
<file path=[Content_Types].xml><?xml version="1.0" encoding="utf-8"?>
<Types xmlns="http://schemas.openxmlformats.org/package/2006/content-types">
  <Default Extension="png" ContentType="image/png"/>
  <Default Extension="bin" ContentType="application/vnd.openxmlformats-officedocument.oleObject"/>
  <Default Extension="tmp" ContentType="image/png"/>
  <Default Extension="wmf" ContentType="image/x-wmf"/>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vml" ContentType="application/vnd.openxmlformats-officedocument.vmlDrawing"/>
  <Default Extension="doc" ContentType="application/msword"/>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4.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5.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7.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8.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9.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theme/theme10.xml" ContentType="application/vnd.openxmlformats-officedocument.theme+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theme/theme11.xml" ContentType="application/vnd.openxmlformats-officedocument.theme+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theme/theme12.xml" ContentType="application/vnd.openxmlformats-officedocument.theme+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13.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14.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theme/theme15.xml" ContentType="application/vnd.openxmlformats-officedocument.theme+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16.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17.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18.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theme/theme19.xml" ContentType="application/vnd.openxmlformats-officedocument.theme+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theme/theme20.xml" ContentType="application/vnd.openxmlformats-officedocument.theme+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4.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5.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6.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7.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p:sldMasterIdLst>
    <p:sldMasterId id="2147483648" r:id="rId1"/>
    <p:sldMasterId id="2147483659" r:id="rId2"/>
    <p:sldMasterId id="2147483664" r:id="rId3"/>
    <p:sldMasterId id="2147483734" r:id="rId4"/>
    <p:sldMasterId id="2147483770" r:id="rId5"/>
    <p:sldMasterId id="2147483882" r:id="rId6"/>
    <p:sldMasterId id="2147483907" r:id="rId7"/>
    <p:sldMasterId id="2147484451" r:id="rId8"/>
    <p:sldMasterId id="2147484499" r:id="rId9"/>
    <p:sldMasterId id="2147484523" r:id="rId10"/>
    <p:sldMasterId id="2147485000" r:id="rId11"/>
    <p:sldMasterId id="2147485036" r:id="rId12"/>
    <p:sldMasterId id="2147485048" r:id="rId13"/>
    <p:sldMasterId id="2147485060" r:id="rId14"/>
    <p:sldMasterId id="2147485072" r:id="rId15"/>
    <p:sldMasterId id="2147485084" r:id="rId16"/>
    <p:sldMasterId id="2147485108" r:id="rId17"/>
    <p:sldMasterId id="2147485120" r:id="rId18"/>
    <p:sldMasterId id="2147485132" r:id="rId19"/>
    <p:sldMasterId id="2147485144" r:id="rId20"/>
    <p:sldMasterId id="2147485156" r:id="rId21"/>
  </p:sldMasterIdLst>
  <p:notesMasterIdLst>
    <p:notesMasterId r:id="rId85"/>
  </p:notesMasterIdLst>
  <p:handoutMasterIdLst>
    <p:handoutMasterId r:id="rId86"/>
  </p:handoutMasterIdLst>
  <p:sldIdLst>
    <p:sldId id="718" r:id="rId22"/>
    <p:sldId id="709" r:id="rId23"/>
    <p:sldId id="721" r:id="rId24"/>
    <p:sldId id="685" r:id="rId25"/>
    <p:sldId id="722" r:id="rId26"/>
    <p:sldId id="723" r:id="rId27"/>
    <p:sldId id="659" r:id="rId28"/>
    <p:sldId id="724" r:id="rId29"/>
    <p:sldId id="725" r:id="rId30"/>
    <p:sldId id="726" r:id="rId31"/>
    <p:sldId id="727" r:id="rId32"/>
    <p:sldId id="728" r:id="rId33"/>
    <p:sldId id="729" r:id="rId34"/>
    <p:sldId id="654" r:id="rId35"/>
    <p:sldId id="730" r:id="rId36"/>
    <p:sldId id="731" r:id="rId37"/>
    <p:sldId id="732" r:id="rId38"/>
    <p:sldId id="768" r:id="rId39"/>
    <p:sldId id="769" r:id="rId40"/>
    <p:sldId id="733" r:id="rId41"/>
    <p:sldId id="664" r:id="rId42"/>
    <p:sldId id="735" r:id="rId43"/>
    <p:sldId id="736" r:id="rId44"/>
    <p:sldId id="737" r:id="rId45"/>
    <p:sldId id="738" r:id="rId46"/>
    <p:sldId id="585" r:id="rId47"/>
    <p:sldId id="734" r:id="rId48"/>
    <p:sldId id="757" r:id="rId49"/>
    <p:sldId id="761" r:id="rId50"/>
    <p:sldId id="760" r:id="rId51"/>
    <p:sldId id="739" r:id="rId52"/>
    <p:sldId id="754" r:id="rId53"/>
    <p:sldId id="759" r:id="rId54"/>
    <p:sldId id="762" r:id="rId55"/>
    <p:sldId id="763" r:id="rId56"/>
    <p:sldId id="632" r:id="rId57"/>
    <p:sldId id="764" r:id="rId58"/>
    <p:sldId id="740" r:id="rId59"/>
    <p:sldId id="755" r:id="rId60"/>
    <p:sldId id="756" r:id="rId61"/>
    <p:sldId id="741" r:id="rId62"/>
    <p:sldId id="742" r:id="rId63"/>
    <p:sldId id="702" r:id="rId64"/>
    <p:sldId id="694" r:id="rId65"/>
    <p:sldId id="660" r:id="rId66"/>
    <p:sldId id="696" r:id="rId67"/>
    <p:sldId id="743" r:id="rId68"/>
    <p:sldId id="744" r:id="rId69"/>
    <p:sldId id="745" r:id="rId70"/>
    <p:sldId id="746" r:id="rId71"/>
    <p:sldId id="747" r:id="rId72"/>
    <p:sldId id="748" r:id="rId73"/>
    <p:sldId id="749" r:id="rId74"/>
    <p:sldId id="750" r:id="rId75"/>
    <p:sldId id="751" r:id="rId76"/>
    <p:sldId id="752" r:id="rId77"/>
    <p:sldId id="613" r:id="rId78"/>
    <p:sldId id="753" r:id="rId79"/>
    <p:sldId id="705" r:id="rId80"/>
    <p:sldId id="706" r:id="rId81"/>
    <p:sldId id="707" r:id="rId82"/>
    <p:sldId id="625" r:id="rId83"/>
    <p:sldId id="699" r:id="rId84"/>
  </p:sldIdLst>
  <p:sldSz cx="9144000" cy="6858000" type="letter"/>
  <p:notesSz cx="7315200" cy="9601200"/>
  <p:embeddedFontLst>
    <p:embeddedFont>
      <p:font typeface="Arial Rounded MT Bold" panose="020F0704030504030204" pitchFamily="34" charset="0"/>
      <p:regular r:id="rId87"/>
    </p:embeddedFont>
    <p:embeddedFont>
      <p:font typeface="Comic Sans MS" panose="030F0702030302020204" pitchFamily="66" charset="0"/>
      <p:regular r:id="rId88"/>
      <p:bold r:id="rId89"/>
    </p:embeddedFont>
    <p:embeddedFont>
      <p:font typeface="Helvetica" panose="020B0604020202020204" pitchFamily="34" charset="0"/>
      <p:regular r:id="rId90"/>
      <p:bold r:id="rId91"/>
      <p:italic r:id="rId92"/>
      <p:boldItalic r:id="rId93"/>
    </p:embeddedFont>
    <p:embeddedFont>
      <p:font typeface="Cambria Math" panose="02040503050406030204" pitchFamily="18" charset="0"/>
      <p:regular r:id="rId94"/>
    </p:embeddedFont>
    <p:embeddedFont>
      <p:font typeface="Arial Unicode MS" panose="020B0604020202020204" pitchFamily="34" charset="-128"/>
      <p:regular r:id="rId95"/>
    </p:embeddedFont>
    <p:embeddedFont>
      <p:font typeface="Calibri" panose="020F0502020204030204" pitchFamily="34" charset="0"/>
      <p:regular r:id="rId96"/>
      <p:bold r:id="rId97"/>
      <p:italic r:id="rId98"/>
      <p:boldItalic r:id="rId99"/>
    </p:embeddedFont>
    <p:embeddedFont>
      <p:font typeface="MS PGothic" panose="020B0600070205080204" pitchFamily="34" charset="-128"/>
      <p:regular r:id="rId100"/>
    </p:embeddedFont>
  </p:embeddedFontLst>
  <p:kinsoku lang="ja-JP" invalStChars="、。，．・：；？！゛゜ヽヾゝゞ々ー’”）〕］｝〉》」』】°‰′″℃￠％ぁぃぅぇぉっゃゅょゎァィゥェォッャュョヮヵヶ!%),.:;?]}｡｣､･ｧｨｩｪｫｬｭｮｯｰﾞﾟ" invalEndChars="‘“（〔［｛〈《「『【￥＄$([\{｢￡"/>
  <p:defaultTextStyle>
    <a:defPPr>
      <a:defRPr lang="en-US"/>
    </a:defPPr>
    <a:lvl1pPr algn="ctr" rtl="0" eaLnBrk="0" fontAlgn="base" hangingPunct="0">
      <a:spcBef>
        <a:spcPct val="0"/>
      </a:spcBef>
      <a:spcAft>
        <a:spcPct val="0"/>
      </a:spcAft>
      <a:defRPr sz="1500" kern="1200">
        <a:solidFill>
          <a:schemeClr val="folHlink"/>
        </a:solidFill>
        <a:effectLst>
          <a:outerShdw blurRad="38100" dist="38100" dir="2700000" algn="tl">
            <a:srgbClr val="000000">
              <a:alpha val="43137"/>
            </a:srgbClr>
          </a:outerShdw>
        </a:effectLst>
        <a:latin typeface="Arial" pitchFamily="34" charset="0"/>
        <a:ea typeface="+mn-ea"/>
        <a:cs typeface="+mn-cs"/>
      </a:defRPr>
    </a:lvl1pPr>
    <a:lvl2pPr marL="457106" algn="ctr" rtl="0" eaLnBrk="0" fontAlgn="base" hangingPunct="0">
      <a:spcBef>
        <a:spcPct val="0"/>
      </a:spcBef>
      <a:spcAft>
        <a:spcPct val="0"/>
      </a:spcAft>
      <a:defRPr sz="1500" kern="1200">
        <a:solidFill>
          <a:schemeClr val="folHlink"/>
        </a:solidFill>
        <a:effectLst>
          <a:outerShdw blurRad="38100" dist="38100" dir="2700000" algn="tl">
            <a:srgbClr val="000000">
              <a:alpha val="43137"/>
            </a:srgbClr>
          </a:outerShdw>
        </a:effectLst>
        <a:latin typeface="Arial" pitchFamily="34" charset="0"/>
        <a:ea typeface="+mn-ea"/>
        <a:cs typeface="+mn-cs"/>
      </a:defRPr>
    </a:lvl2pPr>
    <a:lvl3pPr marL="914210" algn="ctr" rtl="0" eaLnBrk="0" fontAlgn="base" hangingPunct="0">
      <a:spcBef>
        <a:spcPct val="0"/>
      </a:spcBef>
      <a:spcAft>
        <a:spcPct val="0"/>
      </a:spcAft>
      <a:defRPr sz="1500" kern="1200">
        <a:solidFill>
          <a:schemeClr val="folHlink"/>
        </a:solidFill>
        <a:effectLst>
          <a:outerShdw blurRad="38100" dist="38100" dir="2700000" algn="tl">
            <a:srgbClr val="000000">
              <a:alpha val="43137"/>
            </a:srgbClr>
          </a:outerShdw>
        </a:effectLst>
        <a:latin typeface="Arial" pitchFamily="34" charset="0"/>
        <a:ea typeface="+mn-ea"/>
        <a:cs typeface="+mn-cs"/>
      </a:defRPr>
    </a:lvl3pPr>
    <a:lvl4pPr marL="1371316" algn="ctr" rtl="0" eaLnBrk="0" fontAlgn="base" hangingPunct="0">
      <a:spcBef>
        <a:spcPct val="0"/>
      </a:spcBef>
      <a:spcAft>
        <a:spcPct val="0"/>
      </a:spcAft>
      <a:defRPr sz="1500" kern="1200">
        <a:solidFill>
          <a:schemeClr val="folHlink"/>
        </a:solidFill>
        <a:effectLst>
          <a:outerShdw blurRad="38100" dist="38100" dir="2700000" algn="tl">
            <a:srgbClr val="000000">
              <a:alpha val="43137"/>
            </a:srgbClr>
          </a:outerShdw>
        </a:effectLst>
        <a:latin typeface="Arial" pitchFamily="34" charset="0"/>
        <a:ea typeface="+mn-ea"/>
        <a:cs typeface="+mn-cs"/>
      </a:defRPr>
    </a:lvl4pPr>
    <a:lvl5pPr marL="1828421" algn="ctr" rtl="0" eaLnBrk="0" fontAlgn="base" hangingPunct="0">
      <a:spcBef>
        <a:spcPct val="0"/>
      </a:spcBef>
      <a:spcAft>
        <a:spcPct val="0"/>
      </a:spcAft>
      <a:defRPr sz="1500" kern="1200">
        <a:solidFill>
          <a:schemeClr val="folHlink"/>
        </a:solidFill>
        <a:effectLst>
          <a:outerShdw blurRad="38100" dist="38100" dir="2700000" algn="tl">
            <a:srgbClr val="000000">
              <a:alpha val="43137"/>
            </a:srgbClr>
          </a:outerShdw>
        </a:effectLst>
        <a:latin typeface="Arial" pitchFamily="34" charset="0"/>
        <a:ea typeface="+mn-ea"/>
        <a:cs typeface="+mn-cs"/>
      </a:defRPr>
    </a:lvl5pPr>
    <a:lvl6pPr marL="2285526" algn="l" defTabSz="914210" rtl="0" eaLnBrk="1" latinLnBrk="0" hangingPunct="1">
      <a:defRPr sz="1500" kern="1200">
        <a:solidFill>
          <a:schemeClr val="folHlink"/>
        </a:solidFill>
        <a:effectLst>
          <a:outerShdw blurRad="38100" dist="38100" dir="2700000" algn="tl">
            <a:srgbClr val="000000">
              <a:alpha val="43137"/>
            </a:srgbClr>
          </a:outerShdw>
        </a:effectLst>
        <a:latin typeface="Arial" pitchFamily="34" charset="0"/>
        <a:ea typeface="+mn-ea"/>
        <a:cs typeface="+mn-cs"/>
      </a:defRPr>
    </a:lvl6pPr>
    <a:lvl7pPr marL="2742630" algn="l" defTabSz="914210" rtl="0" eaLnBrk="1" latinLnBrk="0" hangingPunct="1">
      <a:defRPr sz="1500" kern="1200">
        <a:solidFill>
          <a:schemeClr val="folHlink"/>
        </a:solidFill>
        <a:effectLst>
          <a:outerShdw blurRad="38100" dist="38100" dir="2700000" algn="tl">
            <a:srgbClr val="000000">
              <a:alpha val="43137"/>
            </a:srgbClr>
          </a:outerShdw>
        </a:effectLst>
        <a:latin typeface="Arial" pitchFamily="34" charset="0"/>
        <a:ea typeface="+mn-ea"/>
        <a:cs typeface="+mn-cs"/>
      </a:defRPr>
    </a:lvl7pPr>
    <a:lvl8pPr marL="3199736" algn="l" defTabSz="914210" rtl="0" eaLnBrk="1" latinLnBrk="0" hangingPunct="1">
      <a:defRPr sz="1500" kern="1200">
        <a:solidFill>
          <a:schemeClr val="folHlink"/>
        </a:solidFill>
        <a:effectLst>
          <a:outerShdw blurRad="38100" dist="38100" dir="2700000" algn="tl">
            <a:srgbClr val="000000">
              <a:alpha val="43137"/>
            </a:srgbClr>
          </a:outerShdw>
        </a:effectLst>
        <a:latin typeface="Arial" pitchFamily="34" charset="0"/>
        <a:ea typeface="+mn-ea"/>
        <a:cs typeface="+mn-cs"/>
      </a:defRPr>
    </a:lvl8pPr>
    <a:lvl9pPr marL="3656841" algn="l" defTabSz="914210" rtl="0" eaLnBrk="1" latinLnBrk="0" hangingPunct="1">
      <a:defRPr sz="1500" kern="1200">
        <a:solidFill>
          <a:schemeClr val="folHlink"/>
        </a:solidFill>
        <a:effectLst>
          <a:outerShdw blurRad="38100" dist="38100" dir="2700000" algn="tl">
            <a:srgbClr val="000000">
              <a:alpha val="43137"/>
            </a:srgbClr>
          </a:outerShdw>
        </a:effectLst>
        <a:latin typeface="Arial"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C0128"/>
    <a:srgbClr val="FFFFCC"/>
    <a:srgbClr val="FFCC99"/>
    <a:srgbClr val="FFFF99"/>
    <a:srgbClr val="55D2FF"/>
    <a:srgbClr val="FFFF66"/>
    <a:srgbClr val="D9F5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69" autoAdjust="0"/>
    <p:restoredTop sz="98148" autoAdjust="0"/>
  </p:normalViewPr>
  <p:slideViewPr>
    <p:cSldViewPr>
      <p:cViewPr varScale="1">
        <p:scale>
          <a:sx n="51" d="100"/>
          <a:sy n="51" d="100"/>
        </p:scale>
        <p:origin x="-1196" y="-76"/>
      </p:cViewPr>
      <p:guideLst>
        <p:guide orient="horz" pos="624"/>
        <p:guide pos="2880"/>
      </p:guideLst>
    </p:cSldViewPr>
  </p:slideViewPr>
  <p:notesTextViewPr>
    <p:cViewPr>
      <p:scale>
        <a:sx n="100" d="100"/>
        <a:sy n="100" d="100"/>
      </p:scale>
      <p:origin x="0" y="0"/>
    </p:cViewPr>
  </p:notesTextViewPr>
  <p:sorterViewPr>
    <p:cViewPr>
      <p:scale>
        <a:sx n="50" d="100"/>
        <a:sy n="50" d="100"/>
      </p:scale>
      <p:origin x="0" y="3420"/>
    </p:cViewPr>
  </p:sorterViewPr>
  <p:notesViewPr>
    <p:cSldViewPr>
      <p:cViewPr varScale="1">
        <p:scale>
          <a:sx n="80" d="100"/>
          <a:sy n="80" d="100"/>
        </p:scale>
        <p:origin x="-96" y="-18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5.xml"/><Relationship Id="rId21" Type="http://schemas.openxmlformats.org/officeDocument/2006/relationships/slideMaster" Target="slideMasters/slideMaster21.xml"/><Relationship Id="rId42" Type="http://schemas.openxmlformats.org/officeDocument/2006/relationships/slide" Target="slides/slide21.xml"/><Relationship Id="rId47" Type="http://schemas.openxmlformats.org/officeDocument/2006/relationships/slide" Target="slides/slide26.xml"/><Relationship Id="rId63" Type="http://schemas.openxmlformats.org/officeDocument/2006/relationships/slide" Target="slides/slide42.xml"/><Relationship Id="rId68" Type="http://schemas.openxmlformats.org/officeDocument/2006/relationships/slide" Target="slides/slide47.xml"/><Relationship Id="rId84" Type="http://schemas.openxmlformats.org/officeDocument/2006/relationships/slide" Target="slides/slide63.xml"/><Relationship Id="rId89" Type="http://schemas.openxmlformats.org/officeDocument/2006/relationships/font" Target="fonts/font3.fntdata"/><Relationship Id="rId7" Type="http://schemas.openxmlformats.org/officeDocument/2006/relationships/slideMaster" Target="slideMasters/slideMaster7.xml"/><Relationship Id="rId71" Type="http://schemas.openxmlformats.org/officeDocument/2006/relationships/slide" Target="slides/slide50.xml"/><Relationship Id="rId92" Type="http://schemas.openxmlformats.org/officeDocument/2006/relationships/font" Target="fonts/font6.fntdata"/><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8.xml"/><Relationship Id="rId11" Type="http://schemas.openxmlformats.org/officeDocument/2006/relationships/slideMaster" Target="slideMasters/slideMaster11.xml"/><Relationship Id="rId24" Type="http://schemas.openxmlformats.org/officeDocument/2006/relationships/slide" Target="slides/slide3.xml"/><Relationship Id="rId32" Type="http://schemas.openxmlformats.org/officeDocument/2006/relationships/slide" Target="slides/slide11.xml"/><Relationship Id="rId37" Type="http://schemas.openxmlformats.org/officeDocument/2006/relationships/slide" Target="slides/slide16.xml"/><Relationship Id="rId40" Type="http://schemas.openxmlformats.org/officeDocument/2006/relationships/slide" Target="slides/slide19.xml"/><Relationship Id="rId45" Type="http://schemas.openxmlformats.org/officeDocument/2006/relationships/slide" Target="slides/slide24.xml"/><Relationship Id="rId53" Type="http://schemas.openxmlformats.org/officeDocument/2006/relationships/slide" Target="slides/slide32.xml"/><Relationship Id="rId58" Type="http://schemas.openxmlformats.org/officeDocument/2006/relationships/slide" Target="slides/slide37.xml"/><Relationship Id="rId66" Type="http://schemas.openxmlformats.org/officeDocument/2006/relationships/slide" Target="slides/slide45.xml"/><Relationship Id="rId74" Type="http://schemas.openxmlformats.org/officeDocument/2006/relationships/slide" Target="slides/slide53.xml"/><Relationship Id="rId79" Type="http://schemas.openxmlformats.org/officeDocument/2006/relationships/slide" Target="slides/slide58.xml"/><Relationship Id="rId87" Type="http://schemas.openxmlformats.org/officeDocument/2006/relationships/font" Target="fonts/font1.fntdata"/><Relationship Id="rId102"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40.xml"/><Relationship Id="rId82" Type="http://schemas.openxmlformats.org/officeDocument/2006/relationships/slide" Target="slides/slide61.xml"/><Relationship Id="rId90" Type="http://schemas.openxmlformats.org/officeDocument/2006/relationships/font" Target="fonts/font4.fntdata"/><Relationship Id="rId95" Type="http://schemas.openxmlformats.org/officeDocument/2006/relationships/font" Target="fonts/font9.fntdata"/><Relationship Id="rId19" Type="http://schemas.openxmlformats.org/officeDocument/2006/relationships/slideMaster" Target="slideMasters/slideMaster19.xml"/><Relationship Id="rId14" Type="http://schemas.openxmlformats.org/officeDocument/2006/relationships/slideMaster" Target="slideMasters/slideMaster14.xml"/><Relationship Id="rId22" Type="http://schemas.openxmlformats.org/officeDocument/2006/relationships/slide" Target="slides/slide1.xml"/><Relationship Id="rId27" Type="http://schemas.openxmlformats.org/officeDocument/2006/relationships/slide" Target="slides/slide6.xml"/><Relationship Id="rId30" Type="http://schemas.openxmlformats.org/officeDocument/2006/relationships/slide" Target="slides/slide9.xml"/><Relationship Id="rId35" Type="http://schemas.openxmlformats.org/officeDocument/2006/relationships/slide" Target="slides/slide14.xml"/><Relationship Id="rId43" Type="http://schemas.openxmlformats.org/officeDocument/2006/relationships/slide" Target="slides/slide22.xml"/><Relationship Id="rId48" Type="http://schemas.openxmlformats.org/officeDocument/2006/relationships/slide" Target="slides/slide27.xml"/><Relationship Id="rId56" Type="http://schemas.openxmlformats.org/officeDocument/2006/relationships/slide" Target="slides/slide35.xml"/><Relationship Id="rId64" Type="http://schemas.openxmlformats.org/officeDocument/2006/relationships/slide" Target="slides/slide43.xml"/><Relationship Id="rId69" Type="http://schemas.openxmlformats.org/officeDocument/2006/relationships/slide" Target="slides/slide48.xml"/><Relationship Id="rId77" Type="http://schemas.openxmlformats.org/officeDocument/2006/relationships/slide" Target="slides/slide56.xml"/><Relationship Id="rId100" Type="http://schemas.openxmlformats.org/officeDocument/2006/relationships/font" Target="fonts/font14.fntdata"/><Relationship Id="rId8" Type="http://schemas.openxmlformats.org/officeDocument/2006/relationships/slideMaster" Target="slideMasters/slideMaster8.xml"/><Relationship Id="rId51" Type="http://schemas.openxmlformats.org/officeDocument/2006/relationships/slide" Target="slides/slide30.xml"/><Relationship Id="rId72" Type="http://schemas.openxmlformats.org/officeDocument/2006/relationships/slide" Target="slides/slide51.xml"/><Relationship Id="rId80" Type="http://schemas.openxmlformats.org/officeDocument/2006/relationships/slide" Target="slides/slide59.xml"/><Relationship Id="rId85" Type="http://schemas.openxmlformats.org/officeDocument/2006/relationships/notesMaster" Target="notesMasters/notesMaster1.xml"/><Relationship Id="rId93" Type="http://schemas.openxmlformats.org/officeDocument/2006/relationships/font" Target="fonts/font7.fntdata"/><Relationship Id="rId98" Type="http://schemas.openxmlformats.org/officeDocument/2006/relationships/font" Target="fonts/font12.fntdata"/><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4.xml"/><Relationship Id="rId33" Type="http://schemas.openxmlformats.org/officeDocument/2006/relationships/slide" Target="slides/slide12.xml"/><Relationship Id="rId38" Type="http://schemas.openxmlformats.org/officeDocument/2006/relationships/slide" Target="slides/slide17.xml"/><Relationship Id="rId46" Type="http://schemas.openxmlformats.org/officeDocument/2006/relationships/slide" Target="slides/slide25.xml"/><Relationship Id="rId59" Type="http://schemas.openxmlformats.org/officeDocument/2006/relationships/slide" Target="slides/slide38.xml"/><Relationship Id="rId67" Type="http://schemas.openxmlformats.org/officeDocument/2006/relationships/slide" Target="slides/slide46.xml"/><Relationship Id="rId103" Type="http://schemas.openxmlformats.org/officeDocument/2006/relationships/theme" Target="theme/theme1.xml"/><Relationship Id="rId20" Type="http://schemas.openxmlformats.org/officeDocument/2006/relationships/slideMaster" Target="slideMasters/slideMaster20.xml"/><Relationship Id="rId41" Type="http://schemas.openxmlformats.org/officeDocument/2006/relationships/slide" Target="slides/slide20.xml"/><Relationship Id="rId54" Type="http://schemas.openxmlformats.org/officeDocument/2006/relationships/slide" Target="slides/slide33.xml"/><Relationship Id="rId62" Type="http://schemas.openxmlformats.org/officeDocument/2006/relationships/slide" Target="slides/slide41.xml"/><Relationship Id="rId70" Type="http://schemas.openxmlformats.org/officeDocument/2006/relationships/slide" Target="slides/slide49.xml"/><Relationship Id="rId75" Type="http://schemas.openxmlformats.org/officeDocument/2006/relationships/slide" Target="slides/slide54.xml"/><Relationship Id="rId83" Type="http://schemas.openxmlformats.org/officeDocument/2006/relationships/slide" Target="slides/slide62.xml"/><Relationship Id="rId88" Type="http://schemas.openxmlformats.org/officeDocument/2006/relationships/font" Target="fonts/font2.fntdata"/><Relationship Id="rId91" Type="http://schemas.openxmlformats.org/officeDocument/2006/relationships/font" Target="fonts/font5.fntdata"/><Relationship Id="rId96"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2.xml"/><Relationship Id="rId28" Type="http://schemas.openxmlformats.org/officeDocument/2006/relationships/slide" Target="slides/slide7.xml"/><Relationship Id="rId36" Type="http://schemas.openxmlformats.org/officeDocument/2006/relationships/slide" Target="slides/slide15.xml"/><Relationship Id="rId49" Type="http://schemas.openxmlformats.org/officeDocument/2006/relationships/slide" Target="slides/slide28.xml"/><Relationship Id="rId57" Type="http://schemas.openxmlformats.org/officeDocument/2006/relationships/slide" Target="slides/slide36.xml"/><Relationship Id="rId10" Type="http://schemas.openxmlformats.org/officeDocument/2006/relationships/slideMaster" Target="slideMasters/slideMaster10.xml"/><Relationship Id="rId31" Type="http://schemas.openxmlformats.org/officeDocument/2006/relationships/slide" Target="slides/slide10.xml"/><Relationship Id="rId44" Type="http://schemas.openxmlformats.org/officeDocument/2006/relationships/slide" Target="slides/slide23.xml"/><Relationship Id="rId52" Type="http://schemas.openxmlformats.org/officeDocument/2006/relationships/slide" Target="slides/slide31.xml"/><Relationship Id="rId60" Type="http://schemas.openxmlformats.org/officeDocument/2006/relationships/slide" Target="slides/slide39.xml"/><Relationship Id="rId65" Type="http://schemas.openxmlformats.org/officeDocument/2006/relationships/slide" Target="slides/slide44.xml"/><Relationship Id="rId73" Type="http://schemas.openxmlformats.org/officeDocument/2006/relationships/slide" Target="slides/slide52.xml"/><Relationship Id="rId78" Type="http://schemas.openxmlformats.org/officeDocument/2006/relationships/slide" Target="slides/slide57.xml"/><Relationship Id="rId81" Type="http://schemas.openxmlformats.org/officeDocument/2006/relationships/slide" Target="slides/slide60.xml"/><Relationship Id="rId86" Type="http://schemas.openxmlformats.org/officeDocument/2006/relationships/handoutMaster" Target="handoutMasters/handoutMaster1.xml"/><Relationship Id="rId94" Type="http://schemas.openxmlformats.org/officeDocument/2006/relationships/font" Target="fonts/font8.fntdata"/><Relationship Id="rId99" Type="http://schemas.openxmlformats.org/officeDocument/2006/relationships/font" Target="fonts/font13.fntdata"/><Relationship Id="rId10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8.xml"/><Relationship Id="rId34" Type="http://schemas.openxmlformats.org/officeDocument/2006/relationships/slide" Target="slides/slide13.xml"/><Relationship Id="rId50" Type="http://schemas.openxmlformats.org/officeDocument/2006/relationships/slide" Target="slides/slide29.xml"/><Relationship Id="rId55" Type="http://schemas.openxmlformats.org/officeDocument/2006/relationships/slide" Target="slides/slide34.xml"/><Relationship Id="rId76" Type="http://schemas.openxmlformats.org/officeDocument/2006/relationships/slide" Target="slides/slide55.xml"/><Relationship Id="rId97" Type="http://schemas.openxmlformats.org/officeDocument/2006/relationships/font" Target="fonts/font11.fntdata"/><Relationship Id="rId104" Type="http://schemas.openxmlformats.org/officeDocument/2006/relationships/tableStyles" Target="tableStyles.xml"/></Relationships>
</file>

<file path=ppt/diagrams/_rels/data2.xml.rels><?xml version="1.0" encoding="UTF-8" standalone="yes"?>
<Relationships xmlns="http://schemas.openxmlformats.org/package/2006/relationships"><Relationship Id="rId1" Type="http://schemas.openxmlformats.org/officeDocument/2006/relationships/image" Target="../media/image25.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639DC6-1228-4AEE-BAA7-91697309625A}" type="doc">
      <dgm:prSet loTypeId="urn:microsoft.com/office/officeart/2005/8/layout/pyramid2" loCatId="pyramid" qsTypeId="urn:microsoft.com/office/officeart/2005/8/quickstyle/simple1" qsCatId="simple" csTypeId="urn:microsoft.com/office/officeart/2005/8/colors/accent1_2" csCatId="accent1" phldr="1"/>
      <dgm:spPr/>
      <dgm:t>
        <a:bodyPr/>
        <a:lstStyle/>
        <a:p>
          <a:endParaRPr lang="en-US"/>
        </a:p>
      </dgm:t>
    </dgm:pt>
    <dgm:pt modelId="{6F68F6DA-E534-48C6-993B-360E21BB77C7}">
      <dgm:prSet/>
      <dgm:spPr>
        <a:ln>
          <a:solidFill>
            <a:schemeClr val="tx2"/>
          </a:solidFill>
        </a:ln>
      </dgm:spPr>
      <dgm:t>
        <a:bodyPr/>
        <a:lstStyle/>
        <a:p>
          <a:pPr rtl="0"/>
          <a:r>
            <a:rPr lang="en-US" dirty="0" smtClean="0"/>
            <a:t>Motivation</a:t>
          </a:r>
          <a:endParaRPr lang="en-US" dirty="0"/>
        </a:p>
      </dgm:t>
    </dgm:pt>
    <dgm:pt modelId="{7130E3BF-EE91-4B41-BF3E-9D80224A93A7}" type="parTrans" cxnId="{C6A52C96-84A1-4536-9917-3C08CB90402E}">
      <dgm:prSet/>
      <dgm:spPr/>
      <dgm:t>
        <a:bodyPr/>
        <a:lstStyle/>
        <a:p>
          <a:endParaRPr lang="en-US"/>
        </a:p>
      </dgm:t>
    </dgm:pt>
    <dgm:pt modelId="{55C2D7D3-338A-49F6-94F5-588101C5E300}" type="sibTrans" cxnId="{C6A52C96-84A1-4536-9917-3C08CB90402E}">
      <dgm:prSet/>
      <dgm:spPr/>
      <dgm:t>
        <a:bodyPr/>
        <a:lstStyle/>
        <a:p>
          <a:endParaRPr lang="en-US"/>
        </a:p>
      </dgm:t>
    </dgm:pt>
    <mc:AlternateContent xmlns:mc="http://schemas.openxmlformats.org/markup-compatibility/2006" xmlns:a14="http://schemas.microsoft.com/office/drawing/2010/main">
      <mc:Choice Requires="a14">
        <dgm:pt modelId="{D71DBBBF-F95F-47B9-BB8F-EE65F3B5ABB1}">
          <dgm:prSet/>
          <dgm:spPr>
            <a:ln>
              <a:solidFill>
                <a:schemeClr val="tx2"/>
              </a:solidFill>
            </a:ln>
          </dgm:spPr>
          <dgm:t>
            <a:bodyPr/>
            <a:lstStyle/>
            <a:p>
              <a:pPr rtl="0"/>
              <a:r>
                <a:rPr lang="en-US" dirty="0" err="1" smtClean="0">
                  <a:solidFill>
                    <a:srgbClr val="0000FF"/>
                  </a:solidFill>
                </a:rPr>
                <a:t>MuLan</a:t>
              </a:r>
              <a:r>
                <a:rPr lang="en-US" dirty="0" smtClean="0">
                  <a:solidFill>
                    <a:srgbClr val="0000FF"/>
                  </a:solidFill>
                </a:rPr>
                <a:t>:</a:t>
              </a:r>
              <a:r>
                <a:rPr lang="en-US" dirty="0" smtClean="0"/>
                <a:t>  </a:t>
              </a:r>
              <a14:m>
                <m:oMath xmlns:m="http://schemas.openxmlformats.org/officeDocument/2006/math">
                  <m:sSub>
                    <m:sSubPr>
                      <m:ctrlPr>
                        <a:rPr lang="en-US" i="1" smtClean="0">
                          <a:solidFill>
                            <a:srgbClr val="0000FF"/>
                          </a:solidFill>
                          <a:latin typeface="Cambria Math"/>
                        </a:rPr>
                      </m:ctrlPr>
                    </m:sSubPr>
                    <m:e>
                      <m:r>
                        <a:rPr lang="en-US" i="1" smtClean="0">
                          <a:solidFill>
                            <a:srgbClr val="0000FF"/>
                          </a:solidFill>
                          <a:latin typeface="Cambria Math"/>
                          <a:ea typeface="Cambria Math"/>
                        </a:rPr>
                        <m:t>𝜏</m:t>
                      </m:r>
                    </m:e>
                    <m:sub>
                      <m:sSup>
                        <m:sSupPr>
                          <m:ctrlPr>
                            <a:rPr lang="en-US" i="1" smtClean="0">
                              <a:solidFill>
                                <a:srgbClr val="0000FF"/>
                              </a:solidFill>
                              <a:latin typeface="Cambria Math"/>
                            </a:rPr>
                          </m:ctrlPr>
                        </m:sSupPr>
                        <m:e>
                          <m:r>
                            <a:rPr lang="en-US" i="1" smtClean="0">
                              <a:solidFill>
                                <a:srgbClr val="0000FF"/>
                              </a:solidFill>
                              <a:latin typeface="Cambria Math"/>
                              <a:ea typeface="Cambria Math"/>
                            </a:rPr>
                            <m:t>𝜇</m:t>
                          </m:r>
                        </m:e>
                        <m:sup>
                          <m:r>
                            <a:rPr lang="en-US" b="0" i="1" smtClean="0">
                              <a:solidFill>
                                <a:srgbClr val="0000FF"/>
                              </a:solidFill>
                              <a:latin typeface="Cambria Math"/>
                            </a:rPr>
                            <m:t>+</m:t>
                          </m:r>
                        </m:sup>
                      </m:sSup>
                    </m:sub>
                  </m:sSub>
                </m:oMath>
              </a14:m>
              <a:endParaRPr lang="en-US" dirty="0"/>
            </a:p>
          </dgm:t>
        </dgm:pt>
      </mc:Choice>
      <mc:Fallback xmlns="">
        <dgm:pt modelId="{D71DBBBF-F95F-47B9-BB8F-EE65F3B5ABB1}">
          <dgm:prSet/>
          <dgm:spPr>
            <a:ln>
              <a:solidFill>
                <a:schemeClr val="tx2"/>
              </a:solidFill>
            </a:ln>
          </dgm:spPr>
          <dgm:t>
            <a:bodyPr/>
            <a:lstStyle/>
            <a:p>
              <a:pPr rtl="0"/>
              <a:r>
                <a:rPr lang="en-US" dirty="0" err="1" smtClean="0">
                  <a:solidFill>
                    <a:srgbClr val="0000FF"/>
                  </a:solidFill>
                </a:rPr>
                <a:t>MuLan</a:t>
              </a:r>
              <a:r>
                <a:rPr lang="en-US" dirty="0" smtClean="0">
                  <a:solidFill>
                    <a:srgbClr val="0000FF"/>
                  </a:solidFill>
                </a:rPr>
                <a:t>:</a:t>
              </a:r>
              <a:r>
                <a:rPr lang="en-US" dirty="0" smtClean="0"/>
                <a:t>  </a:t>
              </a:r>
              <a:r>
                <a:rPr lang="en-US" i="0" smtClean="0">
                  <a:solidFill>
                    <a:srgbClr val="0000FF"/>
                  </a:solidFill>
                  <a:latin typeface="Cambria Math"/>
                  <a:ea typeface="Cambria Math"/>
                </a:rPr>
                <a:t>𝜏_(𝜇^</a:t>
              </a:r>
              <a:r>
                <a:rPr lang="en-US" b="0" i="0" smtClean="0">
                  <a:solidFill>
                    <a:srgbClr val="0000FF"/>
                  </a:solidFill>
                  <a:latin typeface="Cambria Math"/>
                </a:rPr>
                <a:t>+ )</a:t>
              </a:r>
              <a:endParaRPr lang="en-US" dirty="0"/>
            </a:p>
          </dgm:t>
        </dgm:pt>
      </mc:Fallback>
    </mc:AlternateContent>
    <dgm:pt modelId="{6BBCB774-F7D9-40B6-81A0-8CA32DEEE568}" type="parTrans" cxnId="{6D60B0D7-B603-4B16-A772-8DD07A6EA915}">
      <dgm:prSet/>
      <dgm:spPr/>
      <dgm:t>
        <a:bodyPr/>
        <a:lstStyle/>
        <a:p>
          <a:endParaRPr lang="en-US"/>
        </a:p>
      </dgm:t>
    </dgm:pt>
    <dgm:pt modelId="{1ACD0427-ACA2-4200-B238-65A446AB3386}" type="sibTrans" cxnId="{6D60B0D7-B603-4B16-A772-8DD07A6EA915}">
      <dgm:prSet/>
      <dgm:spPr/>
      <dgm:t>
        <a:bodyPr/>
        <a:lstStyle/>
        <a:p>
          <a:endParaRPr lang="en-US"/>
        </a:p>
      </dgm:t>
    </dgm:pt>
    <dgm:pt modelId="{A5ECA7BA-6BB6-468A-9C2D-1FB80ED79690}">
      <dgm:prSet custT="1"/>
      <dgm:spPr>
        <a:ln>
          <a:solidFill>
            <a:schemeClr val="tx2"/>
          </a:solidFill>
        </a:ln>
      </dgm:spPr>
      <dgm:t>
        <a:bodyPr/>
        <a:lstStyle/>
        <a:p>
          <a:pPr rtl="0"/>
          <a:r>
            <a:rPr lang="en-US" sz="2200" dirty="0" err="1" smtClean="0">
              <a:solidFill>
                <a:srgbClr val="FF3300"/>
              </a:solidFill>
            </a:rPr>
            <a:t>MuCap</a:t>
          </a:r>
          <a:r>
            <a:rPr lang="en-US" sz="2200" dirty="0" smtClean="0">
              <a:solidFill>
                <a:srgbClr val="FF3300"/>
              </a:solidFill>
            </a:rPr>
            <a:t>:</a:t>
          </a:r>
          <a:r>
            <a:rPr lang="en-US" sz="2200" dirty="0" smtClean="0"/>
            <a:t> </a:t>
          </a:r>
          <a:r>
            <a:rPr lang="en-US" sz="2200" dirty="0" smtClean="0">
              <a:solidFill>
                <a:srgbClr val="FF0000"/>
              </a:solidFill>
              <a:latin typeface="Symbol" pitchFamily="18" charset="2"/>
            </a:rPr>
            <a:t>m</a:t>
          </a:r>
          <a:r>
            <a:rPr lang="en-US" sz="2200" baseline="30000" dirty="0" smtClean="0">
              <a:solidFill>
                <a:srgbClr val="FF0000"/>
              </a:solidFill>
              <a:latin typeface="Symbol" pitchFamily="18" charset="2"/>
            </a:rPr>
            <a:t>-</a:t>
          </a:r>
          <a:r>
            <a:rPr lang="en-US" sz="2200" baseline="0" dirty="0" smtClean="0">
              <a:latin typeface="+mn-lt"/>
            </a:rPr>
            <a:t>p capture</a:t>
          </a:r>
          <a:endParaRPr lang="en-US" sz="2200" dirty="0"/>
        </a:p>
      </dgm:t>
    </dgm:pt>
    <dgm:pt modelId="{B90DD2E9-D6AA-4F72-BC04-75775419261C}" type="parTrans" cxnId="{3B67D081-9AB6-41EF-9872-AF09D092CDF8}">
      <dgm:prSet/>
      <dgm:spPr/>
      <dgm:t>
        <a:bodyPr/>
        <a:lstStyle/>
        <a:p>
          <a:endParaRPr lang="en-US"/>
        </a:p>
      </dgm:t>
    </dgm:pt>
    <dgm:pt modelId="{9FA76413-5EF6-4A98-ACE3-89487526ECFB}" type="sibTrans" cxnId="{3B67D081-9AB6-41EF-9872-AF09D092CDF8}">
      <dgm:prSet/>
      <dgm:spPr/>
      <dgm:t>
        <a:bodyPr/>
        <a:lstStyle/>
        <a:p>
          <a:endParaRPr lang="en-US"/>
        </a:p>
      </dgm:t>
    </dgm:pt>
    <dgm:pt modelId="{5E422A20-B192-4E00-ABD5-3B4A02261515}">
      <dgm:prSet/>
      <dgm:spPr>
        <a:ln>
          <a:solidFill>
            <a:schemeClr val="tx2"/>
          </a:solidFill>
        </a:ln>
      </dgm:spPr>
      <dgm:t>
        <a:bodyPr/>
        <a:lstStyle/>
        <a:p>
          <a:pPr rtl="0"/>
          <a:r>
            <a:rPr lang="en-US" dirty="0" smtClean="0"/>
            <a:t>Results &amp; Summary </a:t>
          </a:r>
          <a:endParaRPr lang="en-US" dirty="0"/>
        </a:p>
      </dgm:t>
    </dgm:pt>
    <dgm:pt modelId="{CC0DDDB8-7207-44EB-9499-1AC30B65002A}" type="parTrans" cxnId="{01E38DFA-B3D2-4F5F-B2B3-46BA6A817A69}">
      <dgm:prSet/>
      <dgm:spPr/>
      <dgm:t>
        <a:bodyPr/>
        <a:lstStyle/>
        <a:p>
          <a:endParaRPr lang="en-US"/>
        </a:p>
      </dgm:t>
    </dgm:pt>
    <dgm:pt modelId="{98DC27EF-DE97-4694-B5C2-A8F0381E899C}" type="sibTrans" cxnId="{01E38DFA-B3D2-4F5F-B2B3-46BA6A817A69}">
      <dgm:prSet/>
      <dgm:spPr/>
      <dgm:t>
        <a:bodyPr/>
        <a:lstStyle/>
        <a:p>
          <a:endParaRPr lang="en-US"/>
        </a:p>
      </dgm:t>
    </dgm:pt>
    <dgm:pt modelId="{A932E21C-18F2-4DB9-A3D3-7C974859B885}" type="pres">
      <dgm:prSet presAssocID="{A1639DC6-1228-4AEE-BAA7-91697309625A}" presName="compositeShape" presStyleCnt="0">
        <dgm:presLayoutVars>
          <dgm:dir/>
          <dgm:resizeHandles/>
        </dgm:presLayoutVars>
      </dgm:prSet>
      <dgm:spPr/>
      <dgm:t>
        <a:bodyPr/>
        <a:lstStyle/>
        <a:p>
          <a:endParaRPr lang="en-US"/>
        </a:p>
      </dgm:t>
    </dgm:pt>
    <dgm:pt modelId="{C668047C-6A48-4884-9794-5AB7F2DC8B79}" type="pres">
      <dgm:prSet presAssocID="{A1639DC6-1228-4AEE-BAA7-91697309625A}" presName="pyramid" presStyleLbl="node1" presStyleIdx="0" presStyleCnt="1" custLinFactNeighborX="-65139" custLinFactNeighborY="36111"/>
      <dgm:spPr>
        <a:solidFill>
          <a:schemeClr val="bg2">
            <a:lumMod val="20000"/>
            <a:lumOff val="80000"/>
          </a:schemeClr>
        </a:solidFill>
      </dgm:spPr>
    </dgm:pt>
    <dgm:pt modelId="{81343388-8472-4DA6-BF4A-65425865ED5D}" type="pres">
      <dgm:prSet presAssocID="{A1639DC6-1228-4AEE-BAA7-91697309625A}" presName="theList" presStyleCnt="0"/>
      <dgm:spPr/>
    </dgm:pt>
    <dgm:pt modelId="{85B0A0E4-EE72-4B9F-A0DE-8EBEEA65D403}" type="pres">
      <dgm:prSet presAssocID="{6F68F6DA-E534-48C6-993B-360E21BB77C7}" presName="aNode" presStyleLbl="fgAcc1" presStyleIdx="0" presStyleCnt="4" custScaleX="84188">
        <dgm:presLayoutVars>
          <dgm:bulletEnabled val="1"/>
        </dgm:presLayoutVars>
      </dgm:prSet>
      <dgm:spPr/>
      <dgm:t>
        <a:bodyPr/>
        <a:lstStyle/>
        <a:p>
          <a:endParaRPr lang="en-US"/>
        </a:p>
      </dgm:t>
    </dgm:pt>
    <dgm:pt modelId="{F8E8623D-CB9F-4978-A7A4-11F8BE8A683F}" type="pres">
      <dgm:prSet presAssocID="{6F68F6DA-E534-48C6-993B-360E21BB77C7}" presName="aSpace" presStyleCnt="0"/>
      <dgm:spPr/>
    </dgm:pt>
    <dgm:pt modelId="{9915D7AE-ECB6-4A65-B68A-805B25F8D404}" type="pres">
      <dgm:prSet presAssocID="{D71DBBBF-F95F-47B9-BB8F-EE65F3B5ABB1}" presName="aNode" presStyleLbl="fgAcc1" presStyleIdx="1" presStyleCnt="4" custScaleX="101282">
        <dgm:presLayoutVars>
          <dgm:bulletEnabled val="1"/>
        </dgm:presLayoutVars>
      </dgm:prSet>
      <dgm:spPr/>
      <dgm:t>
        <a:bodyPr/>
        <a:lstStyle/>
        <a:p>
          <a:endParaRPr lang="en-US"/>
        </a:p>
      </dgm:t>
    </dgm:pt>
    <dgm:pt modelId="{EAC9A357-58E6-4999-9CC1-D79056F9D29C}" type="pres">
      <dgm:prSet presAssocID="{D71DBBBF-F95F-47B9-BB8F-EE65F3B5ABB1}" presName="aSpace" presStyleCnt="0"/>
      <dgm:spPr/>
    </dgm:pt>
    <dgm:pt modelId="{D6BEFDB0-31D7-4AFE-845C-8E4D25690A17}" type="pres">
      <dgm:prSet presAssocID="{A5ECA7BA-6BB6-468A-9C2D-1FB80ED79690}" presName="aNode" presStyleLbl="fgAcc1" presStyleIdx="2" presStyleCnt="4" custScaleX="151710">
        <dgm:presLayoutVars>
          <dgm:bulletEnabled val="1"/>
        </dgm:presLayoutVars>
      </dgm:prSet>
      <dgm:spPr/>
      <dgm:t>
        <a:bodyPr/>
        <a:lstStyle/>
        <a:p>
          <a:endParaRPr lang="en-US"/>
        </a:p>
      </dgm:t>
    </dgm:pt>
    <dgm:pt modelId="{5F7C2C42-B92B-4D3A-BBFF-AC69FC13C118}" type="pres">
      <dgm:prSet presAssocID="{A5ECA7BA-6BB6-468A-9C2D-1FB80ED79690}" presName="aSpace" presStyleCnt="0"/>
      <dgm:spPr/>
    </dgm:pt>
    <dgm:pt modelId="{D215121B-2B6A-4C7A-AAD7-91261E0EC0F2}" type="pres">
      <dgm:prSet presAssocID="{5E422A20-B192-4E00-ABD5-3B4A02261515}" presName="aNode" presStyleLbl="fgAcc1" presStyleIdx="3" presStyleCnt="4" custScaleX="174359">
        <dgm:presLayoutVars>
          <dgm:bulletEnabled val="1"/>
        </dgm:presLayoutVars>
      </dgm:prSet>
      <dgm:spPr/>
      <dgm:t>
        <a:bodyPr/>
        <a:lstStyle/>
        <a:p>
          <a:endParaRPr lang="en-US"/>
        </a:p>
      </dgm:t>
    </dgm:pt>
    <dgm:pt modelId="{49AD9836-C806-4F9F-B6C6-AF3EE9937DD0}" type="pres">
      <dgm:prSet presAssocID="{5E422A20-B192-4E00-ABD5-3B4A02261515}" presName="aSpace" presStyleCnt="0"/>
      <dgm:spPr/>
    </dgm:pt>
  </dgm:ptLst>
  <dgm:cxnLst>
    <dgm:cxn modelId="{A572BC54-4D19-4E96-89C9-EA59EC914F88}" type="presOf" srcId="{5E422A20-B192-4E00-ABD5-3B4A02261515}" destId="{D215121B-2B6A-4C7A-AAD7-91261E0EC0F2}" srcOrd="0" destOrd="0" presId="urn:microsoft.com/office/officeart/2005/8/layout/pyramid2"/>
    <dgm:cxn modelId="{01E38DFA-B3D2-4F5F-B2B3-46BA6A817A69}" srcId="{A1639DC6-1228-4AEE-BAA7-91697309625A}" destId="{5E422A20-B192-4E00-ABD5-3B4A02261515}" srcOrd="3" destOrd="0" parTransId="{CC0DDDB8-7207-44EB-9499-1AC30B65002A}" sibTransId="{98DC27EF-DE97-4694-B5C2-A8F0381E899C}"/>
    <dgm:cxn modelId="{F93C43AF-89BF-4F9C-B823-C5DAE1F99377}" type="presOf" srcId="{A1639DC6-1228-4AEE-BAA7-91697309625A}" destId="{A932E21C-18F2-4DB9-A3D3-7C974859B885}" srcOrd="0" destOrd="0" presId="urn:microsoft.com/office/officeart/2005/8/layout/pyramid2"/>
    <dgm:cxn modelId="{6D60B0D7-B603-4B16-A772-8DD07A6EA915}" srcId="{A1639DC6-1228-4AEE-BAA7-91697309625A}" destId="{D71DBBBF-F95F-47B9-BB8F-EE65F3B5ABB1}" srcOrd="1" destOrd="0" parTransId="{6BBCB774-F7D9-40B6-81A0-8CA32DEEE568}" sibTransId="{1ACD0427-ACA2-4200-B238-65A446AB3386}"/>
    <dgm:cxn modelId="{83367691-E6F8-418E-B26C-4511C6893F0D}" type="presOf" srcId="{D71DBBBF-F95F-47B9-BB8F-EE65F3B5ABB1}" destId="{9915D7AE-ECB6-4A65-B68A-805B25F8D404}" srcOrd="0" destOrd="0" presId="urn:microsoft.com/office/officeart/2005/8/layout/pyramid2"/>
    <dgm:cxn modelId="{267FA64D-7079-4896-A2B5-FC5637F2C58A}" type="presOf" srcId="{A5ECA7BA-6BB6-468A-9C2D-1FB80ED79690}" destId="{D6BEFDB0-31D7-4AFE-845C-8E4D25690A17}" srcOrd="0" destOrd="0" presId="urn:microsoft.com/office/officeart/2005/8/layout/pyramid2"/>
    <dgm:cxn modelId="{3B67D081-9AB6-41EF-9872-AF09D092CDF8}" srcId="{A1639DC6-1228-4AEE-BAA7-91697309625A}" destId="{A5ECA7BA-6BB6-468A-9C2D-1FB80ED79690}" srcOrd="2" destOrd="0" parTransId="{B90DD2E9-D6AA-4F72-BC04-75775419261C}" sibTransId="{9FA76413-5EF6-4A98-ACE3-89487526ECFB}"/>
    <dgm:cxn modelId="{C6A52C96-84A1-4536-9917-3C08CB90402E}" srcId="{A1639DC6-1228-4AEE-BAA7-91697309625A}" destId="{6F68F6DA-E534-48C6-993B-360E21BB77C7}" srcOrd="0" destOrd="0" parTransId="{7130E3BF-EE91-4B41-BF3E-9D80224A93A7}" sibTransId="{55C2D7D3-338A-49F6-94F5-588101C5E300}"/>
    <dgm:cxn modelId="{990F4C43-61D3-4180-B468-D4941A20BFBE}" type="presOf" srcId="{6F68F6DA-E534-48C6-993B-360E21BB77C7}" destId="{85B0A0E4-EE72-4B9F-A0DE-8EBEEA65D403}" srcOrd="0" destOrd="0" presId="urn:microsoft.com/office/officeart/2005/8/layout/pyramid2"/>
    <dgm:cxn modelId="{EBCBCE88-B4D3-43AF-B0DD-226EE6F46CCA}" type="presParOf" srcId="{A932E21C-18F2-4DB9-A3D3-7C974859B885}" destId="{C668047C-6A48-4884-9794-5AB7F2DC8B79}" srcOrd="0" destOrd="0" presId="urn:microsoft.com/office/officeart/2005/8/layout/pyramid2"/>
    <dgm:cxn modelId="{A8D10F1F-ED12-456A-BBF3-662FFA558C49}" type="presParOf" srcId="{A932E21C-18F2-4DB9-A3D3-7C974859B885}" destId="{81343388-8472-4DA6-BF4A-65425865ED5D}" srcOrd="1" destOrd="0" presId="urn:microsoft.com/office/officeart/2005/8/layout/pyramid2"/>
    <dgm:cxn modelId="{4F270552-B659-44C8-AF33-2D0A87A5D578}" type="presParOf" srcId="{81343388-8472-4DA6-BF4A-65425865ED5D}" destId="{85B0A0E4-EE72-4B9F-A0DE-8EBEEA65D403}" srcOrd="0" destOrd="0" presId="urn:microsoft.com/office/officeart/2005/8/layout/pyramid2"/>
    <dgm:cxn modelId="{BEAD19ED-5D51-4D8E-BC92-5DE84E51C225}" type="presParOf" srcId="{81343388-8472-4DA6-BF4A-65425865ED5D}" destId="{F8E8623D-CB9F-4978-A7A4-11F8BE8A683F}" srcOrd="1" destOrd="0" presId="urn:microsoft.com/office/officeart/2005/8/layout/pyramid2"/>
    <dgm:cxn modelId="{D17C3572-88AB-441D-A453-C9980358A415}" type="presParOf" srcId="{81343388-8472-4DA6-BF4A-65425865ED5D}" destId="{9915D7AE-ECB6-4A65-B68A-805B25F8D404}" srcOrd="2" destOrd="0" presId="urn:microsoft.com/office/officeart/2005/8/layout/pyramid2"/>
    <dgm:cxn modelId="{CFBAD186-E6C3-4CBA-964B-C9766C21A837}" type="presParOf" srcId="{81343388-8472-4DA6-BF4A-65425865ED5D}" destId="{EAC9A357-58E6-4999-9CC1-D79056F9D29C}" srcOrd="3" destOrd="0" presId="urn:microsoft.com/office/officeart/2005/8/layout/pyramid2"/>
    <dgm:cxn modelId="{BE787E07-2A39-49C5-ACB0-1554BC45CB95}" type="presParOf" srcId="{81343388-8472-4DA6-BF4A-65425865ED5D}" destId="{D6BEFDB0-31D7-4AFE-845C-8E4D25690A17}" srcOrd="4" destOrd="0" presId="urn:microsoft.com/office/officeart/2005/8/layout/pyramid2"/>
    <dgm:cxn modelId="{5E0E2BF2-8D2C-4A9D-BD5C-604A44E20160}" type="presParOf" srcId="{81343388-8472-4DA6-BF4A-65425865ED5D}" destId="{5F7C2C42-B92B-4D3A-BBFF-AC69FC13C118}" srcOrd="5" destOrd="0" presId="urn:microsoft.com/office/officeart/2005/8/layout/pyramid2"/>
    <dgm:cxn modelId="{5DAABB03-DA11-4A26-9735-11DA59B3F3EA}" type="presParOf" srcId="{81343388-8472-4DA6-BF4A-65425865ED5D}" destId="{D215121B-2B6A-4C7A-AAD7-91261E0EC0F2}" srcOrd="6" destOrd="0" presId="urn:microsoft.com/office/officeart/2005/8/layout/pyramid2"/>
    <dgm:cxn modelId="{6A0DE8A6-8922-4783-BD1E-6766CBDD4EED}" type="presParOf" srcId="{81343388-8472-4DA6-BF4A-65425865ED5D}" destId="{49AD9836-C806-4F9F-B6C6-AF3EE9937DD0}"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639DC6-1228-4AEE-BAA7-91697309625A}" type="doc">
      <dgm:prSet loTypeId="urn:microsoft.com/office/officeart/2005/8/layout/pyramid2" loCatId="pyramid" qsTypeId="urn:microsoft.com/office/officeart/2005/8/quickstyle/simple1" qsCatId="simple" csTypeId="urn:microsoft.com/office/officeart/2005/8/colors/accent1_2" csCatId="accent1" phldr="1"/>
      <dgm:spPr/>
      <dgm:t>
        <a:bodyPr/>
        <a:lstStyle/>
        <a:p>
          <a:endParaRPr lang="en-US"/>
        </a:p>
      </dgm:t>
    </dgm:pt>
    <dgm:pt modelId="{6F68F6DA-E534-48C6-993B-360E21BB77C7}">
      <dgm:prSet/>
      <dgm:spPr>
        <a:ln>
          <a:solidFill>
            <a:schemeClr val="tx2"/>
          </a:solidFill>
        </a:ln>
      </dgm:spPr>
      <dgm:t>
        <a:bodyPr/>
        <a:lstStyle/>
        <a:p>
          <a:pPr rtl="0"/>
          <a:r>
            <a:rPr lang="en-US" dirty="0" smtClean="0"/>
            <a:t>Motivation</a:t>
          </a:r>
          <a:endParaRPr lang="en-US" dirty="0"/>
        </a:p>
      </dgm:t>
    </dgm:pt>
    <dgm:pt modelId="{7130E3BF-EE91-4B41-BF3E-9D80224A93A7}" type="parTrans" cxnId="{C6A52C96-84A1-4536-9917-3C08CB90402E}">
      <dgm:prSet/>
      <dgm:spPr/>
      <dgm:t>
        <a:bodyPr/>
        <a:lstStyle/>
        <a:p>
          <a:endParaRPr lang="en-US"/>
        </a:p>
      </dgm:t>
    </dgm:pt>
    <dgm:pt modelId="{55C2D7D3-338A-49F6-94F5-588101C5E300}" type="sibTrans" cxnId="{C6A52C96-84A1-4536-9917-3C08CB90402E}">
      <dgm:prSet/>
      <dgm:spPr/>
      <dgm:t>
        <a:bodyPr/>
        <a:lstStyle/>
        <a:p>
          <a:endParaRPr lang="en-US"/>
        </a:p>
      </dgm:t>
    </dgm:pt>
    <dgm:pt modelId="{D71DBBBF-F95F-47B9-BB8F-EE65F3B5ABB1}">
      <dgm:prSet/>
      <dgm:spPr>
        <a:blipFill rotWithShape="1">
          <a:blip xmlns:r="http://schemas.openxmlformats.org/officeDocument/2006/relationships" r:embed="rId1"/>
          <a:stretch>
            <a:fillRect/>
          </a:stretch>
        </a:blipFill>
        <a:ln>
          <a:solidFill>
            <a:schemeClr val="tx2"/>
          </a:solidFill>
        </a:ln>
      </dgm:spPr>
      <dgm:t>
        <a:bodyPr/>
        <a:lstStyle/>
        <a:p>
          <a:r>
            <a:rPr lang="en-US">
              <a:noFill/>
            </a:rPr>
            <a:t> </a:t>
          </a:r>
        </a:p>
      </dgm:t>
    </dgm:pt>
    <dgm:pt modelId="{6BBCB774-F7D9-40B6-81A0-8CA32DEEE568}" type="parTrans" cxnId="{6D60B0D7-B603-4B16-A772-8DD07A6EA915}">
      <dgm:prSet/>
      <dgm:spPr/>
      <dgm:t>
        <a:bodyPr/>
        <a:lstStyle/>
        <a:p>
          <a:endParaRPr lang="en-US"/>
        </a:p>
      </dgm:t>
    </dgm:pt>
    <dgm:pt modelId="{1ACD0427-ACA2-4200-B238-65A446AB3386}" type="sibTrans" cxnId="{6D60B0D7-B603-4B16-A772-8DD07A6EA915}">
      <dgm:prSet/>
      <dgm:spPr/>
      <dgm:t>
        <a:bodyPr/>
        <a:lstStyle/>
        <a:p>
          <a:endParaRPr lang="en-US"/>
        </a:p>
      </dgm:t>
    </dgm:pt>
    <dgm:pt modelId="{A5ECA7BA-6BB6-468A-9C2D-1FB80ED79690}">
      <dgm:prSet custT="1"/>
      <dgm:spPr>
        <a:ln>
          <a:solidFill>
            <a:schemeClr val="tx2"/>
          </a:solidFill>
        </a:ln>
      </dgm:spPr>
      <dgm:t>
        <a:bodyPr/>
        <a:lstStyle/>
        <a:p>
          <a:pPr rtl="0"/>
          <a:r>
            <a:rPr lang="en-US" sz="2200" dirty="0" err="1" smtClean="0">
              <a:solidFill>
                <a:srgbClr val="FF3300"/>
              </a:solidFill>
            </a:rPr>
            <a:t>MuCap</a:t>
          </a:r>
          <a:r>
            <a:rPr lang="en-US" sz="2200" dirty="0" smtClean="0">
              <a:solidFill>
                <a:srgbClr val="FF3300"/>
              </a:solidFill>
            </a:rPr>
            <a:t>:</a:t>
          </a:r>
          <a:r>
            <a:rPr lang="en-US" sz="2200" dirty="0" smtClean="0"/>
            <a:t> </a:t>
          </a:r>
          <a:r>
            <a:rPr lang="en-US" sz="2200" dirty="0" smtClean="0">
              <a:solidFill>
                <a:srgbClr val="FF0000"/>
              </a:solidFill>
              <a:latin typeface="Symbol" pitchFamily="18" charset="2"/>
            </a:rPr>
            <a:t>m</a:t>
          </a:r>
          <a:r>
            <a:rPr lang="en-US" sz="2200" baseline="30000" dirty="0" smtClean="0">
              <a:solidFill>
                <a:srgbClr val="FF0000"/>
              </a:solidFill>
              <a:latin typeface="Symbol" pitchFamily="18" charset="2"/>
            </a:rPr>
            <a:t>-</a:t>
          </a:r>
          <a:r>
            <a:rPr lang="en-US" sz="2200" baseline="0" dirty="0" smtClean="0">
              <a:latin typeface="+mn-lt"/>
            </a:rPr>
            <a:t>p capture</a:t>
          </a:r>
          <a:endParaRPr lang="en-US" sz="2200" dirty="0"/>
        </a:p>
      </dgm:t>
    </dgm:pt>
    <dgm:pt modelId="{B90DD2E9-D6AA-4F72-BC04-75775419261C}" type="parTrans" cxnId="{3B67D081-9AB6-41EF-9872-AF09D092CDF8}">
      <dgm:prSet/>
      <dgm:spPr/>
      <dgm:t>
        <a:bodyPr/>
        <a:lstStyle/>
        <a:p>
          <a:endParaRPr lang="en-US"/>
        </a:p>
      </dgm:t>
    </dgm:pt>
    <dgm:pt modelId="{9FA76413-5EF6-4A98-ACE3-89487526ECFB}" type="sibTrans" cxnId="{3B67D081-9AB6-41EF-9872-AF09D092CDF8}">
      <dgm:prSet/>
      <dgm:spPr/>
      <dgm:t>
        <a:bodyPr/>
        <a:lstStyle/>
        <a:p>
          <a:endParaRPr lang="en-US"/>
        </a:p>
      </dgm:t>
    </dgm:pt>
    <dgm:pt modelId="{5E422A20-B192-4E00-ABD5-3B4A02261515}">
      <dgm:prSet/>
      <dgm:spPr>
        <a:ln>
          <a:solidFill>
            <a:schemeClr val="tx2"/>
          </a:solidFill>
        </a:ln>
      </dgm:spPr>
      <dgm:t>
        <a:bodyPr/>
        <a:lstStyle/>
        <a:p>
          <a:pPr rtl="0"/>
          <a:r>
            <a:rPr lang="en-US" dirty="0" smtClean="0"/>
            <a:t>Results &amp; Summary </a:t>
          </a:r>
          <a:endParaRPr lang="en-US" dirty="0"/>
        </a:p>
      </dgm:t>
    </dgm:pt>
    <dgm:pt modelId="{CC0DDDB8-7207-44EB-9499-1AC30B65002A}" type="parTrans" cxnId="{01E38DFA-B3D2-4F5F-B2B3-46BA6A817A69}">
      <dgm:prSet/>
      <dgm:spPr/>
      <dgm:t>
        <a:bodyPr/>
        <a:lstStyle/>
        <a:p>
          <a:endParaRPr lang="en-US"/>
        </a:p>
      </dgm:t>
    </dgm:pt>
    <dgm:pt modelId="{98DC27EF-DE97-4694-B5C2-A8F0381E899C}" type="sibTrans" cxnId="{01E38DFA-B3D2-4F5F-B2B3-46BA6A817A69}">
      <dgm:prSet/>
      <dgm:spPr/>
      <dgm:t>
        <a:bodyPr/>
        <a:lstStyle/>
        <a:p>
          <a:endParaRPr lang="en-US"/>
        </a:p>
      </dgm:t>
    </dgm:pt>
    <dgm:pt modelId="{A932E21C-18F2-4DB9-A3D3-7C974859B885}" type="pres">
      <dgm:prSet presAssocID="{A1639DC6-1228-4AEE-BAA7-91697309625A}" presName="compositeShape" presStyleCnt="0">
        <dgm:presLayoutVars>
          <dgm:dir/>
          <dgm:resizeHandles/>
        </dgm:presLayoutVars>
      </dgm:prSet>
      <dgm:spPr/>
      <dgm:t>
        <a:bodyPr/>
        <a:lstStyle/>
        <a:p>
          <a:endParaRPr lang="en-US"/>
        </a:p>
      </dgm:t>
    </dgm:pt>
    <dgm:pt modelId="{C668047C-6A48-4884-9794-5AB7F2DC8B79}" type="pres">
      <dgm:prSet presAssocID="{A1639DC6-1228-4AEE-BAA7-91697309625A}" presName="pyramid" presStyleLbl="node1" presStyleIdx="0" presStyleCnt="1" custLinFactNeighborX="-65139" custLinFactNeighborY="36111"/>
      <dgm:spPr>
        <a:solidFill>
          <a:schemeClr val="bg2">
            <a:lumMod val="20000"/>
            <a:lumOff val="80000"/>
          </a:schemeClr>
        </a:solidFill>
      </dgm:spPr>
    </dgm:pt>
    <dgm:pt modelId="{81343388-8472-4DA6-BF4A-65425865ED5D}" type="pres">
      <dgm:prSet presAssocID="{A1639DC6-1228-4AEE-BAA7-91697309625A}" presName="theList" presStyleCnt="0"/>
      <dgm:spPr/>
    </dgm:pt>
    <dgm:pt modelId="{85B0A0E4-EE72-4B9F-A0DE-8EBEEA65D403}" type="pres">
      <dgm:prSet presAssocID="{6F68F6DA-E534-48C6-993B-360E21BB77C7}" presName="aNode" presStyleLbl="fgAcc1" presStyleIdx="0" presStyleCnt="4" custScaleX="84188">
        <dgm:presLayoutVars>
          <dgm:bulletEnabled val="1"/>
        </dgm:presLayoutVars>
      </dgm:prSet>
      <dgm:spPr/>
      <dgm:t>
        <a:bodyPr/>
        <a:lstStyle/>
        <a:p>
          <a:endParaRPr lang="en-US"/>
        </a:p>
      </dgm:t>
    </dgm:pt>
    <dgm:pt modelId="{F8E8623D-CB9F-4978-A7A4-11F8BE8A683F}" type="pres">
      <dgm:prSet presAssocID="{6F68F6DA-E534-48C6-993B-360E21BB77C7}" presName="aSpace" presStyleCnt="0"/>
      <dgm:spPr/>
    </dgm:pt>
    <dgm:pt modelId="{9915D7AE-ECB6-4A65-B68A-805B25F8D404}" type="pres">
      <dgm:prSet presAssocID="{D71DBBBF-F95F-47B9-BB8F-EE65F3B5ABB1}" presName="aNode" presStyleLbl="fgAcc1" presStyleIdx="1" presStyleCnt="4" custScaleX="101282">
        <dgm:presLayoutVars>
          <dgm:bulletEnabled val="1"/>
        </dgm:presLayoutVars>
      </dgm:prSet>
      <dgm:spPr/>
      <dgm:t>
        <a:bodyPr/>
        <a:lstStyle/>
        <a:p>
          <a:endParaRPr lang="en-US"/>
        </a:p>
      </dgm:t>
    </dgm:pt>
    <dgm:pt modelId="{EAC9A357-58E6-4999-9CC1-D79056F9D29C}" type="pres">
      <dgm:prSet presAssocID="{D71DBBBF-F95F-47B9-BB8F-EE65F3B5ABB1}" presName="aSpace" presStyleCnt="0"/>
      <dgm:spPr/>
    </dgm:pt>
    <dgm:pt modelId="{D6BEFDB0-31D7-4AFE-845C-8E4D25690A17}" type="pres">
      <dgm:prSet presAssocID="{A5ECA7BA-6BB6-468A-9C2D-1FB80ED79690}" presName="aNode" presStyleLbl="fgAcc1" presStyleIdx="2" presStyleCnt="4" custScaleX="151710">
        <dgm:presLayoutVars>
          <dgm:bulletEnabled val="1"/>
        </dgm:presLayoutVars>
      </dgm:prSet>
      <dgm:spPr/>
      <dgm:t>
        <a:bodyPr/>
        <a:lstStyle/>
        <a:p>
          <a:endParaRPr lang="en-US"/>
        </a:p>
      </dgm:t>
    </dgm:pt>
    <dgm:pt modelId="{5F7C2C42-B92B-4D3A-BBFF-AC69FC13C118}" type="pres">
      <dgm:prSet presAssocID="{A5ECA7BA-6BB6-468A-9C2D-1FB80ED79690}" presName="aSpace" presStyleCnt="0"/>
      <dgm:spPr/>
    </dgm:pt>
    <dgm:pt modelId="{D215121B-2B6A-4C7A-AAD7-91261E0EC0F2}" type="pres">
      <dgm:prSet presAssocID="{5E422A20-B192-4E00-ABD5-3B4A02261515}" presName="aNode" presStyleLbl="fgAcc1" presStyleIdx="3" presStyleCnt="4" custScaleX="174359">
        <dgm:presLayoutVars>
          <dgm:bulletEnabled val="1"/>
        </dgm:presLayoutVars>
      </dgm:prSet>
      <dgm:spPr/>
      <dgm:t>
        <a:bodyPr/>
        <a:lstStyle/>
        <a:p>
          <a:endParaRPr lang="en-US"/>
        </a:p>
      </dgm:t>
    </dgm:pt>
    <dgm:pt modelId="{49AD9836-C806-4F9F-B6C6-AF3EE9937DD0}" type="pres">
      <dgm:prSet presAssocID="{5E422A20-B192-4E00-ABD5-3B4A02261515}" presName="aSpace" presStyleCnt="0"/>
      <dgm:spPr/>
    </dgm:pt>
  </dgm:ptLst>
  <dgm:cxnLst>
    <dgm:cxn modelId="{6D60B0D7-B603-4B16-A772-8DD07A6EA915}" srcId="{A1639DC6-1228-4AEE-BAA7-91697309625A}" destId="{D71DBBBF-F95F-47B9-BB8F-EE65F3B5ABB1}" srcOrd="1" destOrd="0" parTransId="{6BBCB774-F7D9-40B6-81A0-8CA32DEEE568}" sibTransId="{1ACD0427-ACA2-4200-B238-65A446AB3386}"/>
    <dgm:cxn modelId="{3B67D081-9AB6-41EF-9872-AF09D092CDF8}" srcId="{A1639DC6-1228-4AEE-BAA7-91697309625A}" destId="{A5ECA7BA-6BB6-468A-9C2D-1FB80ED79690}" srcOrd="2" destOrd="0" parTransId="{B90DD2E9-D6AA-4F72-BC04-75775419261C}" sibTransId="{9FA76413-5EF6-4A98-ACE3-89487526ECFB}"/>
    <dgm:cxn modelId="{FCE976CA-BDE5-4E47-B434-FD70D3F27094}" type="presOf" srcId="{A5ECA7BA-6BB6-468A-9C2D-1FB80ED79690}" destId="{D6BEFDB0-31D7-4AFE-845C-8E4D25690A17}" srcOrd="0" destOrd="0" presId="urn:microsoft.com/office/officeart/2005/8/layout/pyramid2"/>
    <dgm:cxn modelId="{FFE08C66-07FB-4D3A-912A-BC996BAFCC45}" type="presOf" srcId="{D71DBBBF-F95F-47B9-BB8F-EE65F3B5ABB1}" destId="{9915D7AE-ECB6-4A65-B68A-805B25F8D404}" srcOrd="0" destOrd="0" presId="urn:microsoft.com/office/officeart/2005/8/layout/pyramid2"/>
    <dgm:cxn modelId="{C6A52C96-84A1-4536-9917-3C08CB90402E}" srcId="{A1639DC6-1228-4AEE-BAA7-91697309625A}" destId="{6F68F6DA-E534-48C6-993B-360E21BB77C7}" srcOrd="0" destOrd="0" parTransId="{7130E3BF-EE91-4B41-BF3E-9D80224A93A7}" sibTransId="{55C2D7D3-338A-49F6-94F5-588101C5E300}"/>
    <dgm:cxn modelId="{2E956A88-80FC-461B-9068-B7151AB06880}" type="presOf" srcId="{A1639DC6-1228-4AEE-BAA7-91697309625A}" destId="{A932E21C-18F2-4DB9-A3D3-7C974859B885}" srcOrd="0" destOrd="0" presId="urn:microsoft.com/office/officeart/2005/8/layout/pyramid2"/>
    <dgm:cxn modelId="{01E38DFA-B3D2-4F5F-B2B3-46BA6A817A69}" srcId="{A1639DC6-1228-4AEE-BAA7-91697309625A}" destId="{5E422A20-B192-4E00-ABD5-3B4A02261515}" srcOrd="3" destOrd="0" parTransId="{CC0DDDB8-7207-44EB-9499-1AC30B65002A}" sibTransId="{98DC27EF-DE97-4694-B5C2-A8F0381E899C}"/>
    <dgm:cxn modelId="{149AA87D-8431-4B5E-AAEB-396E5BA98C81}" type="presOf" srcId="{5E422A20-B192-4E00-ABD5-3B4A02261515}" destId="{D215121B-2B6A-4C7A-AAD7-91261E0EC0F2}" srcOrd="0" destOrd="0" presId="urn:microsoft.com/office/officeart/2005/8/layout/pyramid2"/>
    <dgm:cxn modelId="{FD4A6211-215C-4884-A890-DC087CE8C5B4}" type="presOf" srcId="{6F68F6DA-E534-48C6-993B-360E21BB77C7}" destId="{85B0A0E4-EE72-4B9F-A0DE-8EBEEA65D403}" srcOrd="0" destOrd="0" presId="urn:microsoft.com/office/officeart/2005/8/layout/pyramid2"/>
    <dgm:cxn modelId="{8CD4343F-E3F3-47BD-91DF-A25E7CA6DCD1}" type="presParOf" srcId="{A932E21C-18F2-4DB9-A3D3-7C974859B885}" destId="{C668047C-6A48-4884-9794-5AB7F2DC8B79}" srcOrd="0" destOrd="0" presId="urn:microsoft.com/office/officeart/2005/8/layout/pyramid2"/>
    <dgm:cxn modelId="{3C418FD7-4D53-4CD3-9B84-F8B04750AE0A}" type="presParOf" srcId="{A932E21C-18F2-4DB9-A3D3-7C974859B885}" destId="{81343388-8472-4DA6-BF4A-65425865ED5D}" srcOrd="1" destOrd="0" presId="urn:microsoft.com/office/officeart/2005/8/layout/pyramid2"/>
    <dgm:cxn modelId="{04004A0E-8484-4BF8-AD67-10EE6A485FE8}" type="presParOf" srcId="{81343388-8472-4DA6-BF4A-65425865ED5D}" destId="{85B0A0E4-EE72-4B9F-A0DE-8EBEEA65D403}" srcOrd="0" destOrd="0" presId="urn:microsoft.com/office/officeart/2005/8/layout/pyramid2"/>
    <dgm:cxn modelId="{CEDC2E55-BE34-4547-8D0C-E533E96800F4}" type="presParOf" srcId="{81343388-8472-4DA6-BF4A-65425865ED5D}" destId="{F8E8623D-CB9F-4978-A7A4-11F8BE8A683F}" srcOrd="1" destOrd="0" presId="urn:microsoft.com/office/officeart/2005/8/layout/pyramid2"/>
    <dgm:cxn modelId="{C2E9D8F9-C70F-4A12-8ECC-9929EAD27810}" type="presParOf" srcId="{81343388-8472-4DA6-BF4A-65425865ED5D}" destId="{9915D7AE-ECB6-4A65-B68A-805B25F8D404}" srcOrd="2" destOrd="0" presId="urn:microsoft.com/office/officeart/2005/8/layout/pyramid2"/>
    <dgm:cxn modelId="{EF3627CF-BA50-4418-8C3D-AA9F0200A015}" type="presParOf" srcId="{81343388-8472-4DA6-BF4A-65425865ED5D}" destId="{EAC9A357-58E6-4999-9CC1-D79056F9D29C}" srcOrd="3" destOrd="0" presId="urn:microsoft.com/office/officeart/2005/8/layout/pyramid2"/>
    <dgm:cxn modelId="{1271AA38-5067-400A-9AD2-3BB780366586}" type="presParOf" srcId="{81343388-8472-4DA6-BF4A-65425865ED5D}" destId="{D6BEFDB0-31D7-4AFE-845C-8E4D25690A17}" srcOrd="4" destOrd="0" presId="urn:microsoft.com/office/officeart/2005/8/layout/pyramid2"/>
    <dgm:cxn modelId="{98A432F8-120F-4637-9F35-822DD7F63273}" type="presParOf" srcId="{81343388-8472-4DA6-BF4A-65425865ED5D}" destId="{5F7C2C42-B92B-4D3A-BBFF-AC69FC13C118}" srcOrd="5" destOrd="0" presId="urn:microsoft.com/office/officeart/2005/8/layout/pyramid2"/>
    <dgm:cxn modelId="{175BEFCA-207D-4EC3-9C80-993BBF679790}" type="presParOf" srcId="{81343388-8472-4DA6-BF4A-65425865ED5D}" destId="{D215121B-2B6A-4C7A-AAD7-91261E0EC0F2}" srcOrd="6" destOrd="0" presId="urn:microsoft.com/office/officeart/2005/8/layout/pyramid2"/>
    <dgm:cxn modelId="{027EB8FC-391C-4C25-B389-18B1EF026C66}" type="presParOf" srcId="{81343388-8472-4DA6-BF4A-65425865ED5D}" destId="{49AD9836-C806-4F9F-B6C6-AF3EE9937DD0}"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68047C-6A48-4884-9794-5AB7F2DC8B79}">
      <dsp:nvSpPr>
        <dsp:cNvPr id="0" name=""/>
        <dsp:cNvSpPr/>
      </dsp:nvSpPr>
      <dsp:spPr>
        <a:xfrm>
          <a:off x="0" y="0"/>
          <a:ext cx="3429000" cy="3429000"/>
        </a:xfrm>
        <a:prstGeom prst="triangle">
          <a:avLst/>
        </a:prstGeom>
        <a:solidFill>
          <a:schemeClr val="bg2">
            <a:lumMod val="20000"/>
            <a:lumOff val="8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5B0A0E4-EE72-4B9F-A0DE-8EBEEA65D403}">
      <dsp:nvSpPr>
        <dsp:cNvPr id="0" name=""/>
        <dsp:cNvSpPr/>
      </dsp:nvSpPr>
      <dsp:spPr>
        <a:xfrm>
          <a:off x="2476500" y="343234"/>
          <a:ext cx="1876424" cy="609451"/>
        </a:xfrm>
        <a:prstGeom prst="roundRect">
          <a:avLst/>
        </a:prstGeom>
        <a:solidFill>
          <a:schemeClr val="lt1">
            <a:alpha val="90000"/>
            <a:hueOff val="0"/>
            <a:satOff val="0"/>
            <a:lumOff val="0"/>
            <a:alphaOff val="0"/>
          </a:schemeClr>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kern="1200" dirty="0" smtClean="0"/>
            <a:t>Motivation</a:t>
          </a:r>
          <a:endParaRPr lang="en-US" sz="2200" kern="1200" dirty="0"/>
        </a:p>
      </dsp:txBody>
      <dsp:txXfrm>
        <a:off x="2506251" y="372985"/>
        <a:ext cx="1816922" cy="549949"/>
      </dsp:txXfrm>
    </dsp:sp>
    <dsp:sp modelId="{9915D7AE-ECB6-4A65-B68A-805B25F8D404}">
      <dsp:nvSpPr>
        <dsp:cNvPr id="0" name=""/>
        <dsp:cNvSpPr/>
      </dsp:nvSpPr>
      <dsp:spPr>
        <a:xfrm>
          <a:off x="2286000" y="1028867"/>
          <a:ext cx="2257423" cy="609451"/>
        </a:xfrm>
        <a:prstGeom prst="roundRect">
          <a:avLst/>
        </a:prstGeom>
        <a:solidFill>
          <a:schemeClr val="lt1">
            <a:alpha val="90000"/>
            <a:hueOff val="0"/>
            <a:satOff val="0"/>
            <a:lumOff val="0"/>
            <a:alphaOff val="0"/>
          </a:schemeClr>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kern="1200" dirty="0" err="1" smtClean="0">
              <a:solidFill>
                <a:srgbClr val="0000FF"/>
              </a:solidFill>
            </a:rPr>
            <a:t>MuLan</a:t>
          </a:r>
          <a:r>
            <a:rPr lang="en-US" sz="2200" kern="1200" dirty="0" smtClean="0">
              <a:solidFill>
                <a:srgbClr val="0000FF"/>
              </a:solidFill>
            </a:rPr>
            <a:t>:</a:t>
          </a:r>
          <a:r>
            <a:rPr lang="en-US" sz="2200" kern="1200" dirty="0" smtClean="0"/>
            <a:t>  </a:t>
          </a:r>
          <a14:m xmlns:a14="http://schemas.microsoft.com/office/drawing/2010/main">
            <m:oMath xmlns:m="http://schemas.openxmlformats.org/officeDocument/2006/math">
              <m:sSub>
                <m:sSubPr>
                  <m:ctrlPr>
                    <a:rPr lang="en-US" sz="2200" i="1" kern="1200" smtClean="0">
                      <a:solidFill>
                        <a:srgbClr val="0000FF"/>
                      </a:solidFill>
                      <a:latin typeface="Cambria Math"/>
                    </a:rPr>
                  </m:ctrlPr>
                </m:sSubPr>
                <m:e>
                  <m:r>
                    <a:rPr lang="en-US" sz="2200" i="1" kern="1200" smtClean="0">
                      <a:solidFill>
                        <a:srgbClr val="0000FF"/>
                      </a:solidFill>
                      <a:latin typeface="Cambria Math"/>
                      <a:ea typeface="Cambria Math"/>
                    </a:rPr>
                    <m:t>𝜏</m:t>
                  </m:r>
                </m:e>
                <m:sub>
                  <m:sSup>
                    <m:sSupPr>
                      <m:ctrlPr>
                        <a:rPr lang="en-US" sz="2200" i="1" kern="1200" smtClean="0">
                          <a:solidFill>
                            <a:srgbClr val="0000FF"/>
                          </a:solidFill>
                          <a:latin typeface="Cambria Math"/>
                        </a:rPr>
                      </m:ctrlPr>
                    </m:sSupPr>
                    <m:e>
                      <m:r>
                        <a:rPr lang="en-US" sz="2200" i="1" kern="1200" smtClean="0">
                          <a:solidFill>
                            <a:srgbClr val="0000FF"/>
                          </a:solidFill>
                          <a:latin typeface="Cambria Math"/>
                          <a:ea typeface="Cambria Math"/>
                        </a:rPr>
                        <m:t>𝜇</m:t>
                      </m:r>
                    </m:e>
                    <m:sup>
                      <m:r>
                        <a:rPr lang="en-US" sz="2200" b="0" i="1" kern="1200" smtClean="0">
                          <a:solidFill>
                            <a:srgbClr val="0000FF"/>
                          </a:solidFill>
                          <a:latin typeface="Cambria Math"/>
                        </a:rPr>
                        <m:t>+</m:t>
                      </m:r>
                    </m:sup>
                  </m:sSup>
                </m:sub>
              </m:sSub>
            </m:oMath>
          </a14:m>
          <a:endParaRPr lang="en-US" sz="2200" kern="1200" dirty="0"/>
        </a:p>
      </dsp:txBody>
      <dsp:txXfrm>
        <a:off x="2315751" y="1058618"/>
        <a:ext cx="2197921" cy="549949"/>
      </dsp:txXfrm>
    </dsp:sp>
    <dsp:sp modelId="{D6BEFDB0-31D7-4AFE-845C-8E4D25690A17}">
      <dsp:nvSpPr>
        <dsp:cNvPr id="0" name=""/>
        <dsp:cNvSpPr/>
      </dsp:nvSpPr>
      <dsp:spPr>
        <a:xfrm>
          <a:off x="1724018" y="1714500"/>
          <a:ext cx="3381388" cy="609451"/>
        </a:xfrm>
        <a:prstGeom prst="roundRect">
          <a:avLst/>
        </a:prstGeom>
        <a:solidFill>
          <a:schemeClr val="lt1">
            <a:alpha val="90000"/>
            <a:hueOff val="0"/>
            <a:satOff val="0"/>
            <a:lumOff val="0"/>
            <a:alphaOff val="0"/>
          </a:schemeClr>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kern="1200" dirty="0" err="1" smtClean="0">
              <a:solidFill>
                <a:srgbClr val="FF3300"/>
              </a:solidFill>
            </a:rPr>
            <a:t>MuCap</a:t>
          </a:r>
          <a:r>
            <a:rPr lang="en-US" sz="2200" kern="1200" dirty="0" smtClean="0">
              <a:solidFill>
                <a:srgbClr val="FF3300"/>
              </a:solidFill>
            </a:rPr>
            <a:t>:</a:t>
          </a:r>
          <a:r>
            <a:rPr lang="en-US" sz="2200" kern="1200" dirty="0" smtClean="0"/>
            <a:t> </a:t>
          </a:r>
          <a:r>
            <a:rPr lang="en-US" sz="2200" kern="1200" dirty="0" smtClean="0">
              <a:solidFill>
                <a:srgbClr val="FF0000"/>
              </a:solidFill>
              <a:latin typeface="Symbol" pitchFamily="18" charset="2"/>
            </a:rPr>
            <a:t>m</a:t>
          </a:r>
          <a:r>
            <a:rPr lang="en-US" sz="2200" kern="1200" baseline="30000" dirty="0" smtClean="0">
              <a:solidFill>
                <a:srgbClr val="FF0000"/>
              </a:solidFill>
              <a:latin typeface="Symbol" pitchFamily="18" charset="2"/>
            </a:rPr>
            <a:t>-</a:t>
          </a:r>
          <a:r>
            <a:rPr lang="en-US" sz="2200" kern="1200" baseline="0" dirty="0" smtClean="0">
              <a:latin typeface="+mn-lt"/>
            </a:rPr>
            <a:t>p capture</a:t>
          </a:r>
          <a:endParaRPr lang="en-US" sz="2200" kern="1200" dirty="0"/>
        </a:p>
      </dsp:txBody>
      <dsp:txXfrm>
        <a:off x="1753769" y="1744251"/>
        <a:ext cx="3321886" cy="549949"/>
      </dsp:txXfrm>
    </dsp:sp>
    <dsp:sp modelId="{D215121B-2B6A-4C7A-AAD7-91261E0EC0F2}">
      <dsp:nvSpPr>
        <dsp:cNvPr id="0" name=""/>
        <dsp:cNvSpPr/>
      </dsp:nvSpPr>
      <dsp:spPr>
        <a:xfrm>
          <a:off x="1471612" y="2400132"/>
          <a:ext cx="3886200" cy="609451"/>
        </a:xfrm>
        <a:prstGeom prst="roundRect">
          <a:avLst/>
        </a:prstGeom>
        <a:solidFill>
          <a:schemeClr val="lt1">
            <a:alpha val="90000"/>
            <a:hueOff val="0"/>
            <a:satOff val="0"/>
            <a:lumOff val="0"/>
            <a:alphaOff val="0"/>
          </a:schemeClr>
        </a:solidFill>
        <a:ln w="25400" cap="flat" cmpd="sng" algn="ctr">
          <a:solidFill>
            <a:schemeClr val="tx2"/>
          </a:solidFill>
          <a:prstDash val="solid"/>
        </a:ln>
        <a:effectLst/>
      </dsp:spPr>
      <dsp:style>
        <a:lnRef idx="2">
          <a:scrgbClr r="0" g="0" b="0"/>
        </a:lnRef>
        <a:fillRef idx="1">
          <a:scrgbClr r="0" g="0" b="0"/>
        </a:fillRef>
        <a:effectRef idx="0">
          <a:scrgbClr r="0" g="0" b="0"/>
        </a:effectRef>
        <a:fontRef idx="minor"/>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lang="en-US" sz="2200" kern="1200" dirty="0" smtClean="0"/>
            <a:t>Results &amp; Summary </a:t>
          </a:r>
          <a:endParaRPr lang="en-US" sz="2200" kern="1200" dirty="0"/>
        </a:p>
      </dsp:txBody>
      <dsp:txXfrm>
        <a:off x="1501363" y="2429883"/>
        <a:ext cx="3826698" cy="549949"/>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0.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emf"/><Relationship Id="rId1" Type="http://schemas.openxmlformats.org/officeDocument/2006/relationships/image" Target="../media/image2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80.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87.wmf"/><Relationship Id="rId1" Type="http://schemas.openxmlformats.org/officeDocument/2006/relationships/image" Target="../media/image8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5.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1122" name="Rectangle 2"/>
          <p:cNvSpPr>
            <a:spLocks noChangeArrowheads="1"/>
          </p:cNvSpPr>
          <p:nvPr/>
        </p:nvSpPr>
        <p:spPr bwMode="auto">
          <a:xfrm>
            <a:off x="3381375" y="9128125"/>
            <a:ext cx="552450" cy="35242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170" tIns="46923" rIns="92170" bIns="46923">
            <a:spAutoFit/>
          </a:bodyPr>
          <a:lstStyle/>
          <a:p>
            <a:pPr defTabSz="917575">
              <a:lnSpc>
                <a:spcPct val="90000"/>
              </a:lnSpc>
            </a:pPr>
            <a:r>
              <a:rPr lang="en-US" sz="1300">
                <a:solidFill>
                  <a:schemeClr val="tx1"/>
                </a:solidFill>
                <a:effectLst/>
                <a:latin typeface="Times New Roman" pitchFamily="18" charset="0"/>
              </a:rPr>
              <a:t>Page </a:t>
            </a:r>
            <a:fld id="{471090F7-495F-44B7-A6A5-EE27AEBB3012}" type="slidenum">
              <a:rPr lang="en-US" sz="1300">
                <a:solidFill>
                  <a:schemeClr val="tx1"/>
                </a:solidFill>
                <a:effectLst/>
                <a:latin typeface="Times New Roman" pitchFamily="18" charset="0"/>
              </a:rPr>
              <a:pPr defTabSz="917575">
                <a:lnSpc>
                  <a:spcPct val="90000"/>
                </a:lnSpc>
              </a:pPr>
              <a:t>‹#›</a:t>
            </a:fld>
            <a:endParaRPr lang="en-US" sz="1300">
              <a:solidFill>
                <a:schemeClr val="tx1"/>
              </a:solidFill>
              <a:effectLst/>
              <a:latin typeface="Times New Roman" pitchFamily="18" charset="0"/>
            </a:endParaRPr>
          </a:p>
        </p:txBody>
      </p:sp>
    </p:spTree>
    <p:extLst>
      <p:ext uri="{BB962C8B-B14F-4D97-AF65-F5344CB8AC3E}">
        <p14:creationId xmlns:p14="http://schemas.microsoft.com/office/powerpoint/2010/main" val="41028896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76313" y="4560888"/>
            <a:ext cx="5362575" cy="431958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523" tIns="46923" rIns="95523" bIns="46923" numCol="1" anchor="t" anchorCtr="0" compatLnSpc="1">
            <a:prstTxWarp prst="textNoShape">
              <a:avLst/>
            </a:prstTxWarp>
          </a:bodyPr>
          <a:lstStyle/>
          <a:p>
            <a:pPr lvl="0"/>
            <a:r>
              <a:rPr lang="en-US" noProof="0" smtClean="0"/>
              <a:t>Body Text</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48835" name="Rectangle 3"/>
          <p:cNvSpPr>
            <a:spLocks noChangeArrowheads="1"/>
          </p:cNvSpPr>
          <p:nvPr/>
        </p:nvSpPr>
        <p:spPr bwMode="auto">
          <a:xfrm>
            <a:off x="3384550" y="9128125"/>
            <a:ext cx="549275" cy="3556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170" tIns="46923" rIns="92170" bIns="46923">
            <a:spAutoFit/>
          </a:bodyPr>
          <a:lstStyle/>
          <a:p>
            <a:pPr defTabSz="917575">
              <a:lnSpc>
                <a:spcPct val="90000"/>
              </a:lnSpc>
            </a:pPr>
            <a:r>
              <a:rPr lang="en-US" sz="1300">
                <a:solidFill>
                  <a:schemeClr val="tx1"/>
                </a:solidFill>
                <a:effectLst/>
                <a:latin typeface="Times New Roman" pitchFamily="18" charset="0"/>
              </a:rPr>
              <a:t>Page </a:t>
            </a:r>
            <a:fld id="{7CD811D5-52C0-4384-B98A-E27DC44713E6}" type="slidenum">
              <a:rPr lang="en-US" sz="1300">
                <a:solidFill>
                  <a:schemeClr val="tx1"/>
                </a:solidFill>
                <a:effectLst/>
                <a:latin typeface="Times New Roman" pitchFamily="18" charset="0"/>
              </a:rPr>
              <a:pPr defTabSz="917575">
                <a:lnSpc>
                  <a:spcPct val="90000"/>
                </a:lnSpc>
              </a:pPr>
              <a:t>‹#›</a:t>
            </a:fld>
            <a:endParaRPr lang="en-US" sz="1300">
              <a:solidFill>
                <a:schemeClr val="tx1"/>
              </a:solidFill>
              <a:effectLst/>
              <a:latin typeface="Times New Roman" pitchFamily="18" charset="0"/>
            </a:endParaRPr>
          </a:p>
        </p:txBody>
      </p:sp>
      <p:sp>
        <p:nvSpPr>
          <p:cNvPr id="248836" name="Rectangle 4"/>
          <p:cNvSpPr>
            <a:spLocks noGrp="1" noRot="1" noChangeAspect="1" noChangeArrowheads="1" noTextEdit="1"/>
          </p:cNvSpPr>
          <p:nvPr>
            <p:ph type="sldImg" idx="2"/>
          </p:nvPr>
        </p:nvSpPr>
        <p:spPr bwMode="auto">
          <a:xfrm>
            <a:off x="-590550" y="-666750"/>
            <a:ext cx="8499475" cy="63754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Tree>
    <p:extLst>
      <p:ext uri="{BB962C8B-B14F-4D97-AF65-F5344CB8AC3E}">
        <p14:creationId xmlns:p14="http://schemas.microsoft.com/office/powerpoint/2010/main" val="2914085994"/>
      </p:ext>
    </p:extLst>
  </p:cSld>
  <p:clrMap bg1="lt1" tx1="dk1" bg2="lt2" tx2="dk2" accent1="accent1" accent2="accent2" accent3="accent3" accent4="accent4" accent5="accent5" accent6="accent6" hlink="hlink" folHlink="folHlink"/>
  <p:notesStyle>
    <a:lvl1pPr algn="l" rtl="0" eaLnBrk="0" fontAlgn="base" hangingPunct="0">
      <a:lnSpc>
        <a:spcPct val="90000"/>
      </a:lnSpc>
      <a:spcBef>
        <a:spcPct val="40000"/>
      </a:spcBef>
      <a:spcAft>
        <a:spcPct val="0"/>
      </a:spcAft>
      <a:defRPr sz="1200" kern="1200">
        <a:solidFill>
          <a:schemeClr val="tx1"/>
        </a:solidFill>
        <a:latin typeface="Times New Roman" pitchFamily="18" charset="0"/>
        <a:ea typeface="+mn-ea"/>
        <a:cs typeface="+mn-cs"/>
      </a:defRPr>
    </a:lvl1pPr>
    <a:lvl2pPr marL="457106" algn="l" rtl="0" eaLnBrk="0" fontAlgn="base" hangingPunct="0">
      <a:lnSpc>
        <a:spcPct val="90000"/>
      </a:lnSpc>
      <a:spcBef>
        <a:spcPct val="40000"/>
      </a:spcBef>
      <a:spcAft>
        <a:spcPct val="0"/>
      </a:spcAft>
      <a:defRPr sz="1200" kern="1200">
        <a:solidFill>
          <a:schemeClr val="tx1"/>
        </a:solidFill>
        <a:latin typeface="Times New Roman" pitchFamily="18" charset="0"/>
        <a:ea typeface="+mn-ea"/>
        <a:cs typeface="+mn-cs"/>
      </a:defRPr>
    </a:lvl2pPr>
    <a:lvl3pPr marL="914210" algn="l" rtl="0" eaLnBrk="0" fontAlgn="base" hangingPunct="0">
      <a:lnSpc>
        <a:spcPct val="90000"/>
      </a:lnSpc>
      <a:spcBef>
        <a:spcPct val="40000"/>
      </a:spcBef>
      <a:spcAft>
        <a:spcPct val="0"/>
      </a:spcAft>
      <a:defRPr sz="1200" kern="1200">
        <a:solidFill>
          <a:schemeClr val="tx1"/>
        </a:solidFill>
        <a:latin typeface="Times New Roman" pitchFamily="18" charset="0"/>
        <a:ea typeface="+mn-ea"/>
        <a:cs typeface="+mn-cs"/>
      </a:defRPr>
    </a:lvl3pPr>
    <a:lvl4pPr marL="1371316" algn="l" rtl="0" eaLnBrk="0" fontAlgn="base" hangingPunct="0">
      <a:lnSpc>
        <a:spcPct val="90000"/>
      </a:lnSpc>
      <a:spcBef>
        <a:spcPct val="40000"/>
      </a:spcBef>
      <a:spcAft>
        <a:spcPct val="0"/>
      </a:spcAft>
      <a:defRPr sz="1200" kern="1200">
        <a:solidFill>
          <a:schemeClr val="tx1"/>
        </a:solidFill>
        <a:latin typeface="Times New Roman" pitchFamily="18" charset="0"/>
        <a:ea typeface="+mn-ea"/>
        <a:cs typeface="+mn-cs"/>
      </a:defRPr>
    </a:lvl4pPr>
    <a:lvl5pPr marL="1828421" algn="l" rtl="0" eaLnBrk="0" fontAlgn="base" hangingPunct="0">
      <a:lnSpc>
        <a:spcPct val="90000"/>
      </a:lnSpc>
      <a:spcBef>
        <a:spcPct val="40000"/>
      </a:spcBef>
      <a:spcAft>
        <a:spcPct val="0"/>
      </a:spcAft>
      <a:defRPr sz="1200" kern="1200">
        <a:solidFill>
          <a:schemeClr val="tx1"/>
        </a:solidFill>
        <a:latin typeface="Times New Roman" pitchFamily="18" charset="0"/>
        <a:ea typeface="+mn-ea"/>
        <a:cs typeface="+mn-cs"/>
      </a:defRPr>
    </a:lvl5pPr>
    <a:lvl6pPr marL="2285526" algn="l" defTabSz="914210" rtl="0" eaLnBrk="1" latinLnBrk="0" hangingPunct="1">
      <a:defRPr sz="1200" kern="1200">
        <a:solidFill>
          <a:schemeClr val="tx1"/>
        </a:solidFill>
        <a:latin typeface="+mn-lt"/>
        <a:ea typeface="+mn-ea"/>
        <a:cs typeface="+mn-cs"/>
      </a:defRPr>
    </a:lvl6pPr>
    <a:lvl7pPr marL="2742630" algn="l" defTabSz="914210" rtl="0" eaLnBrk="1" latinLnBrk="0" hangingPunct="1">
      <a:defRPr sz="1200" kern="1200">
        <a:solidFill>
          <a:schemeClr val="tx1"/>
        </a:solidFill>
        <a:latin typeface="+mn-lt"/>
        <a:ea typeface="+mn-ea"/>
        <a:cs typeface="+mn-cs"/>
      </a:defRPr>
    </a:lvl7pPr>
    <a:lvl8pPr marL="3199736" algn="l" defTabSz="914210" rtl="0" eaLnBrk="1" latinLnBrk="0" hangingPunct="1">
      <a:defRPr sz="1200" kern="1200">
        <a:solidFill>
          <a:schemeClr val="tx1"/>
        </a:solidFill>
        <a:latin typeface="+mn-lt"/>
        <a:ea typeface="+mn-ea"/>
        <a:cs typeface="+mn-cs"/>
      </a:defRPr>
    </a:lvl8pPr>
    <a:lvl9pPr marL="3656841" algn="l" defTabSz="91421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9858" name="Rectangle 2"/>
          <p:cNvSpPr>
            <a:spLocks noGrp="1" noRot="1" noChangeAspect="1" noChangeArrowheads="1" noTextEdit="1"/>
          </p:cNvSpPr>
          <p:nvPr>
            <p:ph type="sldImg"/>
          </p:nvPr>
        </p:nvSpPr>
        <p:spPr>
          <a:xfrm>
            <a:off x="1462088" y="960438"/>
            <a:ext cx="4389437" cy="3292475"/>
          </a:xfrm>
          <a:ln/>
        </p:spPr>
      </p:sp>
      <p:sp>
        <p:nvSpPr>
          <p:cNvPr id="249859" name="Rectangle 3"/>
          <p:cNvSpPr>
            <a:spLocks noGrp="1" noChangeArrowheads="1"/>
          </p:cNvSpPr>
          <p:nvPr>
            <p:ph type="body" idx="1"/>
          </p:nvPr>
        </p:nvSpPr>
        <p:spPr>
          <a:xfrm>
            <a:off x="1116013" y="4568825"/>
            <a:ext cx="5089525" cy="3656013"/>
          </a:xfrm>
          <a:noFill/>
          <a:extLst>
            <a:ext uri="{91240B29-F687-4F45-9708-019B960494DF}">
              <a14:hiddenLine xmlns:a14="http://schemas.microsoft.com/office/drawing/2010/main" w="12700">
                <a:solidFill>
                  <a:srgbClr val="000000"/>
                </a:solidFill>
                <a:round/>
                <a:headEnd/>
                <a:tailEnd/>
              </a14:hiddenLine>
            </a:ext>
          </a:extLst>
        </p:spPr>
        <p:txBody>
          <a:bodyPr wrap="none" anchor="ctr"/>
          <a:lstStyle/>
          <a:p>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587" y="9119474"/>
            <a:ext cx="3169920" cy="480060"/>
          </a:xfrm>
          <a:prstGeom prst="rect">
            <a:avLst/>
          </a:prstGeom>
        </p:spPr>
        <p:txBody>
          <a:bodyPr lIns="96661" tIns="48331" rIns="96661" bIns="48331"/>
          <a:lstStyle/>
          <a:p>
            <a:pPr>
              <a:defRPr/>
            </a:pPr>
            <a:fld id="{45082EC0-45E6-48BE-9BAF-DFAEDDAF6354}" type="slidenum">
              <a:rPr lang="de-DE">
                <a:solidFill>
                  <a:srgbClr val="800080"/>
                </a:solidFill>
              </a:rPr>
              <a:pPr>
                <a:defRPr/>
              </a:pPr>
              <a:t>23</a:t>
            </a:fld>
            <a:endParaRPr lang="de-DE">
              <a:solidFill>
                <a:srgbClr val="800080"/>
              </a:solidFill>
            </a:endParaRPr>
          </a:p>
        </p:txBody>
      </p:sp>
      <p:sp>
        <p:nvSpPr>
          <p:cNvPr id="84995" name="Rectangle 2"/>
          <p:cNvSpPr>
            <a:spLocks noGrp="1" noRot="1" noChangeAspect="1" noChangeArrowheads="1" noTextEdit="1"/>
          </p:cNvSpPr>
          <p:nvPr>
            <p:ph type="sldImg"/>
          </p:nvPr>
        </p:nvSpPr>
        <p:spPr>
          <a:xfrm>
            <a:off x="-590550" y="-666750"/>
            <a:ext cx="8499475" cy="6375400"/>
          </a:xfrm>
          <a:ln/>
        </p:spPr>
      </p:sp>
      <p:sp>
        <p:nvSpPr>
          <p:cNvPr id="8499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de-DE" smtClean="0"/>
              <a:t>Different techniques, plot with more and more results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587" y="9119474"/>
            <a:ext cx="3169920" cy="480060"/>
          </a:xfrm>
          <a:prstGeom prst="rect">
            <a:avLst/>
          </a:prstGeom>
        </p:spPr>
        <p:txBody>
          <a:bodyPr lIns="96661" tIns="48331" rIns="96661" bIns="48331"/>
          <a:lstStyle/>
          <a:p>
            <a:pPr>
              <a:defRPr/>
            </a:pPr>
            <a:fld id="{214D0AA0-2DCD-42B7-89B5-66BF9BE9081A}" type="slidenum">
              <a:rPr lang="de-DE">
                <a:solidFill>
                  <a:srgbClr val="800080"/>
                </a:solidFill>
              </a:rPr>
              <a:pPr>
                <a:defRPr/>
              </a:pPr>
              <a:t>24</a:t>
            </a:fld>
            <a:endParaRPr lang="de-DE">
              <a:solidFill>
                <a:srgbClr val="800080"/>
              </a:solidFill>
            </a:endParaRPr>
          </a:p>
        </p:txBody>
      </p:sp>
      <p:sp>
        <p:nvSpPr>
          <p:cNvPr id="87043" name="Rectangle 2"/>
          <p:cNvSpPr>
            <a:spLocks noGrp="1" noRot="1" noChangeAspect="1" noChangeArrowheads="1" noTextEdit="1"/>
          </p:cNvSpPr>
          <p:nvPr>
            <p:ph type="sldImg"/>
          </p:nvPr>
        </p:nvSpPr>
        <p:spPr>
          <a:xfrm>
            <a:off x="-590550" y="-666750"/>
            <a:ext cx="8499475" cy="6375400"/>
          </a:xfrm>
          <a:ln/>
        </p:spPr>
      </p:sp>
      <p:sp>
        <p:nvSpPr>
          <p:cNvPr id="870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de-DE" smtClean="0"/>
              <a:t>Different techniques, plot with more and more results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7"/>
          <p:cNvSpPr>
            <a:spLocks noGrp="1" noChangeArrowheads="1"/>
          </p:cNvSpPr>
          <p:nvPr>
            <p:ph type="sldNum" sz="quarter" idx="4294967295"/>
          </p:nvPr>
        </p:nvSpPr>
        <p:spPr bwMode="auto">
          <a:xfrm>
            <a:off x="4143375" y="9118600"/>
            <a:ext cx="3170238" cy="481013"/>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53" tIns="48327" rIns="96653" bIns="48327"/>
          <a:lstStyle>
            <a:lvl1pPr>
              <a:defRPr b="1">
                <a:solidFill>
                  <a:schemeClr val="tx1"/>
                </a:solidFill>
                <a:latin typeface="Arial" pitchFamily="34" charset="0"/>
              </a:defRPr>
            </a:lvl1pPr>
            <a:lvl2pPr marL="770662" indent="-296408">
              <a:defRPr b="1">
                <a:solidFill>
                  <a:schemeClr val="tx1"/>
                </a:solidFill>
                <a:latin typeface="Arial" pitchFamily="34" charset="0"/>
              </a:defRPr>
            </a:lvl2pPr>
            <a:lvl3pPr marL="1185634" indent="-237127">
              <a:defRPr b="1">
                <a:solidFill>
                  <a:schemeClr val="tx1"/>
                </a:solidFill>
                <a:latin typeface="Arial" pitchFamily="34" charset="0"/>
              </a:defRPr>
            </a:lvl3pPr>
            <a:lvl4pPr marL="1659887" indent="-237127">
              <a:defRPr b="1">
                <a:solidFill>
                  <a:schemeClr val="tx1"/>
                </a:solidFill>
                <a:latin typeface="Arial" pitchFamily="34" charset="0"/>
              </a:defRPr>
            </a:lvl4pPr>
            <a:lvl5pPr marL="2134141" indent="-237127">
              <a:defRPr b="1">
                <a:solidFill>
                  <a:schemeClr val="tx1"/>
                </a:solidFill>
                <a:latin typeface="Arial" pitchFamily="34" charset="0"/>
              </a:defRPr>
            </a:lvl5pPr>
            <a:lvl6pPr marL="2608395" indent="-237127" eaLnBrk="0" fontAlgn="base" hangingPunct="0">
              <a:spcBef>
                <a:spcPct val="0"/>
              </a:spcBef>
              <a:spcAft>
                <a:spcPct val="0"/>
              </a:spcAft>
              <a:defRPr b="1">
                <a:solidFill>
                  <a:schemeClr val="tx1"/>
                </a:solidFill>
                <a:latin typeface="Arial" pitchFamily="34" charset="0"/>
              </a:defRPr>
            </a:lvl6pPr>
            <a:lvl7pPr marL="3082648" indent="-237127" eaLnBrk="0" fontAlgn="base" hangingPunct="0">
              <a:spcBef>
                <a:spcPct val="0"/>
              </a:spcBef>
              <a:spcAft>
                <a:spcPct val="0"/>
              </a:spcAft>
              <a:defRPr b="1">
                <a:solidFill>
                  <a:schemeClr val="tx1"/>
                </a:solidFill>
                <a:latin typeface="Arial" pitchFamily="34" charset="0"/>
              </a:defRPr>
            </a:lvl7pPr>
            <a:lvl8pPr marL="3556902" indent="-237127" eaLnBrk="0" fontAlgn="base" hangingPunct="0">
              <a:spcBef>
                <a:spcPct val="0"/>
              </a:spcBef>
              <a:spcAft>
                <a:spcPct val="0"/>
              </a:spcAft>
              <a:defRPr b="1">
                <a:solidFill>
                  <a:schemeClr val="tx1"/>
                </a:solidFill>
                <a:latin typeface="Arial" pitchFamily="34" charset="0"/>
              </a:defRPr>
            </a:lvl8pPr>
            <a:lvl9pPr marL="4031155" indent="-237127" eaLnBrk="0" fontAlgn="base" hangingPunct="0">
              <a:spcBef>
                <a:spcPct val="0"/>
              </a:spcBef>
              <a:spcAft>
                <a:spcPct val="0"/>
              </a:spcAft>
              <a:defRPr b="1">
                <a:solidFill>
                  <a:schemeClr val="tx1"/>
                </a:solidFill>
                <a:latin typeface="Arial" pitchFamily="34" charset="0"/>
              </a:defRPr>
            </a:lvl9pPr>
          </a:lstStyle>
          <a:p>
            <a:pPr eaLnBrk="1" hangingPunct="1">
              <a:defRPr/>
            </a:pPr>
            <a:fld id="{8F6CF565-BDE3-4E84-96F6-3EE5DA10D288}" type="slidenum">
              <a:rPr lang="en-US">
                <a:solidFill>
                  <a:srgbClr val="000000"/>
                </a:solidFill>
              </a:rPr>
              <a:pPr eaLnBrk="1" hangingPunct="1">
                <a:defRPr/>
              </a:pPr>
              <a:t>44</a:t>
            </a:fld>
            <a:endParaRPr lang="en-US">
              <a:solidFill>
                <a:srgbClr val="000000"/>
              </a:solidFill>
            </a:endParaRPr>
          </a:p>
        </p:txBody>
      </p:sp>
      <p:sp>
        <p:nvSpPr>
          <p:cNvPr id="256003" name="Rectangle 2"/>
          <p:cNvSpPr>
            <a:spLocks noGrp="1" noRot="1" noChangeAspect="1" noChangeArrowheads="1" noTextEdit="1"/>
          </p:cNvSpPr>
          <p:nvPr>
            <p:ph type="sldImg"/>
          </p:nvPr>
        </p:nvSpPr>
        <p:spPr>
          <a:xfrm>
            <a:off x="-590550" y="-666750"/>
            <a:ext cx="8499475" cy="6375400"/>
          </a:xfrm>
          <a:ln/>
        </p:spPr>
      </p:sp>
      <p:sp>
        <p:nvSpPr>
          <p:cNvPr id="256004" name="Rectangle 3"/>
          <p:cNvSpPr>
            <a:spLocks noGrp="1" noChangeArrowheads="1"/>
          </p:cNvSpPr>
          <p:nvPr>
            <p:ph type="body" idx="1"/>
          </p:nvPr>
        </p:nvSpPr>
        <p:spPr>
          <a:noFill/>
        </p:spPr>
        <p:txBody>
          <a:bodyPr/>
          <a:lstStyle/>
          <a:p>
            <a:pPr eaLnBrk="1" hangingPunct="1"/>
            <a:endParaRPr lang="en-US" smtClean="0">
              <a:latin typeface="Arial"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Rot="1" noChangeAspect="1" noChangeArrowheads="1" noTextEdit="1"/>
          </p:cNvSpPr>
          <p:nvPr>
            <p:ph type="sldImg"/>
          </p:nvPr>
        </p:nvSpPr>
        <p:spPr>
          <a:xfrm>
            <a:off x="-590550" y="-666750"/>
            <a:ext cx="8501063" cy="6375400"/>
          </a:xfrm>
          <a:ln/>
        </p:spPr>
      </p:sp>
      <p:sp>
        <p:nvSpPr>
          <p:cNvPr id="257027" name="Rectangle 3"/>
          <p:cNvSpPr>
            <a:spLocks noGrp="1" noChangeArrowheads="1"/>
          </p:cNvSpPr>
          <p:nvPr>
            <p:ph type="body" idx="1"/>
          </p:nvPr>
        </p:nvSpPr>
        <p:spPr>
          <a:xfrm>
            <a:off x="976313" y="4560888"/>
            <a:ext cx="5362575" cy="4316412"/>
          </a:xfrm>
          <a:noFill/>
        </p:spPr>
        <p:txBody>
          <a:bodyPr/>
          <a:lstStyle/>
          <a:p>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587" y="9119474"/>
            <a:ext cx="3169920" cy="480060"/>
          </a:xfrm>
          <a:prstGeom prst="rect">
            <a:avLst/>
          </a:prstGeom>
        </p:spPr>
        <p:txBody>
          <a:bodyPr lIns="96661" tIns="48331" rIns="96661" bIns="48331"/>
          <a:lstStyle/>
          <a:p>
            <a:pPr>
              <a:defRPr/>
            </a:pPr>
            <a:fld id="{522272C2-8C57-4520-A034-D7E4EB513271}" type="slidenum">
              <a:rPr lang="de-DE">
                <a:solidFill>
                  <a:srgbClr val="800080"/>
                </a:solidFill>
              </a:rPr>
              <a:pPr>
                <a:defRPr/>
              </a:pPr>
              <a:t>47</a:t>
            </a:fld>
            <a:endParaRPr lang="de-DE">
              <a:solidFill>
                <a:srgbClr val="800080"/>
              </a:solidFill>
            </a:endParaRPr>
          </a:p>
        </p:txBody>
      </p:sp>
      <p:sp>
        <p:nvSpPr>
          <p:cNvPr id="99331" name="Rectangle 2"/>
          <p:cNvSpPr>
            <a:spLocks noGrp="1" noRot="1" noChangeAspect="1" noChangeArrowheads="1" noTextEdit="1"/>
          </p:cNvSpPr>
          <p:nvPr>
            <p:ph type="sldImg"/>
          </p:nvPr>
        </p:nvSpPr>
        <p:spPr>
          <a:xfrm>
            <a:off x="-590550" y="-666750"/>
            <a:ext cx="8499475" cy="6375400"/>
          </a:xfrm>
          <a:ln/>
        </p:spPr>
      </p:sp>
      <p:sp>
        <p:nvSpPr>
          <p:cNvPr id="9933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de-DE" smtClean="0"/>
              <a:t>Different techniques, plot with more and more results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90550" y="-666750"/>
            <a:ext cx="8499475" cy="63754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4143532" y="9118531"/>
            <a:ext cx="3170420" cy="480496"/>
          </a:xfrm>
          <a:prstGeom prst="rect">
            <a:avLst/>
          </a:prstGeom>
        </p:spPr>
        <p:txBody>
          <a:bodyPr/>
          <a:lstStyle/>
          <a:p>
            <a:fld id="{312527D2-8126-4C35-B528-10ADC2542FC8}" type="slidenum">
              <a:rPr lang="en-US" smtClean="0">
                <a:solidFill>
                  <a:prstClr val="black"/>
                </a:solidFill>
              </a:rPr>
              <a:pPr/>
              <a:t>50</a:t>
            </a:fld>
            <a:endParaRPr lang="en-US">
              <a:solidFill>
                <a:prstClr val="black"/>
              </a:solidFill>
            </a:endParaRPr>
          </a:p>
        </p:txBody>
      </p:sp>
    </p:spTree>
    <p:extLst>
      <p:ext uri="{BB962C8B-B14F-4D97-AF65-F5344CB8AC3E}">
        <p14:creationId xmlns:p14="http://schemas.microsoft.com/office/powerpoint/2010/main" val="42183495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587" y="9119474"/>
            <a:ext cx="3169920" cy="480060"/>
          </a:xfrm>
          <a:prstGeom prst="rect">
            <a:avLst/>
          </a:prstGeom>
        </p:spPr>
        <p:txBody>
          <a:bodyPr lIns="96661" tIns="48331" rIns="96661" bIns="48331"/>
          <a:lstStyle/>
          <a:p>
            <a:pPr>
              <a:defRPr/>
            </a:pPr>
            <a:fld id="{D6D80FDA-FC12-499D-8443-4B81CFF448D9}" type="slidenum">
              <a:rPr lang="de-DE">
                <a:solidFill>
                  <a:srgbClr val="800080"/>
                </a:solidFill>
              </a:rPr>
              <a:pPr>
                <a:defRPr/>
              </a:pPr>
              <a:t>51</a:t>
            </a:fld>
            <a:endParaRPr lang="de-DE">
              <a:solidFill>
                <a:srgbClr val="800080"/>
              </a:solidFill>
            </a:endParaRPr>
          </a:p>
        </p:txBody>
      </p:sp>
      <p:sp>
        <p:nvSpPr>
          <p:cNvPr id="107523" name="Rectangle 2"/>
          <p:cNvSpPr>
            <a:spLocks noGrp="1" noRot="1" noChangeAspect="1" noChangeArrowheads="1" noTextEdit="1"/>
          </p:cNvSpPr>
          <p:nvPr>
            <p:ph type="sldImg"/>
          </p:nvPr>
        </p:nvSpPr>
        <p:spPr>
          <a:xfrm>
            <a:off x="-590550" y="-666750"/>
            <a:ext cx="8499475" cy="6375400"/>
          </a:xfrm>
          <a:ln/>
        </p:spPr>
      </p:sp>
      <p:sp>
        <p:nvSpPr>
          <p:cNvPr id="1075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de-DE" smtClean="0"/>
              <a:t>Different techniques, plot with more and more results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532" y="9118531"/>
            <a:ext cx="3170420" cy="480496"/>
          </a:xfrm>
          <a:prstGeom prst="rect">
            <a:avLst/>
          </a:prstGeom>
        </p:spPr>
        <p:txBody>
          <a:bodyPr/>
          <a:lstStyle/>
          <a:p>
            <a:pPr>
              <a:defRPr/>
            </a:pPr>
            <a:fld id="{44622E01-9F11-41E5-86D5-B93DFC64B0EB}" type="slidenum">
              <a:rPr lang="de-DE">
                <a:solidFill>
                  <a:srgbClr val="800080"/>
                </a:solidFill>
              </a:rPr>
              <a:pPr>
                <a:defRPr/>
              </a:pPr>
              <a:t>52</a:t>
            </a:fld>
            <a:endParaRPr lang="de-DE">
              <a:solidFill>
                <a:srgbClr val="800080"/>
              </a:solidFill>
            </a:endParaRPr>
          </a:p>
        </p:txBody>
      </p:sp>
      <p:sp>
        <p:nvSpPr>
          <p:cNvPr id="113667" name="Rectangle 2"/>
          <p:cNvSpPr>
            <a:spLocks noGrp="1" noRot="1" noChangeAspect="1" noChangeArrowheads="1" noTextEdit="1"/>
          </p:cNvSpPr>
          <p:nvPr>
            <p:ph type="sldImg"/>
          </p:nvPr>
        </p:nvSpPr>
        <p:spPr>
          <a:xfrm>
            <a:off x="-590550" y="-666750"/>
            <a:ext cx="8499475" cy="6375400"/>
          </a:xfrm>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de-DE" dirty="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532" y="9118531"/>
            <a:ext cx="3170420" cy="480496"/>
          </a:xfrm>
          <a:prstGeom prst="rect">
            <a:avLst/>
          </a:prstGeom>
        </p:spPr>
        <p:txBody>
          <a:bodyPr/>
          <a:lstStyle/>
          <a:p>
            <a:pPr>
              <a:defRPr/>
            </a:pPr>
            <a:fld id="{9E6CA533-89AC-4440-BEA3-651E2151140D}" type="slidenum">
              <a:rPr lang="de-DE">
                <a:solidFill>
                  <a:srgbClr val="800080"/>
                </a:solidFill>
              </a:rPr>
              <a:pPr>
                <a:defRPr/>
              </a:pPr>
              <a:t>53</a:t>
            </a:fld>
            <a:endParaRPr lang="de-DE">
              <a:solidFill>
                <a:srgbClr val="800080"/>
              </a:solidFill>
            </a:endParaRPr>
          </a:p>
        </p:txBody>
      </p:sp>
      <p:sp>
        <p:nvSpPr>
          <p:cNvPr id="116739" name="Rectangle 2"/>
          <p:cNvSpPr>
            <a:spLocks noGrp="1" noRot="1" noChangeAspect="1" noChangeArrowheads="1" noTextEdit="1"/>
          </p:cNvSpPr>
          <p:nvPr>
            <p:ph type="sldImg"/>
          </p:nvPr>
        </p:nvSpPr>
        <p:spPr>
          <a:xfrm>
            <a:off x="-590550" y="-666750"/>
            <a:ext cx="8499475" cy="6375400"/>
          </a:xfrm>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de-DE"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532" y="9118531"/>
            <a:ext cx="3170420" cy="480496"/>
          </a:xfrm>
          <a:prstGeom prst="rect">
            <a:avLst/>
          </a:prstGeom>
        </p:spPr>
        <p:txBody>
          <a:bodyPr/>
          <a:lstStyle/>
          <a:p>
            <a:pPr>
              <a:defRPr/>
            </a:pPr>
            <a:fld id="{44622E01-9F11-41E5-86D5-B93DFC64B0EB}" type="slidenum">
              <a:rPr lang="de-DE">
                <a:solidFill>
                  <a:srgbClr val="800080"/>
                </a:solidFill>
              </a:rPr>
              <a:pPr>
                <a:defRPr/>
              </a:pPr>
              <a:t>54</a:t>
            </a:fld>
            <a:endParaRPr lang="de-DE">
              <a:solidFill>
                <a:srgbClr val="800080"/>
              </a:solidFill>
            </a:endParaRPr>
          </a:p>
        </p:txBody>
      </p:sp>
      <p:sp>
        <p:nvSpPr>
          <p:cNvPr id="113667" name="Rectangle 2"/>
          <p:cNvSpPr>
            <a:spLocks noGrp="1" noRot="1" noChangeAspect="1" noChangeArrowheads="1" noTextEdit="1"/>
          </p:cNvSpPr>
          <p:nvPr>
            <p:ph type="sldImg"/>
          </p:nvPr>
        </p:nvSpPr>
        <p:spPr>
          <a:xfrm>
            <a:off x="-590550" y="-666750"/>
            <a:ext cx="8499475" cy="6375400"/>
          </a:xfrm>
          <a:ln/>
        </p:spPr>
      </p:sp>
      <p:sp>
        <p:nvSpPr>
          <p:cNvPr id="11366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de-DE"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90550" y="-666750"/>
            <a:ext cx="8499475" cy="63754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248531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p:cNvSpPr>
            <a:spLocks noGrp="1" noRot="1" noChangeAspect="1" noChangeArrowheads="1" noTextEdit="1"/>
          </p:cNvSpPr>
          <p:nvPr>
            <p:ph type="sldImg"/>
          </p:nvPr>
        </p:nvSpPr>
        <p:spPr>
          <a:xfrm>
            <a:off x="1257300" y="720725"/>
            <a:ext cx="4800600" cy="3600450"/>
          </a:xfrm>
          <a:ln/>
        </p:spPr>
      </p:sp>
      <p:sp>
        <p:nvSpPr>
          <p:cNvPr id="260099" name="Rectangle 3"/>
          <p:cNvSpPr>
            <a:spLocks noGrp="1" noChangeArrowheads="1"/>
          </p:cNvSpPr>
          <p:nvPr>
            <p:ph type="body" idx="1"/>
          </p:nvPr>
        </p:nvSpPr>
        <p:spPr>
          <a:xfrm>
            <a:off x="731838" y="4560888"/>
            <a:ext cx="5851525" cy="4319587"/>
          </a:xfrm>
          <a:noFill/>
        </p:spPr>
        <p:txBody>
          <a:bodyPr/>
          <a:lstStyle/>
          <a:p>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7"/>
          <p:cNvSpPr>
            <a:spLocks noGrp="1" noChangeArrowheads="1"/>
          </p:cNvSpPr>
          <p:nvPr>
            <p:ph type="sldNum" sz="quarter" idx="5"/>
          </p:nvPr>
        </p:nvSpPr>
        <p:spPr>
          <a:xfrm>
            <a:off x="4143588" y="9119474"/>
            <a:ext cx="3169920" cy="480060"/>
          </a:xfrm>
          <a:prstGeom prst="rect">
            <a:avLst/>
          </a:prstGeom>
          <a:ln/>
        </p:spPr>
        <p:txBody>
          <a:bodyPr lIns="96649" tIns="48324" rIns="96649" bIns="48324"/>
          <a:lstStyle/>
          <a:p>
            <a:fld id="{288A6E75-22CE-4E05-9681-A3E54322FDEA}" type="slidenum">
              <a:rPr lang="en-US">
                <a:solidFill>
                  <a:prstClr val="black"/>
                </a:solidFill>
              </a:rPr>
              <a:pPr/>
              <a:t>59</a:t>
            </a:fld>
            <a:endParaRPr lang="en-US">
              <a:solidFill>
                <a:prstClr val="black"/>
              </a:solidFill>
            </a:endParaRPr>
          </a:p>
        </p:txBody>
      </p:sp>
      <p:sp>
        <p:nvSpPr>
          <p:cNvPr id="7" name="Rectangle 7"/>
          <p:cNvSpPr txBox="1">
            <a:spLocks noGrp="1" noChangeArrowheads="1"/>
          </p:cNvSpPr>
          <p:nvPr/>
        </p:nvSpPr>
        <p:spPr bwMode="auto">
          <a:xfrm>
            <a:off x="4145280" y="9121140"/>
            <a:ext cx="3169920" cy="480060"/>
          </a:xfrm>
          <a:prstGeom prst="rect">
            <a:avLst/>
          </a:prstGeom>
          <a:noFill/>
          <a:ln>
            <a:miter lim="800000"/>
            <a:headEnd/>
            <a:tailEnd/>
          </a:ln>
        </p:spPr>
        <p:txBody>
          <a:bodyPr lIns="96649" tIns="48324" rIns="96649" bIns="48324" anchor="b"/>
          <a:lstStyle/>
          <a:p>
            <a:pPr algn="r" eaLnBrk="1" hangingPunct="1">
              <a:defRPr/>
            </a:pPr>
            <a:fld id="{B0210DAE-A9BB-4485-85F9-E277A9DBB158}" type="slidenum">
              <a:rPr lang="de-DE" sz="1300">
                <a:solidFill>
                  <a:srgbClr val="800080"/>
                </a:solidFill>
                <a:effectLst>
                  <a:outerShdw blurRad="38100" dist="38100" dir="2700000" algn="tl">
                    <a:srgbClr val="C0C0C0"/>
                  </a:outerShdw>
                </a:effectLst>
                <a:latin typeface="Arial" charset="0"/>
                <a:ea typeface="ＭＳ Ｐゴシック" charset="0"/>
              </a:rPr>
              <a:pPr algn="r" eaLnBrk="1" hangingPunct="1">
                <a:defRPr/>
              </a:pPr>
              <a:t>59</a:t>
            </a:fld>
            <a:endParaRPr lang="de-DE" sz="1300">
              <a:solidFill>
                <a:srgbClr val="800080"/>
              </a:solidFill>
              <a:effectLst>
                <a:outerShdw blurRad="38100" dist="38100" dir="2700000" algn="tl">
                  <a:srgbClr val="C0C0C0"/>
                </a:outerShdw>
              </a:effectLst>
              <a:latin typeface="Arial" charset="0"/>
              <a:ea typeface="ＭＳ Ｐゴシック" charset="0"/>
            </a:endParaRPr>
          </a:p>
        </p:txBody>
      </p:sp>
      <p:sp>
        <p:nvSpPr>
          <p:cNvPr id="133123" name="Rectangle 2"/>
          <p:cNvSpPr>
            <a:spLocks noGrp="1" noRot="1" noChangeAspect="1" noChangeArrowheads="1" noTextEdit="1"/>
          </p:cNvSpPr>
          <p:nvPr>
            <p:ph type="sldImg"/>
          </p:nvPr>
        </p:nvSpPr>
        <p:spPr>
          <a:xfrm>
            <a:off x="-590550" y="-666750"/>
            <a:ext cx="8499475" cy="6375400"/>
          </a:xfrm>
          <a:ln/>
        </p:spPr>
      </p:sp>
      <p:sp>
        <p:nvSpPr>
          <p:cNvPr id="133124" name="Rectangle 3"/>
          <p:cNvSpPr>
            <a:spLocks noGrp="1" noChangeArrowheads="1"/>
          </p:cNvSpPr>
          <p:nvPr>
            <p:ph type="body" idx="1"/>
          </p:nvPr>
        </p:nvSpPr>
        <p:spPr>
          <a:xfrm>
            <a:off x="975360" y="4560570"/>
            <a:ext cx="5364480" cy="4320540"/>
          </a:xfrm>
        </p:spPr>
        <p:txBody>
          <a:bodyPr/>
          <a:lstStyle/>
          <a:p>
            <a:endParaRPr lang="de-DE"/>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Rot="1" noChangeAspect="1" noChangeArrowheads="1" noTextEdit="1"/>
          </p:cNvSpPr>
          <p:nvPr>
            <p:ph type="sldImg"/>
          </p:nvPr>
        </p:nvSpPr>
        <p:spPr>
          <a:xfrm>
            <a:off x="-590550" y="-666750"/>
            <a:ext cx="8501063" cy="6375400"/>
          </a:xfrm>
          <a:ln/>
        </p:spPr>
      </p:sp>
      <p:sp>
        <p:nvSpPr>
          <p:cNvPr id="257027" name="Rectangle 3"/>
          <p:cNvSpPr>
            <a:spLocks noGrp="1" noChangeArrowheads="1"/>
          </p:cNvSpPr>
          <p:nvPr>
            <p:ph type="body" idx="1"/>
          </p:nvPr>
        </p:nvSpPr>
        <p:spPr>
          <a:xfrm>
            <a:off x="976313" y="4560888"/>
            <a:ext cx="5362575" cy="4316412"/>
          </a:xfrm>
          <a:noFill/>
        </p:spPr>
        <p:txBody>
          <a:bodyPr/>
          <a:lstStyle/>
          <a:p>
            <a:r>
              <a:rPr lang="en-US" baseline="0" dirty="0" smtClean="0"/>
              <a:t>the Feynman diagram for this process in the modern notation, where the W boson converts one of the up quarks in the proton to a down quark.</a:t>
            </a:r>
          </a:p>
          <a:p>
            <a:endParaRPr lang="en-US" baseline="0" dirty="0" smtClean="0"/>
          </a:p>
          <a:p>
            <a:r>
              <a:rPr lang="en-US" baseline="0" dirty="0" smtClean="0"/>
              <a:t>To determine the rate of this process, we use the usual current algebra, writing the </a:t>
            </a:r>
            <a:r>
              <a:rPr lang="en-US" baseline="0" dirty="0" err="1" smtClean="0"/>
              <a:t>leptonic</a:t>
            </a:r>
            <a:r>
              <a:rPr lang="en-US" baseline="0" dirty="0" smtClean="0"/>
              <a:t> and </a:t>
            </a:r>
            <a:r>
              <a:rPr lang="en-US" baseline="0" dirty="0" err="1" smtClean="0"/>
              <a:t>hadronic</a:t>
            </a:r>
            <a:r>
              <a:rPr lang="en-US" baseline="0" dirty="0" smtClean="0"/>
              <a:t> terms separately.  At the quark level, each of these currents demonstrate the left-chiral projection operators that are characteristic of the weak interaction.</a:t>
            </a:r>
          </a:p>
          <a:p>
            <a:endParaRPr lang="en-US" baseline="0" dirty="0" smtClean="0"/>
          </a:p>
          <a:p>
            <a:r>
              <a:rPr lang="en-US" baseline="0" dirty="0" smtClean="0"/>
              <a:t>Of course, the diagram shows that there are other quarks in the nucleon’s and this must be considered.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90550" y="-666750"/>
            <a:ext cx="8499475" cy="6375400"/>
          </a:xfrm>
        </p:spPr>
      </p:sp>
      <p:sp>
        <p:nvSpPr>
          <p:cNvPr id="3" name="Notes Placeholder 2"/>
          <p:cNvSpPr>
            <a:spLocks noGrp="1"/>
          </p:cNvSpPr>
          <p:nvPr>
            <p:ph type="body" idx="1"/>
          </p:nvPr>
        </p:nvSpPr>
        <p:spPr/>
        <p:txBody>
          <a:bodyPr/>
          <a:lstStyle/>
          <a:p>
            <a:r>
              <a:rPr lang="en-US" dirty="0" smtClean="0"/>
              <a:t>The quarks involved in muon capture are embedded</a:t>
            </a:r>
            <a:r>
              <a:rPr lang="en-US" baseline="0" dirty="0" smtClean="0"/>
              <a:t> in a nucleon, so the </a:t>
            </a:r>
            <a:r>
              <a:rPr lang="en-US" baseline="0" dirty="0" err="1" smtClean="0"/>
              <a:t>hadronic</a:t>
            </a:r>
            <a:r>
              <a:rPr lang="en-US" baseline="0" dirty="0" smtClean="0"/>
              <a:t> current must be modified to reflect this. This is the general form of the </a:t>
            </a:r>
            <a:r>
              <a:rPr lang="en-US" baseline="0" dirty="0" err="1" smtClean="0"/>
              <a:t>hadronic</a:t>
            </a:r>
            <a:r>
              <a:rPr lang="en-US" baseline="0" dirty="0" smtClean="0"/>
              <a:t> charged-current interaction.</a:t>
            </a:r>
          </a:p>
          <a:p>
            <a:r>
              <a:rPr lang="en-US" baseline="0" dirty="0" smtClean="0"/>
              <a:t>Most of these form factors (denoted by little </a:t>
            </a:r>
            <a:r>
              <a:rPr lang="en-US" baseline="0" dirty="0" err="1" smtClean="0"/>
              <a:t>gs</a:t>
            </a:r>
            <a:r>
              <a:rPr lang="en-US" baseline="0" dirty="0" smtClean="0"/>
              <a:t>)  have already been determined from other measurements or from symmetries.</a:t>
            </a:r>
          </a:p>
          <a:p>
            <a:endParaRPr lang="en-US" baseline="0" dirty="0" smtClean="0"/>
          </a:p>
          <a:p>
            <a:r>
              <a:rPr lang="en-US" baseline="0" dirty="0" smtClean="0"/>
              <a:t>G_S and G_T are generally considered to be 0 by g-parity (the product of charge conjugation and an </a:t>
            </a:r>
            <a:r>
              <a:rPr lang="en-US" baseline="0" dirty="0" err="1" smtClean="0"/>
              <a:t>isospin</a:t>
            </a:r>
            <a:r>
              <a:rPr lang="en-US" baseline="0" dirty="0" smtClean="0"/>
              <a:t> rotation).</a:t>
            </a:r>
          </a:p>
          <a:p>
            <a:r>
              <a:rPr lang="en-US" baseline="0" dirty="0" smtClean="0"/>
              <a:t>G_V and G_M can be related via electroweak theory to the electromagnetic form factors (GE and GM). The charged current weak interactions and the neutral current Electromagnetic interaction are believed to form an </a:t>
            </a:r>
            <a:r>
              <a:rPr lang="en-US" baseline="0" dirty="0" err="1" smtClean="0"/>
              <a:t>isospin</a:t>
            </a:r>
            <a:r>
              <a:rPr lang="en-US" baseline="0" dirty="0" smtClean="0"/>
              <a:t> triplet of conserved vector currents. Electron – proton scattering experiments then precisely determine these form factors.</a:t>
            </a:r>
          </a:p>
          <a:p>
            <a:endParaRPr lang="en-US" baseline="0" dirty="0" smtClean="0"/>
          </a:p>
          <a:p>
            <a:r>
              <a:rPr lang="en-US" baseline="0" dirty="0" smtClean="0"/>
              <a:t>GA is also well determined by the weak-interaction process of neutron beta decay.</a:t>
            </a:r>
          </a:p>
          <a:p>
            <a:endParaRPr lang="en-US" baseline="0" dirty="0" smtClean="0"/>
          </a:p>
          <a:p>
            <a:r>
              <a:rPr lang="en-US" baseline="0" dirty="0" smtClean="0"/>
              <a:t>This leaves only </a:t>
            </a:r>
            <a:r>
              <a:rPr lang="en-US" baseline="0" dirty="0" err="1" smtClean="0"/>
              <a:t>gp</a:t>
            </a:r>
            <a:r>
              <a:rPr lang="en-US" baseline="0" dirty="0" smtClean="0"/>
              <a:t> undetermined, and prior to </a:t>
            </a:r>
            <a:r>
              <a:rPr lang="en-US" baseline="0" dirty="0" err="1" smtClean="0"/>
              <a:t>mucap</a:t>
            </a:r>
            <a:r>
              <a:rPr lang="en-US" baseline="0" dirty="0" smtClean="0"/>
              <a:t>, experimental efforts to determine </a:t>
            </a:r>
            <a:r>
              <a:rPr lang="en-US" baseline="0" dirty="0" err="1" smtClean="0"/>
              <a:t>gp</a:t>
            </a:r>
            <a:r>
              <a:rPr lang="en-US" baseline="0" dirty="0" smtClean="0"/>
              <a:t> had a rather large uncertainty of approximately 50%.</a:t>
            </a:r>
          </a:p>
          <a:p>
            <a:r>
              <a:rPr lang="en-US" baseline="0" dirty="0" smtClean="0"/>
              <a:t>“</a:t>
            </a:r>
            <a:r>
              <a:rPr lang="en-US" sz="1200" b="0" i="0" u="none" strike="noStrike" kern="1200" baseline="0" dirty="0" smtClean="0">
                <a:solidFill>
                  <a:schemeClr val="tx1"/>
                </a:solidFill>
                <a:latin typeface="Times New Roman" pitchFamily="18" charset="0"/>
                <a:ea typeface="+mn-ea"/>
                <a:cs typeface="+mn-cs"/>
              </a:rPr>
              <a:t>Within the standard model the vector piece of the weak charged-current interaction and the </a:t>
            </a:r>
            <a:r>
              <a:rPr lang="en-US" sz="1200" b="0" i="0" u="none" strike="noStrike" kern="1200" baseline="0" dirty="0" err="1" smtClean="0">
                <a:solidFill>
                  <a:schemeClr val="tx1"/>
                </a:solidFill>
                <a:latin typeface="Times New Roman" pitchFamily="18" charset="0"/>
                <a:ea typeface="+mn-ea"/>
                <a:cs typeface="+mn-cs"/>
              </a:rPr>
              <a:t>isovector</a:t>
            </a:r>
            <a:r>
              <a:rPr lang="en-US" sz="1200" b="0" i="0" u="none" strike="noStrike" kern="1200" baseline="0" dirty="0" smtClean="0">
                <a:solidFill>
                  <a:schemeClr val="tx1"/>
                </a:solidFill>
                <a:latin typeface="Times New Roman" pitchFamily="18" charset="0"/>
                <a:ea typeface="+mn-ea"/>
                <a:cs typeface="+mn-cs"/>
              </a:rPr>
              <a:t> piece of the electromagnetic current are just different </a:t>
            </a:r>
            <a:r>
              <a:rPr lang="en-US" sz="1200" b="0" i="0" u="none" strike="noStrike" kern="1200" baseline="0" dirty="0" err="1" smtClean="0">
                <a:solidFill>
                  <a:schemeClr val="tx1"/>
                </a:solidFill>
                <a:latin typeface="Times New Roman" pitchFamily="18" charset="0"/>
                <a:ea typeface="+mn-ea"/>
                <a:cs typeface="+mn-cs"/>
              </a:rPr>
              <a:t>isospin</a:t>
            </a:r>
            <a:r>
              <a:rPr lang="en-US" sz="1200" b="0" i="0" u="none" strike="noStrike" kern="1200" baseline="0" dirty="0" smtClean="0">
                <a:solidFill>
                  <a:schemeClr val="tx1"/>
                </a:solidFill>
                <a:latin typeface="Times New Roman" pitchFamily="18" charset="0"/>
                <a:ea typeface="+mn-ea"/>
                <a:cs typeface="+mn-cs"/>
              </a:rPr>
              <a:t> components of a common </a:t>
            </a:r>
            <a:r>
              <a:rPr lang="en-US" sz="1200" b="0" i="0" u="none" strike="noStrike" kern="1200" baseline="0" dirty="0" err="1" smtClean="0">
                <a:solidFill>
                  <a:schemeClr val="tx1"/>
                </a:solidFill>
                <a:latin typeface="Times New Roman" pitchFamily="18" charset="0"/>
                <a:ea typeface="+mn-ea"/>
                <a:cs typeface="+mn-cs"/>
              </a:rPr>
              <a:t>isovector</a:t>
            </a:r>
            <a:r>
              <a:rPr lang="en-US" sz="1200" b="0" i="0" u="none" strike="noStrike" kern="1200" baseline="0" dirty="0" smtClean="0">
                <a:solidFill>
                  <a:schemeClr val="tx1"/>
                </a:solidFill>
                <a:latin typeface="Times New Roman" pitchFamily="18" charset="0"/>
                <a:ea typeface="+mn-ea"/>
                <a:cs typeface="+mn-cs"/>
              </a:rPr>
              <a:t> current.”</a:t>
            </a:r>
            <a:endParaRPr lang="en-US" dirty="0" smtClean="0"/>
          </a:p>
          <a:p>
            <a:r>
              <a:rPr lang="en-US" dirty="0" smtClean="0"/>
              <a:t>CVC </a:t>
            </a:r>
            <a:r>
              <a:rPr lang="en-US" dirty="0" smtClean="0">
                <a:sym typeface="Wingdings" pitchFamily="2" charset="2"/>
              </a:rPr>
              <a:t> E&amp;M</a:t>
            </a:r>
            <a:r>
              <a:rPr lang="en-US" baseline="0" dirty="0" smtClean="0">
                <a:sym typeface="Wingdings" pitchFamily="2" charset="2"/>
              </a:rPr>
              <a:t> + weak interaction form a doublet; rotation from E&amp;M allows us use those form factors</a:t>
            </a:r>
            <a:endParaRPr lang="en-US" dirty="0" smtClean="0"/>
          </a:p>
          <a:p>
            <a:endParaRPr lang="en-US" dirty="0"/>
          </a:p>
        </p:txBody>
      </p:sp>
    </p:spTree>
    <p:extLst>
      <p:ext uri="{BB962C8B-B14F-4D97-AF65-F5344CB8AC3E}">
        <p14:creationId xmlns:p14="http://schemas.microsoft.com/office/powerpoint/2010/main" val="29935627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4143587" y="9119474"/>
            <a:ext cx="3169920" cy="480060"/>
          </a:xfrm>
          <a:prstGeom prst="rect">
            <a:avLst/>
          </a:prstGeom>
        </p:spPr>
        <p:txBody>
          <a:bodyPr lIns="96661" tIns="48331" rIns="96661" bIns="48331"/>
          <a:lstStyle/>
          <a:p>
            <a:pPr>
              <a:defRPr/>
            </a:pPr>
            <a:fld id="{2F9A4DFA-C9A1-4703-9444-B79A6B45427E}" type="slidenum">
              <a:rPr lang="de-DE">
                <a:solidFill>
                  <a:srgbClr val="800080"/>
                </a:solidFill>
              </a:rPr>
              <a:pPr>
                <a:defRPr/>
              </a:pPr>
              <a:t>10</a:t>
            </a:fld>
            <a:endParaRPr lang="de-DE">
              <a:solidFill>
                <a:srgbClr val="800080"/>
              </a:solidFill>
            </a:endParaRPr>
          </a:p>
        </p:txBody>
      </p:sp>
      <p:sp>
        <p:nvSpPr>
          <p:cNvPr id="75779" name="Rectangle 2"/>
          <p:cNvSpPr>
            <a:spLocks noGrp="1" noRot="1" noChangeAspect="1" noChangeArrowheads="1" noTextEdit="1"/>
          </p:cNvSpPr>
          <p:nvPr>
            <p:ph type="sldImg"/>
          </p:nvPr>
        </p:nvSpPr>
        <p:spPr>
          <a:xfrm>
            <a:off x="-588963" y="-666750"/>
            <a:ext cx="8499476" cy="6375400"/>
          </a:xfrm>
          <a:solidFill>
            <a:srgbClr val="FFFFFF"/>
          </a:solidFill>
          <a:ln/>
        </p:spPr>
      </p:sp>
      <p:sp>
        <p:nvSpPr>
          <p:cNvPr id="75780" name="Rectangle 3"/>
          <p:cNvSpPr>
            <a:spLocks noGrp="1" noChangeArrowheads="1"/>
          </p:cNvSpPr>
          <p:nvPr>
            <p:ph type="body" idx="1"/>
          </p:nvPr>
        </p:nvSpPr>
        <p:spPr>
          <a:xfrm>
            <a:off x="977055" y="4560570"/>
            <a:ext cx="5361093" cy="4320540"/>
          </a:xfrm>
          <a:solidFill>
            <a:srgbClr val="FFFFFF"/>
          </a:solidFill>
          <a:ln>
            <a:solidFill>
              <a:srgbClr val="000000"/>
            </a:solidFill>
          </a:ln>
        </p:spPr>
        <p:txBody>
          <a:bodyPr lIns="91432" tIns="45716" rIns="91432" bIns="45716"/>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Historically, </a:t>
            </a:r>
            <a:r>
              <a:rPr lang="en-US" sz="1200" baseline="0" dirty="0" err="1" smtClean="0"/>
              <a:t>gp</a:t>
            </a:r>
            <a:r>
              <a:rPr lang="en-US" sz="1200" baseline="0" dirty="0" smtClean="0"/>
              <a:t> was calculated by relating the divergence of the axial field to pion field.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 In the limit of massless </a:t>
            </a:r>
            <a:r>
              <a:rPr lang="en-US" sz="1200" baseline="0" dirty="0" err="1" smtClean="0"/>
              <a:t>pions</a:t>
            </a:r>
            <a:r>
              <a:rPr lang="en-US" sz="1200" baseline="0" dirty="0" smtClean="0"/>
              <a:t>, this would represent a Conserved Axial current, analogous to CVC.</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 However, the </a:t>
            </a:r>
            <a:r>
              <a:rPr lang="en-US" sz="1200" baseline="0" dirty="0" err="1" smtClean="0"/>
              <a:t>pions</a:t>
            </a:r>
            <a:r>
              <a:rPr lang="en-US" sz="1200" baseline="0" dirty="0" smtClean="0"/>
              <a:t> are massive, and the field is only “partially conserved” which is the PCAC  hypothesis. The physics is then encapsulated in the pion-weak and pion-strong nucleon couplings.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This is in contrast to theory, which makes precise</a:t>
            </a:r>
            <a:r>
              <a:rPr lang="en-US" sz="1200" baseline="0" dirty="0" smtClean="0"/>
              <a:t> predictions for </a:t>
            </a:r>
            <a:r>
              <a:rPr lang="en-US" sz="1200" baseline="0" dirty="0" err="1" smtClean="0"/>
              <a:t>gp</a:t>
            </a:r>
            <a:r>
              <a:rPr lang="en-US" sz="1200"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Similarly, the modern approach makes use of </a:t>
            </a:r>
            <a:r>
              <a:rPr lang="en-US" sz="1200" baseline="0" dirty="0" err="1" smtClean="0"/>
              <a:t>ChPT</a:t>
            </a:r>
            <a:r>
              <a:rPr lang="en-US" sz="1200" baseline="0" dirty="0" smtClean="0"/>
              <a:t>, which uses </a:t>
            </a:r>
            <a:r>
              <a:rPr lang="en-US" sz="1200" baseline="0" dirty="0" err="1" smtClean="0"/>
              <a:t>pions</a:t>
            </a:r>
            <a:r>
              <a:rPr lang="en-US" sz="1200" baseline="0" dirty="0" smtClean="0"/>
              <a:t> and nucleons as the effective fields.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err="1" smtClean="0"/>
              <a:t>ChPT</a:t>
            </a:r>
            <a:r>
              <a:rPr lang="en-US" sz="1200" baseline="0" dirty="0" smtClean="0"/>
              <a:t> encapsulates the higher energy physics into constants and is valid in the regime of small momentum transfer, with respect to the chiral scale of ~ 1 </a:t>
            </a:r>
            <a:r>
              <a:rPr lang="en-US" sz="1200" baseline="0" dirty="0" err="1" smtClean="0"/>
              <a:t>GeV</a:t>
            </a:r>
            <a:r>
              <a:rPr lang="en-US" sz="1200"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This expansion allows for precise calculations, and in leading order, directly reproduces the calculations of PCAC, where g and f are the pion strong and weak nuclear couplings.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It also has the benefit that higher orders are directly calculable. </a:t>
            </a:r>
            <a:r>
              <a:rPr lang="en-US" sz="1200" baseline="0" dirty="0" err="1" smtClean="0"/>
              <a:t>ChPT</a:t>
            </a:r>
            <a:r>
              <a:rPr lang="en-US" sz="1200" baseline="0" dirty="0" smtClean="0"/>
              <a:t> precisely predicts </a:t>
            </a:r>
            <a:r>
              <a:rPr lang="en-US" sz="1200" baseline="0" dirty="0" err="1" smtClean="0"/>
              <a:t>gP</a:t>
            </a:r>
            <a:r>
              <a:rPr lang="en-US" sz="1200" baseline="0" dirty="0" smtClean="0"/>
              <a:t> to be 8.26 pm 0.23, which can the be used with the other form factors to determine the capture rate.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An experimental comparison of this rate then directly probes our understanding of the </a:t>
            </a:r>
            <a:r>
              <a:rPr lang="en-US" sz="1200" baseline="0" dirty="0" err="1" smtClean="0"/>
              <a:t>the</a:t>
            </a:r>
            <a:r>
              <a:rPr lang="en-US" sz="1200" baseline="0" dirty="0" smtClean="0"/>
              <a:t> low-energy physics and symmetries of QCD encapsulated in chiral perturbation theory.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Divergence of axial component </a:t>
            </a:r>
            <a:r>
              <a:rPr lang="en-US" sz="1200" dirty="0" smtClean="0">
                <a:sym typeface="Symbol"/>
              </a:rPr>
              <a:t></a:t>
            </a:r>
            <a:r>
              <a:rPr lang="en-US" sz="1200" dirty="0" smtClean="0">
                <a:sym typeface="Wingdings" pitchFamily="2" charset="2"/>
              </a:rPr>
              <a:t> pion field</a:t>
            </a:r>
            <a:r>
              <a:rPr lang="en-US" sz="1200" baseline="0" dirty="0" smtClean="0">
                <a:sym typeface="Wingdings" pitchFamily="2" charset="2"/>
              </a:rPr>
              <a:t> </a:t>
            </a:r>
            <a:r>
              <a:rPr lang="en-US" sz="1200" dirty="0" smtClean="0">
                <a:sym typeface="Wingdings" pitchFamily="2" charset="2"/>
              </a:rPr>
              <a:t>Consider PK comment: V-A</a:t>
            </a:r>
            <a:r>
              <a:rPr lang="en-US" sz="1200" baseline="0" dirty="0" smtClean="0">
                <a:sym typeface="Wingdings" pitchFamily="2" charset="2"/>
              </a:rPr>
              <a:t> allows axial coupling 0^-  0^+</a:t>
            </a: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de-DE"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6658" name="Rectangle 2"/>
          <p:cNvSpPr>
            <a:spLocks noGrp="1" noRot="1" noChangeAspect="1" noChangeArrowheads="1" noTextEdit="1"/>
          </p:cNvSpPr>
          <p:nvPr>
            <p:ph type="sldImg"/>
          </p:nvPr>
        </p:nvSpPr>
        <p:spPr>
          <a:xfrm>
            <a:off x="-590550" y="-666750"/>
            <a:ext cx="8499475" cy="6375400"/>
          </a:xfrm>
          <a:ln/>
        </p:spPr>
      </p:sp>
      <p:sp>
        <p:nvSpPr>
          <p:cNvPr id="96665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7"/>
          <p:cNvSpPr txBox="1">
            <a:spLocks noGrp="1" noChangeArrowheads="1"/>
          </p:cNvSpPr>
          <p:nvPr/>
        </p:nvSpPr>
        <p:spPr bwMode="auto">
          <a:xfrm>
            <a:off x="4143375" y="9120188"/>
            <a:ext cx="317023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661" tIns="48331" rIns="96661" bIns="48331" anchor="b"/>
          <a:lstStyle>
            <a:lvl1pPr defTabSz="966788">
              <a:defRPr sz="1500">
                <a:solidFill>
                  <a:schemeClr val="folHlink"/>
                </a:solidFill>
                <a:latin typeface="Arial" pitchFamily="34" charset="0"/>
              </a:defRPr>
            </a:lvl1pPr>
            <a:lvl2pPr marL="742950" indent="-285750" defTabSz="966788">
              <a:defRPr sz="1500">
                <a:solidFill>
                  <a:schemeClr val="folHlink"/>
                </a:solidFill>
                <a:latin typeface="Arial" pitchFamily="34" charset="0"/>
              </a:defRPr>
            </a:lvl2pPr>
            <a:lvl3pPr marL="1143000" indent="-228600" defTabSz="966788">
              <a:defRPr sz="1500">
                <a:solidFill>
                  <a:schemeClr val="folHlink"/>
                </a:solidFill>
                <a:latin typeface="Arial" pitchFamily="34" charset="0"/>
              </a:defRPr>
            </a:lvl3pPr>
            <a:lvl4pPr marL="1600200" indent="-228600" defTabSz="966788">
              <a:defRPr sz="1500">
                <a:solidFill>
                  <a:schemeClr val="folHlink"/>
                </a:solidFill>
                <a:latin typeface="Arial" pitchFamily="34" charset="0"/>
              </a:defRPr>
            </a:lvl4pPr>
            <a:lvl5pPr marL="2057400" indent="-228600" defTabSz="966788">
              <a:defRPr sz="1500">
                <a:solidFill>
                  <a:schemeClr val="folHlink"/>
                </a:solidFill>
                <a:latin typeface="Arial" pitchFamily="34" charset="0"/>
              </a:defRPr>
            </a:lvl5pPr>
            <a:lvl6pPr marL="2514600" indent="-228600" algn="ctr" defTabSz="966788" eaLnBrk="0" fontAlgn="base" hangingPunct="0">
              <a:spcBef>
                <a:spcPct val="0"/>
              </a:spcBef>
              <a:spcAft>
                <a:spcPct val="0"/>
              </a:spcAft>
              <a:defRPr sz="1500">
                <a:solidFill>
                  <a:schemeClr val="folHlink"/>
                </a:solidFill>
                <a:latin typeface="Arial" pitchFamily="34" charset="0"/>
              </a:defRPr>
            </a:lvl6pPr>
            <a:lvl7pPr marL="2971800" indent="-228600" algn="ctr" defTabSz="966788" eaLnBrk="0" fontAlgn="base" hangingPunct="0">
              <a:spcBef>
                <a:spcPct val="0"/>
              </a:spcBef>
              <a:spcAft>
                <a:spcPct val="0"/>
              </a:spcAft>
              <a:defRPr sz="1500">
                <a:solidFill>
                  <a:schemeClr val="folHlink"/>
                </a:solidFill>
                <a:latin typeface="Arial" pitchFamily="34" charset="0"/>
              </a:defRPr>
            </a:lvl7pPr>
            <a:lvl8pPr marL="3429000" indent="-228600" algn="ctr" defTabSz="966788" eaLnBrk="0" fontAlgn="base" hangingPunct="0">
              <a:spcBef>
                <a:spcPct val="0"/>
              </a:spcBef>
              <a:spcAft>
                <a:spcPct val="0"/>
              </a:spcAft>
              <a:defRPr sz="1500">
                <a:solidFill>
                  <a:schemeClr val="folHlink"/>
                </a:solidFill>
                <a:latin typeface="Arial" pitchFamily="34" charset="0"/>
              </a:defRPr>
            </a:lvl8pPr>
            <a:lvl9pPr marL="3886200" indent="-228600" algn="ctr" defTabSz="966788" eaLnBrk="0" fontAlgn="base" hangingPunct="0">
              <a:spcBef>
                <a:spcPct val="0"/>
              </a:spcBef>
              <a:spcAft>
                <a:spcPct val="0"/>
              </a:spcAft>
              <a:defRPr sz="1500">
                <a:solidFill>
                  <a:schemeClr val="folHlink"/>
                </a:solidFill>
                <a:latin typeface="Arial" pitchFamily="34" charset="0"/>
              </a:defRPr>
            </a:lvl9pPr>
          </a:lstStyle>
          <a:p>
            <a:pPr algn="r" eaLnBrk="1" hangingPunct="1"/>
            <a:fld id="{D2C364B8-EC3D-4208-A6A8-26B0912553E4}" type="slidenum">
              <a:rPr lang="en-GB" sz="1300">
                <a:solidFill>
                  <a:prstClr val="black"/>
                </a:solidFill>
                <a:effectLst/>
                <a:cs typeface="Arial" pitchFamily="34" charset="0"/>
              </a:rPr>
              <a:pPr algn="r" eaLnBrk="1" hangingPunct="1"/>
              <a:t>12</a:t>
            </a:fld>
            <a:endParaRPr lang="en-GB" sz="1300">
              <a:solidFill>
                <a:prstClr val="black"/>
              </a:solidFill>
              <a:effectLst/>
              <a:cs typeface="Arial" pitchFamily="34" charset="0"/>
            </a:endParaRPr>
          </a:p>
        </p:txBody>
      </p:sp>
      <p:sp>
        <p:nvSpPr>
          <p:cNvPr id="250883" name="Rectangle 2"/>
          <p:cNvSpPr>
            <a:spLocks noGrp="1" noRot="1" noChangeAspect="1" noChangeArrowheads="1" noTextEdit="1"/>
          </p:cNvSpPr>
          <p:nvPr>
            <p:ph type="sldImg"/>
          </p:nvPr>
        </p:nvSpPr>
        <p:spPr>
          <a:xfrm>
            <a:off x="1257300" y="720725"/>
            <a:ext cx="4800600" cy="3600450"/>
          </a:xfrm>
          <a:ln/>
        </p:spPr>
      </p:sp>
      <p:sp>
        <p:nvSpPr>
          <p:cNvPr id="250884" name="Rectangle 3"/>
          <p:cNvSpPr>
            <a:spLocks noGrp="1" noChangeArrowheads="1"/>
          </p:cNvSpPr>
          <p:nvPr>
            <p:ph type="body" idx="1"/>
          </p:nvPr>
        </p:nvSpPr>
        <p:spPr>
          <a:xfrm>
            <a:off x="731838" y="4560888"/>
            <a:ext cx="5851525" cy="4319587"/>
          </a:xfrm>
          <a:noFill/>
        </p:spPr>
        <p:txBody>
          <a:bodyPr lIns="96661" tIns="48331" rIns="96661" bIns="48331"/>
          <a:lstStyle/>
          <a:p>
            <a:r>
              <a:rPr lang="en-US" smtClean="0"/>
              <a:t>Get new numbers from Brendan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4294967295"/>
          </p:nvPr>
        </p:nvSpPr>
        <p:spPr>
          <a:xfrm>
            <a:off x="4143375" y="9120188"/>
            <a:ext cx="3170238" cy="479425"/>
          </a:xfrm>
          <a:prstGeom prst="rect">
            <a:avLst/>
          </a:prstGeom>
        </p:spPr>
        <p:txBody>
          <a:bodyPr lIns="96661" tIns="48331" rIns="96661" bIns="48331"/>
          <a:lstStyle>
            <a:lvl1pPr eaLnBrk="0" hangingPunct="0">
              <a:defRPr>
                <a:solidFill>
                  <a:schemeClr val="tx1"/>
                </a:solidFill>
                <a:latin typeface="Arial" pitchFamily="34" charset="0"/>
              </a:defRPr>
            </a:lvl1pPr>
            <a:lvl2pPr marL="785372" indent="-302066" eaLnBrk="0" hangingPunct="0">
              <a:defRPr>
                <a:solidFill>
                  <a:schemeClr val="tx1"/>
                </a:solidFill>
                <a:latin typeface="Arial" pitchFamily="34" charset="0"/>
              </a:defRPr>
            </a:lvl2pPr>
            <a:lvl3pPr marL="1208265" indent="-241653" eaLnBrk="0" hangingPunct="0">
              <a:defRPr>
                <a:solidFill>
                  <a:schemeClr val="tx1"/>
                </a:solidFill>
                <a:latin typeface="Arial" pitchFamily="34" charset="0"/>
              </a:defRPr>
            </a:lvl3pPr>
            <a:lvl4pPr marL="1691571" indent="-241653" eaLnBrk="0" hangingPunct="0">
              <a:defRPr>
                <a:solidFill>
                  <a:schemeClr val="tx1"/>
                </a:solidFill>
                <a:latin typeface="Arial" pitchFamily="34" charset="0"/>
              </a:defRPr>
            </a:lvl4pPr>
            <a:lvl5pPr marL="2174878" indent="-241653" eaLnBrk="0" hangingPunct="0">
              <a:defRPr>
                <a:solidFill>
                  <a:schemeClr val="tx1"/>
                </a:solidFill>
                <a:latin typeface="Arial" pitchFamily="34" charset="0"/>
              </a:defRPr>
            </a:lvl5pPr>
            <a:lvl6pPr marL="2658184" indent="-241653" eaLnBrk="0" fontAlgn="base" hangingPunct="0">
              <a:spcBef>
                <a:spcPct val="0"/>
              </a:spcBef>
              <a:spcAft>
                <a:spcPct val="0"/>
              </a:spcAft>
              <a:defRPr>
                <a:solidFill>
                  <a:schemeClr val="tx1"/>
                </a:solidFill>
                <a:latin typeface="Arial" pitchFamily="34" charset="0"/>
              </a:defRPr>
            </a:lvl6pPr>
            <a:lvl7pPr marL="3141490" indent="-241653" eaLnBrk="0" fontAlgn="base" hangingPunct="0">
              <a:spcBef>
                <a:spcPct val="0"/>
              </a:spcBef>
              <a:spcAft>
                <a:spcPct val="0"/>
              </a:spcAft>
              <a:defRPr>
                <a:solidFill>
                  <a:schemeClr val="tx1"/>
                </a:solidFill>
                <a:latin typeface="Arial" pitchFamily="34" charset="0"/>
              </a:defRPr>
            </a:lvl7pPr>
            <a:lvl8pPr marL="3624796" indent="-241653" eaLnBrk="0" fontAlgn="base" hangingPunct="0">
              <a:spcBef>
                <a:spcPct val="0"/>
              </a:spcBef>
              <a:spcAft>
                <a:spcPct val="0"/>
              </a:spcAft>
              <a:defRPr>
                <a:solidFill>
                  <a:schemeClr val="tx1"/>
                </a:solidFill>
                <a:latin typeface="Arial" pitchFamily="34" charset="0"/>
              </a:defRPr>
            </a:lvl8pPr>
            <a:lvl9pPr marL="4108102" indent="-241653" eaLnBrk="0" fontAlgn="base" hangingPunct="0">
              <a:spcBef>
                <a:spcPct val="0"/>
              </a:spcBef>
              <a:spcAft>
                <a:spcPct val="0"/>
              </a:spcAft>
              <a:defRPr>
                <a:solidFill>
                  <a:schemeClr val="tx1"/>
                </a:solidFill>
                <a:latin typeface="Arial" pitchFamily="34" charset="0"/>
              </a:defRPr>
            </a:lvl9pPr>
          </a:lstStyle>
          <a:p>
            <a:pPr eaLnBrk="1" hangingPunct="1">
              <a:defRPr/>
            </a:pPr>
            <a:fld id="{67AADE06-C279-4E50-871E-D531EF197FC9}" type="slidenum">
              <a:rPr lang="en-US" smtClean="0">
                <a:solidFill>
                  <a:prstClr val="black"/>
                </a:solidFill>
              </a:rPr>
              <a:pPr eaLnBrk="1" hangingPunct="1">
                <a:defRPr/>
              </a:pPr>
              <a:t>14</a:t>
            </a:fld>
            <a:endParaRPr lang="en-US" smtClean="0">
              <a:solidFill>
                <a:prstClr val="black"/>
              </a:solidFill>
            </a:endParaRPr>
          </a:p>
        </p:txBody>
      </p:sp>
      <p:sp>
        <p:nvSpPr>
          <p:cNvPr id="7" name="Rectangle 7"/>
          <p:cNvSpPr txBox="1">
            <a:spLocks noGrp="1" noChangeArrowheads="1"/>
          </p:cNvSpPr>
          <p:nvPr/>
        </p:nvSpPr>
        <p:spPr bwMode="auto">
          <a:xfrm>
            <a:off x="4144963" y="9121775"/>
            <a:ext cx="3170237" cy="479425"/>
          </a:xfrm>
          <a:prstGeom prst="rect">
            <a:avLst/>
          </a:prstGeom>
          <a:noFill/>
          <a:ln>
            <a:miter lim="800000"/>
            <a:headEnd/>
            <a:tailEnd/>
          </a:ln>
        </p:spPr>
        <p:txBody>
          <a:bodyPr lIns="96661" tIns="48331" rIns="96661" bIns="48331" anchor="b"/>
          <a:lstStyle/>
          <a:p>
            <a:pPr algn="r" eaLnBrk="1" hangingPunct="1">
              <a:defRPr/>
            </a:pPr>
            <a:fld id="{29F10F9A-B286-472B-AFFE-D7596F7629CD}" type="slidenum">
              <a:rPr lang="de-DE" sz="1300">
                <a:solidFill>
                  <a:srgbClr val="800080"/>
                </a:solidFill>
                <a:effectLst>
                  <a:outerShdw blurRad="38100" dist="38100" dir="2700000" algn="tl">
                    <a:srgbClr val="C0C0C0"/>
                  </a:outerShdw>
                </a:effectLst>
              </a:rPr>
              <a:pPr algn="r" eaLnBrk="1" hangingPunct="1">
                <a:defRPr/>
              </a:pPr>
              <a:t>14</a:t>
            </a:fld>
            <a:endParaRPr lang="de-DE" sz="1300">
              <a:solidFill>
                <a:srgbClr val="800080"/>
              </a:solidFill>
              <a:effectLst>
                <a:outerShdw blurRad="38100" dist="38100" dir="2700000" algn="tl">
                  <a:srgbClr val="C0C0C0"/>
                </a:outerShdw>
              </a:effectLst>
            </a:endParaRPr>
          </a:p>
        </p:txBody>
      </p:sp>
      <p:sp>
        <p:nvSpPr>
          <p:cNvPr id="252932" name="Rectangle 1026"/>
          <p:cNvSpPr>
            <a:spLocks noGrp="1" noRot="1" noChangeAspect="1" noChangeArrowheads="1" noTextEdit="1"/>
          </p:cNvSpPr>
          <p:nvPr>
            <p:ph type="sldImg"/>
          </p:nvPr>
        </p:nvSpPr>
        <p:spPr>
          <a:xfrm>
            <a:off x="-590550" y="-666750"/>
            <a:ext cx="8499475" cy="6375400"/>
          </a:xfrm>
          <a:ln/>
        </p:spPr>
      </p:sp>
      <p:sp>
        <p:nvSpPr>
          <p:cNvPr id="252933" name="Rectangle 1027"/>
          <p:cNvSpPr>
            <a:spLocks noGrp="1" noChangeArrowheads="1"/>
          </p:cNvSpPr>
          <p:nvPr>
            <p:ph type="body" idx="1"/>
          </p:nvPr>
        </p:nvSpPr>
        <p:spPr>
          <a:xfrm>
            <a:off x="974725" y="4560888"/>
            <a:ext cx="5365750" cy="4319587"/>
          </a:xfrm>
          <a:noFill/>
        </p:spPr>
        <p:txBody>
          <a:bodyPr/>
          <a:lstStyle/>
          <a:p>
            <a:pPr eaLnBrk="1" hangingPunct="1"/>
            <a:r>
              <a:rPr lang="de-DE" smtClean="0">
                <a:latin typeface="Arial" pitchFamily="34" charset="0"/>
              </a:rPr>
              <a:t>Different techniques, plot with more and more results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90550" y="-666750"/>
            <a:ext cx="8499475" cy="6375400"/>
          </a:xfrm>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a:xfrm>
            <a:off x="4143532" y="9118531"/>
            <a:ext cx="3170420" cy="480496"/>
          </a:xfrm>
          <a:prstGeom prst="rect">
            <a:avLst/>
          </a:prstGeom>
        </p:spPr>
        <p:txBody>
          <a:bodyPr/>
          <a:lstStyle/>
          <a:p>
            <a:fld id="{312527D2-8126-4C35-B528-10ADC2542FC8}"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9854438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2"/>
            <a:ext cx="6400800" cy="1752600"/>
          </a:xfrm>
        </p:spPr>
        <p:txBody>
          <a:bodyPr/>
          <a:lstStyle>
            <a:lvl1pPr marL="0" indent="0" algn="ctr">
              <a:buNone/>
              <a:defRPr/>
            </a:lvl1pPr>
            <a:lvl2pPr marL="457106" indent="0" algn="ctr">
              <a:buNone/>
              <a:defRPr/>
            </a:lvl2pPr>
            <a:lvl3pPr marL="914210" indent="0" algn="ctr">
              <a:buNone/>
              <a:defRPr/>
            </a:lvl3pPr>
            <a:lvl4pPr marL="1371316" indent="0" algn="ctr">
              <a:buNone/>
              <a:defRPr/>
            </a:lvl4pPr>
            <a:lvl5pPr marL="1828421" indent="0" algn="ctr">
              <a:buNone/>
              <a:defRPr/>
            </a:lvl5pPr>
            <a:lvl6pPr marL="2285526" indent="0" algn="ctr">
              <a:buNone/>
              <a:defRPr/>
            </a:lvl6pPr>
            <a:lvl7pPr marL="2742630" indent="0" algn="ctr">
              <a:buNone/>
              <a:defRPr/>
            </a:lvl7pPr>
            <a:lvl8pPr marL="3199736" indent="0" algn="ctr">
              <a:buNone/>
              <a:defRPr/>
            </a:lvl8pPr>
            <a:lvl9pPr marL="3656841"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7828819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7745191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lgn="ctr" eaLnBrk="0" hangingPunct="0">
              <a:defRPr b="1">
                <a:effectLst>
                  <a:outerShdw blurRad="38100" dist="38100" dir="2700000" algn="tl">
                    <a:srgbClr val="000000">
                      <a:alpha val="43137"/>
                    </a:srgbClr>
                  </a:outerShdw>
                </a:effectLst>
              </a:defRPr>
            </a:lvl1pPr>
          </a:lstStyle>
          <a:p>
            <a:pPr>
              <a:defRPr/>
            </a:pPr>
            <a:endParaRPr lang="en-US"/>
          </a:p>
        </p:txBody>
      </p:sp>
      <p:sp>
        <p:nvSpPr>
          <p:cNvPr id="5" name="Rectangle 4"/>
          <p:cNvSpPr>
            <a:spLocks noGrp="1" noChangeArrowheads="1"/>
          </p:cNvSpPr>
          <p:nvPr>
            <p:ph type="sldNum" sz="quarter" idx="11"/>
          </p:nvPr>
        </p:nvSpPr>
        <p:spPr/>
        <p:txBody>
          <a:bodyPr/>
          <a:lstStyle>
            <a:lvl1pPr eaLnBrk="0" hangingPunct="0">
              <a:defRPr b="1">
                <a:effectLst>
                  <a:outerShdw blurRad="38100" dist="38100" dir="2700000" algn="tl">
                    <a:srgbClr val="000000">
                      <a:alpha val="43137"/>
                    </a:srgbClr>
                  </a:outerShdw>
                </a:effectLst>
              </a:defRPr>
            </a:lvl1pPr>
          </a:lstStyle>
          <a:p>
            <a:pPr>
              <a:defRPr/>
            </a:pPr>
            <a:fld id="{5E9C3E52-C753-49E2-A438-1F4819B1A10B}" type="slidenum">
              <a:rPr lang="en-US"/>
              <a:pPr>
                <a:defRPr/>
              </a:pPr>
              <a:t>‹#›</a:t>
            </a:fld>
            <a:endParaRPr lang="en-US"/>
          </a:p>
        </p:txBody>
      </p:sp>
    </p:spTree>
    <p:extLst>
      <p:ext uri="{BB962C8B-B14F-4D97-AF65-F5344CB8AC3E}">
        <p14:creationId xmlns:p14="http://schemas.microsoft.com/office/powerpoint/2010/main" val="149859462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lgn="ctr" eaLnBrk="0" hangingPunct="0">
              <a:defRPr b="1">
                <a:effectLst>
                  <a:outerShdw blurRad="38100" dist="38100" dir="2700000" algn="tl">
                    <a:srgbClr val="000000">
                      <a:alpha val="43137"/>
                    </a:srgbClr>
                  </a:outerShdw>
                </a:effectLst>
              </a:defRPr>
            </a:lvl1pPr>
          </a:lstStyle>
          <a:p>
            <a:pPr>
              <a:defRPr/>
            </a:pPr>
            <a:endParaRPr lang="en-US"/>
          </a:p>
        </p:txBody>
      </p:sp>
      <p:sp>
        <p:nvSpPr>
          <p:cNvPr id="5" name="Rectangle 4"/>
          <p:cNvSpPr>
            <a:spLocks noGrp="1" noChangeArrowheads="1"/>
          </p:cNvSpPr>
          <p:nvPr>
            <p:ph type="sldNum" sz="quarter" idx="11"/>
          </p:nvPr>
        </p:nvSpPr>
        <p:spPr/>
        <p:txBody>
          <a:bodyPr/>
          <a:lstStyle>
            <a:lvl1pPr eaLnBrk="0" hangingPunct="0">
              <a:defRPr b="1">
                <a:effectLst>
                  <a:outerShdw blurRad="38100" dist="38100" dir="2700000" algn="tl">
                    <a:srgbClr val="000000">
                      <a:alpha val="43137"/>
                    </a:srgbClr>
                  </a:outerShdw>
                </a:effectLst>
              </a:defRPr>
            </a:lvl1pPr>
          </a:lstStyle>
          <a:p>
            <a:pPr>
              <a:defRPr/>
            </a:pPr>
            <a:fld id="{6E201D07-AFE9-47E2-9280-8CF48A099350}" type="slidenum">
              <a:rPr lang="en-US"/>
              <a:pPr>
                <a:defRPr/>
              </a:pPr>
              <a:t>‹#›</a:t>
            </a:fld>
            <a:endParaRPr lang="en-US"/>
          </a:p>
        </p:txBody>
      </p:sp>
    </p:spTree>
    <p:extLst>
      <p:ext uri="{BB962C8B-B14F-4D97-AF65-F5344CB8AC3E}">
        <p14:creationId xmlns:p14="http://schemas.microsoft.com/office/powerpoint/2010/main" val="74745261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2"/>
            <a:ext cx="6400800" cy="1752600"/>
          </a:xfrm>
        </p:spPr>
        <p:txBody>
          <a:bodyPr/>
          <a:lstStyle>
            <a:lvl1pPr marL="0" indent="0" algn="ctr">
              <a:buNone/>
              <a:defRPr/>
            </a:lvl1pPr>
            <a:lvl2pPr marL="456819" indent="0" algn="ctr">
              <a:buNone/>
              <a:defRPr/>
            </a:lvl2pPr>
            <a:lvl3pPr marL="913642" indent="0" algn="ctr">
              <a:buNone/>
              <a:defRPr/>
            </a:lvl3pPr>
            <a:lvl4pPr marL="1370464" indent="0" algn="ctr">
              <a:buNone/>
              <a:defRPr/>
            </a:lvl4pPr>
            <a:lvl5pPr marL="1827283" indent="0" algn="ctr">
              <a:buNone/>
              <a:defRPr/>
            </a:lvl5pPr>
            <a:lvl6pPr marL="2284105" indent="0" algn="ctr">
              <a:buNone/>
              <a:defRPr/>
            </a:lvl6pPr>
            <a:lvl7pPr marL="2740926" indent="0" algn="ctr">
              <a:buNone/>
              <a:defRPr/>
            </a:lvl7pPr>
            <a:lvl8pPr marL="3197744" indent="0" algn="ctr">
              <a:buNone/>
              <a:defRPr/>
            </a:lvl8pPr>
            <a:lvl9pPr marL="3654567"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4228081694"/>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729683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8"/>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8"/>
            <a:ext cx="7772400" cy="1500187"/>
          </a:xfrm>
        </p:spPr>
        <p:txBody>
          <a:bodyPr anchor="b"/>
          <a:lstStyle>
            <a:lvl1pPr marL="0" indent="0">
              <a:buNone/>
              <a:defRPr sz="2000"/>
            </a:lvl1pPr>
            <a:lvl2pPr marL="456819" indent="0">
              <a:buNone/>
              <a:defRPr sz="1800"/>
            </a:lvl2pPr>
            <a:lvl3pPr marL="913642" indent="0">
              <a:buNone/>
              <a:defRPr sz="1600"/>
            </a:lvl3pPr>
            <a:lvl4pPr marL="1370464" indent="0">
              <a:buNone/>
              <a:defRPr sz="1400"/>
            </a:lvl4pPr>
            <a:lvl5pPr marL="1827283" indent="0">
              <a:buNone/>
              <a:defRPr sz="1400"/>
            </a:lvl5pPr>
            <a:lvl6pPr marL="2284105" indent="0">
              <a:buNone/>
              <a:defRPr sz="1400"/>
            </a:lvl6pPr>
            <a:lvl7pPr marL="2740926" indent="0">
              <a:buNone/>
              <a:defRPr sz="1400"/>
            </a:lvl7pPr>
            <a:lvl8pPr marL="3197744" indent="0">
              <a:buNone/>
              <a:defRPr sz="1400"/>
            </a:lvl8pPr>
            <a:lvl9pPr marL="3654567" indent="0">
              <a:buNone/>
              <a:defRPr sz="1400"/>
            </a:lvl9pPr>
          </a:lstStyle>
          <a:p>
            <a:pPr lvl="0"/>
            <a:r>
              <a:rPr lang="en-US" smtClean="0"/>
              <a:t>Click to edit Master text styles</a:t>
            </a:r>
          </a:p>
        </p:txBody>
      </p:sp>
    </p:spTree>
    <p:extLst>
      <p:ext uri="{BB962C8B-B14F-4D97-AF65-F5344CB8AC3E}">
        <p14:creationId xmlns:p14="http://schemas.microsoft.com/office/powerpoint/2010/main" val="172788454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990600"/>
            <a:ext cx="4051300" cy="5276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84700" y="990600"/>
            <a:ext cx="4051300" cy="5276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2210971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6819" indent="0">
              <a:buNone/>
              <a:defRPr sz="2000" b="1"/>
            </a:lvl2pPr>
            <a:lvl3pPr marL="913642" indent="0">
              <a:buNone/>
              <a:defRPr sz="1800" b="1"/>
            </a:lvl3pPr>
            <a:lvl4pPr marL="1370464" indent="0">
              <a:buNone/>
              <a:defRPr sz="1600" b="1"/>
            </a:lvl4pPr>
            <a:lvl5pPr marL="1827283" indent="0">
              <a:buNone/>
              <a:defRPr sz="1600" b="1"/>
            </a:lvl5pPr>
            <a:lvl6pPr marL="2284105" indent="0">
              <a:buNone/>
              <a:defRPr sz="1600" b="1"/>
            </a:lvl6pPr>
            <a:lvl7pPr marL="2740926" indent="0">
              <a:buNone/>
              <a:defRPr sz="1600" b="1"/>
            </a:lvl7pPr>
            <a:lvl8pPr marL="3197744" indent="0">
              <a:buNone/>
              <a:defRPr sz="1600" b="1"/>
            </a:lvl8pPr>
            <a:lvl9pPr marL="3654567"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6819" indent="0">
              <a:buNone/>
              <a:defRPr sz="2000" b="1"/>
            </a:lvl2pPr>
            <a:lvl3pPr marL="913642" indent="0">
              <a:buNone/>
              <a:defRPr sz="1800" b="1"/>
            </a:lvl3pPr>
            <a:lvl4pPr marL="1370464" indent="0">
              <a:buNone/>
              <a:defRPr sz="1600" b="1"/>
            </a:lvl4pPr>
            <a:lvl5pPr marL="1827283" indent="0">
              <a:buNone/>
              <a:defRPr sz="1600" b="1"/>
            </a:lvl5pPr>
            <a:lvl6pPr marL="2284105" indent="0">
              <a:buNone/>
              <a:defRPr sz="1600" b="1"/>
            </a:lvl6pPr>
            <a:lvl7pPr marL="2740926" indent="0">
              <a:buNone/>
              <a:defRPr sz="1600" b="1"/>
            </a:lvl7pPr>
            <a:lvl8pPr marL="3197744" indent="0">
              <a:buNone/>
              <a:defRPr sz="1600" b="1"/>
            </a:lvl8pPr>
            <a:lvl9pPr marL="3654567"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77532577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87058000"/>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499439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4" y="273058"/>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4"/>
            <a:ext cx="3008313" cy="4691063"/>
          </a:xfrm>
        </p:spPr>
        <p:txBody>
          <a:bodyPr/>
          <a:lstStyle>
            <a:lvl1pPr marL="0" indent="0">
              <a:buNone/>
              <a:defRPr sz="1400"/>
            </a:lvl1pPr>
            <a:lvl2pPr marL="456819" indent="0">
              <a:buNone/>
              <a:defRPr sz="1200"/>
            </a:lvl2pPr>
            <a:lvl3pPr marL="913642" indent="0">
              <a:buNone/>
              <a:defRPr sz="1000"/>
            </a:lvl3pPr>
            <a:lvl4pPr marL="1370464" indent="0">
              <a:buNone/>
              <a:defRPr sz="900"/>
            </a:lvl4pPr>
            <a:lvl5pPr marL="1827283" indent="0">
              <a:buNone/>
              <a:defRPr sz="900"/>
            </a:lvl5pPr>
            <a:lvl6pPr marL="2284105" indent="0">
              <a:buNone/>
              <a:defRPr sz="900"/>
            </a:lvl6pPr>
            <a:lvl7pPr marL="2740926" indent="0">
              <a:buNone/>
              <a:defRPr sz="900"/>
            </a:lvl7pPr>
            <a:lvl8pPr marL="3197744" indent="0">
              <a:buNone/>
              <a:defRPr sz="900"/>
            </a:lvl8pPr>
            <a:lvl9pPr marL="3654567" indent="0">
              <a:buNone/>
              <a:defRPr sz="900"/>
            </a:lvl9pPr>
          </a:lstStyle>
          <a:p>
            <a:pPr lvl="0"/>
            <a:r>
              <a:rPr lang="en-US" smtClean="0"/>
              <a:t>Click to edit Master text styles</a:t>
            </a:r>
          </a:p>
        </p:txBody>
      </p:sp>
    </p:spTree>
    <p:extLst>
      <p:ext uri="{BB962C8B-B14F-4D97-AF65-F5344CB8AC3E}">
        <p14:creationId xmlns:p14="http://schemas.microsoft.com/office/powerpoint/2010/main" val="4520836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381000"/>
            <a:ext cx="2063750" cy="58864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1001" y="381000"/>
            <a:ext cx="6038850" cy="5886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9144694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6819" indent="0">
              <a:buNone/>
              <a:defRPr sz="2800"/>
            </a:lvl2pPr>
            <a:lvl3pPr marL="913642" indent="0">
              <a:buNone/>
              <a:defRPr sz="2400"/>
            </a:lvl3pPr>
            <a:lvl4pPr marL="1370464" indent="0">
              <a:buNone/>
              <a:defRPr sz="2000"/>
            </a:lvl4pPr>
            <a:lvl5pPr marL="1827283" indent="0">
              <a:buNone/>
              <a:defRPr sz="2000"/>
            </a:lvl5pPr>
            <a:lvl6pPr marL="2284105" indent="0">
              <a:buNone/>
              <a:defRPr sz="2000"/>
            </a:lvl6pPr>
            <a:lvl7pPr marL="2740926" indent="0">
              <a:buNone/>
              <a:defRPr sz="2000"/>
            </a:lvl7pPr>
            <a:lvl8pPr marL="3197744" indent="0">
              <a:buNone/>
              <a:defRPr sz="2000"/>
            </a:lvl8pPr>
            <a:lvl9pPr marL="3654567"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6819" indent="0">
              <a:buNone/>
              <a:defRPr sz="1200"/>
            </a:lvl2pPr>
            <a:lvl3pPr marL="913642" indent="0">
              <a:buNone/>
              <a:defRPr sz="1000"/>
            </a:lvl3pPr>
            <a:lvl4pPr marL="1370464" indent="0">
              <a:buNone/>
              <a:defRPr sz="900"/>
            </a:lvl4pPr>
            <a:lvl5pPr marL="1827283" indent="0">
              <a:buNone/>
              <a:defRPr sz="900"/>
            </a:lvl5pPr>
            <a:lvl6pPr marL="2284105" indent="0">
              <a:buNone/>
              <a:defRPr sz="900"/>
            </a:lvl6pPr>
            <a:lvl7pPr marL="2740926" indent="0">
              <a:buNone/>
              <a:defRPr sz="900"/>
            </a:lvl7pPr>
            <a:lvl8pPr marL="3197744" indent="0">
              <a:buNone/>
              <a:defRPr sz="900"/>
            </a:lvl8pPr>
            <a:lvl9pPr marL="3654567" indent="0">
              <a:buNone/>
              <a:defRPr sz="900"/>
            </a:lvl9pPr>
          </a:lstStyle>
          <a:p>
            <a:pPr lvl="0"/>
            <a:r>
              <a:rPr lang="en-US" smtClean="0"/>
              <a:t>Click to edit Master text styles</a:t>
            </a:r>
          </a:p>
        </p:txBody>
      </p:sp>
    </p:spTree>
    <p:extLst>
      <p:ext uri="{BB962C8B-B14F-4D97-AF65-F5344CB8AC3E}">
        <p14:creationId xmlns:p14="http://schemas.microsoft.com/office/powerpoint/2010/main" val="209538362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1879232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381000"/>
            <a:ext cx="2063750" cy="58864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1001" y="381000"/>
            <a:ext cx="6038850" cy="5886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5875829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381000" y="381000"/>
            <a:ext cx="8255000" cy="58864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1808880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a:prstGeom prst="rect">
            <a:avLst/>
          </a:prstGeom>
        </p:spPr>
        <p:txBody>
          <a:bodyPr vert="horz" lIns="91420" tIns="45711" rIns="91420" bIns="45711"/>
          <a:lstStyle>
            <a:lvl1pPr>
              <a:defRPr b="1">
                <a:solidFill>
                  <a:srgbClr val="0000FF"/>
                </a:solidFill>
                <a:latin typeface="Chalkboard"/>
                <a:cs typeface="Chalkboard"/>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2"/>
            <a:ext cx="6400800" cy="1752600"/>
          </a:xfrm>
          <a:prstGeom prst="rect">
            <a:avLst/>
          </a:prstGeom>
        </p:spPr>
        <p:txBody>
          <a:bodyPr vert="horz" lIns="91420" tIns="45711" rIns="91420" bIns="45711"/>
          <a:lstStyle>
            <a:lvl1pPr marL="0" indent="0" algn="ctr">
              <a:buNone/>
              <a:defRPr>
                <a:latin typeface="Chalkboard"/>
                <a:cs typeface="Chalkboard"/>
              </a:defRPr>
            </a:lvl1pPr>
            <a:lvl2pPr marL="457106" indent="0" algn="ctr">
              <a:buNone/>
              <a:defRPr/>
            </a:lvl2pPr>
            <a:lvl3pPr marL="914210" indent="0" algn="ctr">
              <a:buNone/>
              <a:defRPr/>
            </a:lvl3pPr>
            <a:lvl4pPr marL="1371316" indent="0" algn="ctr">
              <a:buNone/>
              <a:defRPr/>
            </a:lvl4pPr>
            <a:lvl5pPr marL="1828421" indent="0" algn="ctr">
              <a:buNone/>
              <a:defRPr/>
            </a:lvl5pPr>
            <a:lvl6pPr marL="2285526" indent="0" algn="ctr">
              <a:buNone/>
              <a:defRPr/>
            </a:lvl6pPr>
            <a:lvl7pPr marL="2742630" indent="0" algn="ctr">
              <a:buNone/>
              <a:defRPr/>
            </a:lvl7pPr>
            <a:lvl8pPr marL="3199736" indent="0" algn="ctr">
              <a:buNone/>
              <a:defRPr/>
            </a:lvl8pPr>
            <a:lvl9pPr marL="3656841" indent="0" algn="ctr">
              <a:buNone/>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707519611"/>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2"/>
            <a:ext cx="8229600" cy="609600"/>
          </a:xfrm>
          <a:prstGeom prst="rect">
            <a:avLst/>
          </a:prstGeom>
        </p:spPr>
        <p:txBody>
          <a:bodyPr vert="horz" lIns="91420" tIns="45711" rIns="91420" bIns="45711"/>
          <a:lstStyle>
            <a:lvl1pPr>
              <a:defRPr sz="2800" b="1" i="0">
                <a:solidFill>
                  <a:srgbClr val="0000FF"/>
                </a:solidFill>
                <a:latin typeface="Chalkboard"/>
                <a:cs typeface="Chalkboard"/>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600202"/>
            <a:ext cx="8229600" cy="4525963"/>
          </a:xfrm>
          <a:prstGeom prst="rect">
            <a:avLst/>
          </a:prstGeom>
        </p:spPr>
        <p:txBody>
          <a:bodyPr vert="horz" lIns="91420" tIns="45711" rIns="91420" bIns="45711"/>
          <a:lstStyle>
            <a:lvl1pPr>
              <a:defRPr>
                <a:solidFill>
                  <a:srgbClr val="0000FF"/>
                </a:solidFill>
                <a:latin typeface="Chalkboard"/>
                <a:cs typeface="Chalkboard"/>
              </a:defRPr>
            </a:lvl1pPr>
            <a:lvl2pPr>
              <a:defRPr>
                <a:solidFill>
                  <a:srgbClr val="FF0000"/>
                </a:solidFill>
                <a:latin typeface="Chalkboard"/>
                <a:cs typeface="Chalkboard"/>
              </a:defRPr>
            </a:lvl2pPr>
            <a:lvl3pPr>
              <a:defRPr>
                <a:solidFill>
                  <a:schemeClr val="tx1"/>
                </a:solidFill>
                <a:latin typeface="Chalkboard"/>
                <a:cs typeface="Chalkboard"/>
              </a:defRPr>
            </a:lvl3pPr>
            <a:lvl4pPr>
              <a:defRPr>
                <a:solidFill>
                  <a:srgbClr val="0000FF"/>
                </a:solidFill>
                <a:latin typeface="Chalkboard"/>
                <a:cs typeface="Chalkboard"/>
              </a:defRPr>
            </a:lvl4pPr>
            <a:lvl5pPr>
              <a:defRPr>
                <a:solidFill>
                  <a:srgbClr val="0000FF"/>
                </a:solidFill>
                <a:latin typeface="Chalkboard"/>
                <a:cs typeface="Chalkboard"/>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67015483"/>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a:prstGeom prst="rect">
            <a:avLst/>
          </a:prstGeom>
        </p:spPr>
        <p:txBody>
          <a:bodyPr vert="horz" lIns="91420" tIns="45711" rIns="91420" bIns="45711"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5"/>
            <a:ext cx="7772400" cy="1500187"/>
          </a:xfrm>
          <a:prstGeom prst="rect">
            <a:avLst/>
          </a:prstGeom>
        </p:spPr>
        <p:txBody>
          <a:bodyPr vert="horz" lIns="91420" tIns="45711" rIns="91420" bIns="45711" anchor="b"/>
          <a:lstStyle>
            <a:lvl1pPr marL="0" indent="0">
              <a:buNone/>
              <a:defRPr sz="2000"/>
            </a:lvl1pPr>
            <a:lvl2pPr marL="457106" indent="0">
              <a:buNone/>
              <a:defRPr sz="1800"/>
            </a:lvl2pPr>
            <a:lvl3pPr marL="914210" indent="0">
              <a:buNone/>
              <a:defRPr sz="1600"/>
            </a:lvl3pPr>
            <a:lvl4pPr marL="1371316" indent="0">
              <a:buNone/>
              <a:defRPr sz="1400"/>
            </a:lvl4pPr>
            <a:lvl5pPr marL="1828421" indent="0">
              <a:buNone/>
              <a:defRPr sz="1400"/>
            </a:lvl5pPr>
            <a:lvl6pPr marL="2285526" indent="0">
              <a:buNone/>
              <a:defRPr sz="1400"/>
            </a:lvl6pPr>
            <a:lvl7pPr marL="2742630" indent="0">
              <a:buNone/>
              <a:defRPr sz="1400"/>
            </a:lvl7pPr>
            <a:lvl8pPr marL="3199736" indent="0">
              <a:buNone/>
              <a:defRPr sz="1400"/>
            </a:lvl8pPr>
            <a:lvl9pPr marL="3656841" indent="0">
              <a:buNone/>
              <a:defRPr sz="1400"/>
            </a:lvl9pPr>
          </a:lstStyle>
          <a:p>
            <a:pPr lvl="0"/>
            <a:r>
              <a:rPr lang="en-US" smtClean="0"/>
              <a:t>Click to edit Master text styles</a:t>
            </a:r>
          </a:p>
        </p:txBody>
      </p:sp>
    </p:spTree>
    <p:extLst>
      <p:ext uri="{BB962C8B-B14F-4D97-AF65-F5344CB8AC3E}">
        <p14:creationId xmlns:p14="http://schemas.microsoft.com/office/powerpoint/2010/main" val="39950747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lIns="91420" tIns="45711" rIns="91420" bIns="45711"/>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a:prstGeom prst="rect">
            <a:avLst/>
          </a:prstGeom>
        </p:spPr>
        <p:txBody>
          <a:bodyPr vert="horz" lIns="91420" tIns="45711" rIns="91420" bIns="45711"/>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2"/>
            <a:ext cx="4038600" cy="4525963"/>
          </a:xfrm>
          <a:prstGeom prst="rect">
            <a:avLst/>
          </a:prstGeom>
        </p:spPr>
        <p:txBody>
          <a:bodyPr vert="horz" lIns="91420" tIns="45711" rIns="91420" bIns="45711"/>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17307281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lIns="91420" tIns="45711" rIns="91420" bIns="45711"/>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a:prstGeom prst="rect">
            <a:avLst/>
          </a:prstGeom>
        </p:spPr>
        <p:txBody>
          <a:bodyPr vert="horz" lIns="91420" tIns="45711" rIns="91420" bIns="45711" anchor="b"/>
          <a:lstStyle>
            <a:lvl1pPr marL="0" indent="0">
              <a:buNone/>
              <a:defRPr sz="2400" b="1"/>
            </a:lvl1pPr>
            <a:lvl2pPr marL="457106" indent="0">
              <a:buNone/>
              <a:defRPr sz="2000" b="1"/>
            </a:lvl2pPr>
            <a:lvl3pPr marL="914210" indent="0">
              <a:buNone/>
              <a:defRPr sz="1800" b="1"/>
            </a:lvl3pPr>
            <a:lvl4pPr marL="1371316" indent="0">
              <a:buNone/>
              <a:defRPr sz="1600" b="1"/>
            </a:lvl4pPr>
            <a:lvl5pPr marL="1828421" indent="0">
              <a:buNone/>
              <a:defRPr sz="1600" b="1"/>
            </a:lvl5pPr>
            <a:lvl6pPr marL="2285526" indent="0">
              <a:buNone/>
              <a:defRPr sz="1600" b="1"/>
            </a:lvl6pPr>
            <a:lvl7pPr marL="2742630" indent="0">
              <a:buNone/>
              <a:defRPr sz="1600" b="1"/>
            </a:lvl7pPr>
            <a:lvl8pPr marL="3199736" indent="0">
              <a:buNone/>
              <a:defRPr sz="1600" b="1"/>
            </a:lvl8pPr>
            <a:lvl9pPr marL="365684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lIns="91420" tIns="45711" rIns="91420" bIns="45711"/>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4"/>
            <a:ext cx="4041775" cy="639762"/>
          </a:xfrm>
          <a:prstGeom prst="rect">
            <a:avLst/>
          </a:prstGeom>
        </p:spPr>
        <p:txBody>
          <a:bodyPr vert="horz" lIns="91420" tIns="45711" rIns="91420" bIns="45711" anchor="b"/>
          <a:lstStyle>
            <a:lvl1pPr marL="0" indent="0">
              <a:buNone/>
              <a:defRPr sz="2400" b="1"/>
            </a:lvl1pPr>
            <a:lvl2pPr marL="457106" indent="0">
              <a:buNone/>
              <a:defRPr sz="2000" b="1"/>
            </a:lvl2pPr>
            <a:lvl3pPr marL="914210" indent="0">
              <a:buNone/>
              <a:defRPr sz="1800" b="1"/>
            </a:lvl3pPr>
            <a:lvl4pPr marL="1371316" indent="0">
              <a:buNone/>
              <a:defRPr sz="1600" b="1"/>
            </a:lvl4pPr>
            <a:lvl5pPr marL="1828421" indent="0">
              <a:buNone/>
              <a:defRPr sz="1600" b="1"/>
            </a:lvl5pPr>
            <a:lvl6pPr marL="2285526" indent="0">
              <a:buNone/>
              <a:defRPr sz="1600" b="1"/>
            </a:lvl6pPr>
            <a:lvl7pPr marL="2742630" indent="0">
              <a:buNone/>
              <a:defRPr sz="1600" b="1"/>
            </a:lvl7pPr>
            <a:lvl8pPr marL="3199736" indent="0">
              <a:buNone/>
              <a:defRPr sz="1600" b="1"/>
            </a:lvl8pPr>
            <a:lvl9pPr marL="365684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lIns="91420" tIns="45711" rIns="91420" bIns="45711"/>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39974664"/>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762000"/>
          </a:xfrm>
          <a:prstGeom prst="rect">
            <a:avLst/>
          </a:prstGeom>
        </p:spPr>
        <p:txBody>
          <a:bodyPr vert="horz" lIns="91420" tIns="45711" rIns="91420" bIns="45711"/>
          <a:lstStyle>
            <a:lvl1pPr>
              <a:defRPr sz="3200" b="1">
                <a:solidFill>
                  <a:srgbClr val="0000FF"/>
                </a:solidFill>
                <a:latin typeface="Chalkboard"/>
                <a:cs typeface="Chalkboard"/>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134371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381000" y="381000"/>
            <a:ext cx="8255000" cy="588645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65705514"/>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713744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a:prstGeom prst="rect">
            <a:avLst/>
          </a:prstGeom>
        </p:spPr>
        <p:txBody>
          <a:bodyPr vert="horz" lIns="91420" tIns="45711" rIns="91420" bIns="45711"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2" y="273052"/>
            <a:ext cx="5111750" cy="5853113"/>
          </a:xfrm>
          <a:prstGeom prst="rect">
            <a:avLst/>
          </a:prstGeom>
        </p:spPr>
        <p:txBody>
          <a:bodyPr vert="horz" lIns="91420" tIns="45711" rIns="91420" bIns="45711"/>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a:prstGeom prst="rect">
            <a:avLst/>
          </a:prstGeom>
        </p:spPr>
        <p:txBody>
          <a:bodyPr vert="horz" lIns="91420" tIns="45711" rIns="91420" bIns="45711"/>
          <a:lstStyle>
            <a:lvl1pPr marL="0" indent="0">
              <a:buNone/>
              <a:defRPr sz="1400"/>
            </a:lvl1pPr>
            <a:lvl2pPr marL="457106" indent="0">
              <a:buNone/>
              <a:defRPr sz="1200"/>
            </a:lvl2pPr>
            <a:lvl3pPr marL="914210" indent="0">
              <a:buNone/>
              <a:defRPr sz="1000"/>
            </a:lvl3pPr>
            <a:lvl4pPr marL="1371316" indent="0">
              <a:buNone/>
              <a:defRPr sz="900"/>
            </a:lvl4pPr>
            <a:lvl5pPr marL="1828421" indent="0">
              <a:buNone/>
              <a:defRPr sz="900"/>
            </a:lvl5pPr>
            <a:lvl6pPr marL="2285526" indent="0">
              <a:buNone/>
              <a:defRPr sz="900"/>
            </a:lvl6pPr>
            <a:lvl7pPr marL="2742630" indent="0">
              <a:buNone/>
              <a:defRPr sz="900"/>
            </a:lvl7pPr>
            <a:lvl8pPr marL="3199736" indent="0">
              <a:buNone/>
              <a:defRPr sz="900"/>
            </a:lvl8pPr>
            <a:lvl9pPr marL="3656841" indent="0">
              <a:buNone/>
              <a:defRPr sz="900"/>
            </a:lvl9pPr>
          </a:lstStyle>
          <a:p>
            <a:pPr lvl="0"/>
            <a:r>
              <a:rPr lang="en-US" smtClean="0"/>
              <a:t>Click to edit Master text styles</a:t>
            </a:r>
          </a:p>
        </p:txBody>
      </p:sp>
    </p:spTree>
    <p:extLst>
      <p:ext uri="{BB962C8B-B14F-4D97-AF65-F5344CB8AC3E}">
        <p14:creationId xmlns:p14="http://schemas.microsoft.com/office/powerpoint/2010/main" val="137597471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lIns="91420" tIns="45711" rIns="91420" bIns="45711"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lIns="91420" tIns="45711" rIns="91420" bIns="45711"/>
          <a:lstStyle>
            <a:lvl1pPr marL="0" indent="0">
              <a:buNone/>
              <a:defRPr sz="3200"/>
            </a:lvl1pPr>
            <a:lvl2pPr marL="457106" indent="0">
              <a:buNone/>
              <a:defRPr sz="2800"/>
            </a:lvl2pPr>
            <a:lvl3pPr marL="914210" indent="0">
              <a:buNone/>
              <a:defRPr sz="2400"/>
            </a:lvl3pPr>
            <a:lvl4pPr marL="1371316" indent="0">
              <a:buNone/>
              <a:defRPr sz="2000"/>
            </a:lvl4pPr>
            <a:lvl5pPr marL="1828421" indent="0">
              <a:buNone/>
              <a:defRPr sz="2000"/>
            </a:lvl5pPr>
            <a:lvl6pPr marL="2285526" indent="0">
              <a:buNone/>
              <a:defRPr sz="2000"/>
            </a:lvl6pPr>
            <a:lvl7pPr marL="2742630" indent="0">
              <a:buNone/>
              <a:defRPr sz="2000"/>
            </a:lvl7pPr>
            <a:lvl8pPr marL="3199736" indent="0">
              <a:buNone/>
              <a:defRPr sz="2000"/>
            </a:lvl8pPr>
            <a:lvl9pPr marL="3656841"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a:prstGeom prst="rect">
            <a:avLst/>
          </a:prstGeom>
        </p:spPr>
        <p:txBody>
          <a:bodyPr vert="horz" lIns="91420" tIns="45711" rIns="91420" bIns="45711"/>
          <a:lstStyle>
            <a:lvl1pPr marL="0" indent="0">
              <a:buNone/>
              <a:defRPr sz="1400"/>
            </a:lvl1pPr>
            <a:lvl2pPr marL="457106" indent="0">
              <a:buNone/>
              <a:defRPr sz="1200"/>
            </a:lvl2pPr>
            <a:lvl3pPr marL="914210" indent="0">
              <a:buNone/>
              <a:defRPr sz="1000"/>
            </a:lvl3pPr>
            <a:lvl4pPr marL="1371316" indent="0">
              <a:buNone/>
              <a:defRPr sz="900"/>
            </a:lvl4pPr>
            <a:lvl5pPr marL="1828421" indent="0">
              <a:buNone/>
              <a:defRPr sz="900"/>
            </a:lvl5pPr>
            <a:lvl6pPr marL="2285526" indent="0">
              <a:buNone/>
              <a:defRPr sz="900"/>
            </a:lvl6pPr>
            <a:lvl7pPr marL="2742630" indent="0">
              <a:buNone/>
              <a:defRPr sz="900"/>
            </a:lvl7pPr>
            <a:lvl8pPr marL="3199736" indent="0">
              <a:buNone/>
              <a:defRPr sz="900"/>
            </a:lvl8pPr>
            <a:lvl9pPr marL="3656841" indent="0">
              <a:buNone/>
              <a:defRPr sz="900"/>
            </a:lvl9pPr>
          </a:lstStyle>
          <a:p>
            <a:pPr lvl="0"/>
            <a:r>
              <a:rPr lang="en-US" smtClean="0"/>
              <a:t>Click to edit Master text styles</a:t>
            </a:r>
          </a:p>
        </p:txBody>
      </p:sp>
    </p:spTree>
    <p:extLst>
      <p:ext uri="{BB962C8B-B14F-4D97-AF65-F5344CB8AC3E}">
        <p14:creationId xmlns:p14="http://schemas.microsoft.com/office/powerpoint/2010/main" val="389574302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lIns="91420" tIns="45711" rIns="91420" bIns="45711"/>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2"/>
            <a:ext cx="8229600" cy="4525963"/>
          </a:xfrm>
          <a:prstGeom prst="rect">
            <a:avLst/>
          </a:prstGeom>
        </p:spPr>
        <p:txBody>
          <a:bodyPr vert="eaVert" lIns="91420" tIns="45711" rIns="91420" bIns="45711"/>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7176044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0"/>
            <a:ext cx="2057400" cy="5851525"/>
          </a:xfrm>
          <a:prstGeom prst="rect">
            <a:avLst/>
          </a:prstGeom>
        </p:spPr>
        <p:txBody>
          <a:bodyPr vert="eaVert" lIns="91420" tIns="45711" rIns="91420" bIns="45711"/>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a:prstGeom prst="rect">
            <a:avLst/>
          </a:prstGeom>
        </p:spPr>
        <p:txBody>
          <a:bodyPr vert="eaVert" lIns="91420" tIns="45711" rIns="91420" bIns="45711"/>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270957529"/>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a:prstGeom prst="rect">
            <a:avLst/>
          </a:prstGeom>
        </p:spPr>
        <p:txBody>
          <a:bodyPr vert="horz" lIns="91420" tIns="45711" rIns="91420" bIns="45711"/>
          <a:lstStyle>
            <a:lvl1pPr>
              <a:defRPr b="1">
                <a:solidFill>
                  <a:srgbClr val="0000FF"/>
                </a:solidFill>
                <a:latin typeface="Chalkboard"/>
                <a:cs typeface="Chalkboard"/>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2"/>
            <a:ext cx="6400800" cy="1752600"/>
          </a:xfrm>
          <a:prstGeom prst="rect">
            <a:avLst/>
          </a:prstGeom>
        </p:spPr>
        <p:txBody>
          <a:bodyPr vert="horz" lIns="91420" tIns="45711" rIns="91420" bIns="45711"/>
          <a:lstStyle>
            <a:lvl1pPr marL="0" indent="0" algn="ctr">
              <a:buNone/>
              <a:defRPr>
                <a:latin typeface="Chalkboard"/>
                <a:cs typeface="Chalkboard"/>
              </a:defRPr>
            </a:lvl1pPr>
            <a:lvl2pPr marL="457106" indent="0" algn="ctr">
              <a:buNone/>
              <a:defRPr/>
            </a:lvl2pPr>
            <a:lvl3pPr marL="914210" indent="0" algn="ctr">
              <a:buNone/>
              <a:defRPr/>
            </a:lvl3pPr>
            <a:lvl4pPr marL="1371316" indent="0" algn="ctr">
              <a:buNone/>
              <a:defRPr/>
            </a:lvl4pPr>
            <a:lvl5pPr marL="1828421" indent="0" algn="ctr">
              <a:buNone/>
              <a:defRPr/>
            </a:lvl5pPr>
            <a:lvl6pPr marL="2285526" indent="0" algn="ctr">
              <a:buNone/>
              <a:defRPr/>
            </a:lvl6pPr>
            <a:lvl7pPr marL="2742630" indent="0" algn="ctr">
              <a:buNone/>
              <a:defRPr/>
            </a:lvl7pPr>
            <a:lvl8pPr marL="3199736" indent="0" algn="ctr">
              <a:buNone/>
              <a:defRPr/>
            </a:lvl8pPr>
            <a:lvl9pPr marL="3656841" indent="0" algn="ctr">
              <a:buNone/>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63295498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2"/>
            <a:ext cx="8229600" cy="609600"/>
          </a:xfrm>
          <a:prstGeom prst="rect">
            <a:avLst/>
          </a:prstGeom>
        </p:spPr>
        <p:txBody>
          <a:bodyPr vert="horz" lIns="91420" tIns="45711" rIns="91420" bIns="45711"/>
          <a:lstStyle>
            <a:lvl1pPr>
              <a:defRPr sz="2800" b="1" i="0">
                <a:solidFill>
                  <a:srgbClr val="0000FF"/>
                </a:solidFill>
                <a:latin typeface="Chalkboard"/>
                <a:cs typeface="Chalkboard"/>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1600202"/>
            <a:ext cx="8229600" cy="4525963"/>
          </a:xfrm>
          <a:prstGeom prst="rect">
            <a:avLst/>
          </a:prstGeom>
        </p:spPr>
        <p:txBody>
          <a:bodyPr vert="horz" lIns="91420" tIns="45711" rIns="91420" bIns="45711"/>
          <a:lstStyle>
            <a:lvl1pPr>
              <a:defRPr>
                <a:solidFill>
                  <a:srgbClr val="0000FF"/>
                </a:solidFill>
                <a:latin typeface="Chalkboard"/>
                <a:cs typeface="Chalkboard"/>
              </a:defRPr>
            </a:lvl1pPr>
            <a:lvl2pPr>
              <a:defRPr>
                <a:solidFill>
                  <a:srgbClr val="FF0000"/>
                </a:solidFill>
                <a:latin typeface="Chalkboard"/>
                <a:cs typeface="Chalkboard"/>
              </a:defRPr>
            </a:lvl2pPr>
            <a:lvl3pPr>
              <a:defRPr>
                <a:solidFill>
                  <a:schemeClr val="tx1"/>
                </a:solidFill>
                <a:latin typeface="Chalkboard"/>
                <a:cs typeface="Chalkboard"/>
              </a:defRPr>
            </a:lvl3pPr>
            <a:lvl4pPr>
              <a:defRPr>
                <a:solidFill>
                  <a:srgbClr val="0000FF"/>
                </a:solidFill>
                <a:latin typeface="Chalkboard"/>
                <a:cs typeface="Chalkboard"/>
              </a:defRPr>
            </a:lvl4pPr>
            <a:lvl5pPr>
              <a:defRPr>
                <a:solidFill>
                  <a:srgbClr val="0000FF"/>
                </a:solidFill>
                <a:latin typeface="Chalkboard"/>
                <a:cs typeface="Chalkboard"/>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2466831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a:prstGeom prst="rect">
            <a:avLst/>
          </a:prstGeom>
        </p:spPr>
        <p:txBody>
          <a:bodyPr vert="horz" lIns="91420" tIns="45711" rIns="91420" bIns="45711"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5"/>
            <a:ext cx="7772400" cy="1500187"/>
          </a:xfrm>
          <a:prstGeom prst="rect">
            <a:avLst/>
          </a:prstGeom>
        </p:spPr>
        <p:txBody>
          <a:bodyPr vert="horz" lIns="91420" tIns="45711" rIns="91420" bIns="45711" anchor="b"/>
          <a:lstStyle>
            <a:lvl1pPr marL="0" indent="0">
              <a:buNone/>
              <a:defRPr sz="2000"/>
            </a:lvl1pPr>
            <a:lvl2pPr marL="457106" indent="0">
              <a:buNone/>
              <a:defRPr sz="1800"/>
            </a:lvl2pPr>
            <a:lvl3pPr marL="914210" indent="0">
              <a:buNone/>
              <a:defRPr sz="1600"/>
            </a:lvl3pPr>
            <a:lvl4pPr marL="1371316" indent="0">
              <a:buNone/>
              <a:defRPr sz="1400"/>
            </a:lvl4pPr>
            <a:lvl5pPr marL="1828421" indent="0">
              <a:buNone/>
              <a:defRPr sz="1400"/>
            </a:lvl5pPr>
            <a:lvl6pPr marL="2285526" indent="0">
              <a:buNone/>
              <a:defRPr sz="1400"/>
            </a:lvl6pPr>
            <a:lvl7pPr marL="2742630" indent="0">
              <a:buNone/>
              <a:defRPr sz="1400"/>
            </a:lvl7pPr>
            <a:lvl8pPr marL="3199736" indent="0">
              <a:buNone/>
              <a:defRPr sz="1400"/>
            </a:lvl8pPr>
            <a:lvl9pPr marL="3656841" indent="0">
              <a:buNone/>
              <a:defRPr sz="1400"/>
            </a:lvl9pPr>
          </a:lstStyle>
          <a:p>
            <a:pPr lvl="0"/>
            <a:r>
              <a:rPr lang="en-US" smtClean="0"/>
              <a:t>Click to edit Master text styles</a:t>
            </a:r>
          </a:p>
        </p:txBody>
      </p:sp>
    </p:spTree>
    <p:extLst>
      <p:ext uri="{BB962C8B-B14F-4D97-AF65-F5344CB8AC3E}">
        <p14:creationId xmlns:p14="http://schemas.microsoft.com/office/powerpoint/2010/main" val="383998967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lIns="91420" tIns="45711" rIns="91420" bIns="45711"/>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a:prstGeom prst="rect">
            <a:avLst/>
          </a:prstGeom>
        </p:spPr>
        <p:txBody>
          <a:bodyPr vert="horz" lIns="91420" tIns="45711" rIns="91420" bIns="45711"/>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2"/>
            <a:ext cx="4038600" cy="4525963"/>
          </a:xfrm>
          <a:prstGeom prst="rect">
            <a:avLst/>
          </a:prstGeom>
        </p:spPr>
        <p:txBody>
          <a:bodyPr vert="horz" lIns="91420" tIns="45711" rIns="91420" bIns="45711"/>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6271649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lIns="91420" tIns="45711" rIns="91420" bIns="45711"/>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a:prstGeom prst="rect">
            <a:avLst/>
          </a:prstGeom>
        </p:spPr>
        <p:txBody>
          <a:bodyPr vert="horz" lIns="91420" tIns="45711" rIns="91420" bIns="45711" anchor="b"/>
          <a:lstStyle>
            <a:lvl1pPr marL="0" indent="0">
              <a:buNone/>
              <a:defRPr sz="2400" b="1"/>
            </a:lvl1pPr>
            <a:lvl2pPr marL="457106" indent="0">
              <a:buNone/>
              <a:defRPr sz="2000" b="1"/>
            </a:lvl2pPr>
            <a:lvl3pPr marL="914210" indent="0">
              <a:buNone/>
              <a:defRPr sz="1800" b="1"/>
            </a:lvl3pPr>
            <a:lvl4pPr marL="1371316" indent="0">
              <a:buNone/>
              <a:defRPr sz="1600" b="1"/>
            </a:lvl4pPr>
            <a:lvl5pPr marL="1828421" indent="0">
              <a:buNone/>
              <a:defRPr sz="1600" b="1"/>
            </a:lvl5pPr>
            <a:lvl6pPr marL="2285526" indent="0">
              <a:buNone/>
              <a:defRPr sz="1600" b="1"/>
            </a:lvl6pPr>
            <a:lvl7pPr marL="2742630" indent="0">
              <a:buNone/>
              <a:defRPr sz="1600" b="1"/>
            </a:lvl7pPr>
            <a:lvl8pPr marL="3199736" indent="0">
              <a:buNone/>
              <a:defRPr sz="1600" b="1"/>
            </a:lvl8pPr>
            <a:lvl9pPr marL="365684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lIns="91420" tIns="45711" rIns="91420" bIns="45711"/>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4"/>
            <a:ext cx="4041775" cy="639762"/>
          </a:xfrm>
          <a:prstGeom prst="rect">
            <a:avLst/>
          </a:prstGeom>
        </p:spPr>
        <p:txBody>
          <a:bodyPr vert="horz" lIns="91420" tIns="45711" rIns="91420" bIns="45711" anchor="b"/>
          <a:lstStyle>
            <a:lvl1pPr marL="0" indent="0">
              <a:buNone/>
              <a:defRPr sz="2400" b="1"/>
            </a:lvl1pPr>
            <a:lvl2pPr marL="457106" indent="0">
              <a:buNone/>
              <a:defRPr sz="2000" b="1"/>
            </a:lvl2pPr>
            <a:lvl3pPr marL="914210" indent="0">
              <a:buNone/>
              <a:defRPr sz="1800" b="1"/>
            </a:lvl3pPr>
            <a:lvl4pPr marL="1371316" indent="0">
              <a:buNone/>
              <a:defRPr sz="1600" b="1"/>
            </a:lvl4pPr>
            <a:lvl5pPr marL="1828421" indent="0">
              <a:buNone/>
              <a:defRPr sz="1600" b="1"/>
            </a:lvl5pPr>
            <a:lvl6pPr marL="2285526" indent="0">
              <a:buNone/>
              <a:defRPr sz="1600" b="1"/>
            </a:lvl6pPr>
            <a:lvl7pPr marL="2742630" indent="0">
              <a:buNone/>
              <a:defRPr sz="1600" b="1"/>
            </a:lvl7pPr>
            <a:lvl8pPr marL="3199736" indent="0">
              <a:buNone/>
              <a:defRPr sz="1600" b="1"/>
            </a:lvl8pPr>
            <a:lvl9pPr marL="365684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lIns="91420" tIns="45711" rIns="91420" bIns="45711"/>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90965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2"/>
            <a:ext cx="6400800" cy="1752600"/>
          </a:xfrm>
        </p:spPr>
        <p:txBody>
          <a:bodyPr/>
          <a:lstStyle>
            <a:lvl1pPr marL="0" indent="0" algn="ctr">
              <a:buNone/>
              <a:defRPr/>
            </a:lvl1pPr>
            <a:lvl2pPr marL="457106" indent="0" algn="ctr">
              <a:buNone/>
              <a:defRPr/>
            </a:lvl2pPr>
            <a:lvl3pPr marL="914210" indent="0" algn="ctr">
              <a:buNone/>
              <a:defRPr/>
            </a:lvl3pPr>
            <a:lvl4pPr marL="1371316" indent="0" algn="ctr">
              <a:buNone/>
              <a:defRPr/>
            </a:lvl4pPr>
            <a:lvl5pPr marL="1828421" indent="0" algn="ctr">
              <a:buNone/>
              <a:defRPr/>
            </a:lvl5pPr>
            <a:lvl6pPr marL="2285526" indent="0" algn="ctr">
              <a:buNone/>
              <a:defRPr/>
            </a:lvl6pPr>
            <a:lvl7pPr marL="2742630" indent="0" algn="ctr">
              <a:buNone/>
              <a:defRPr/>
            </a:lvl7pPr>
            <a:lvl8pPr marL="3199736" indent="0" algn="ctr">
              <a:buNone/>
              <a:defRPr/>
            </a:lvl8pPr>
            <a:lvl9pPr marL="3656841"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56BFA35-8A6F-4A66-BB70-C6BD79F7EBE1}" type="slidenum">
              <a:rPr lang="en-US"/>
              <a:pPr>
                <a:defRPr/>
              </a:pPr>
              <a:t>‹#›</a:t>
            </a:fld>
            <a:endParaRPr lang="en-US"/>
          </a:p>
        </p:txBody>
      </p:sp>
    </p:spTree>
    <p:extLst>
      <p:ext uri="{BB962C8B-B14F-4D97-AF65-F5344CB8AC3E}">
        <p14:creationId xmlns:p14="http://schemas.microsoft.com/office/powerpoint/2010/main" val="2462894291"/>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762000"/>
          </a:xfrm>
          <a:prstGeom prst="rect">
            <a:avLst/>
          </a:prstGeom>
        </p:spPr>
        <p:txBody>
          <a:bodyPr vert="horz" lIns="91420" tIns="45711" rIns="91420" bIns="45711"/>
          <a:lstStyle>
            <a:lvl1pPr>
              <a:defRPr sz="3200" b="1">
                <a:solidFill>
                  <a:srgbClr val="0000FF"/>
                </a:solidFill>
                <a:latin typeface="Chalkboard"/>
                <a:cs typeface="Chalkboard"/>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3676848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0586091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a:prstGeom prst="rect">
            <a:avLst/>
          </a:prstGeom>
        </p:spPr>
        <p:txBody>
          <a:bodyPr vert="horz" lIns="91420" tIns="45711" rIns="91420" bIns="45711"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2" y="273052"/>
            <a:ext cx="5111750" cy="5853113"/>
          </a:xfrm>
          <a:prstGeom prst="rect">
            <a:avLst/>
          </a:prstGeom>
        </p:spPr>
        <p:txBody>
          <a:bodyPr vert="horz" lIns="91420" tIns="45711" rIns="91420" bIns="45711"/>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a:prstGeom prst="rect">
            <a:avLst/>
          </a:prstGeom>
        </p:spPr>
        <p:txBody>
          <a:bodyPr vert="horz" lIns="91420" tIns="45711" rIns="91420" bIns="45711"/>
          <a:lstStyle>
            <a:lvl1pPr marL="0" indent="0">
              <a:buNone/>
              <a:defRPr sz="1400"/>
            </a:lvl1pPr>
            <a:lvl2pPr marL="457106" indent="0">
              <a:buNone/>
              <a:defRPr sz="1200"/>
            </a:lvl2pPr>
            <a:lvl3pPr marL="914210" indent="0">
              <a:buNone/>
              <a:defRPr sz="1000"/>
            </a:lvl3pPr>
            <a:lvl4pPr marL="1371316" indent="0">
              <a:buNone/>
              <a:defRPr sz="900"/>
            </a:lvl4pPr>
            <a:lvl5pPr marL="1828421" indent="0">
              <a:buNone/>
              <a:defRPr sz="900"/>
            </a:lvl5pPr>
            <a:lvl6pPr marL="2285526" indent="0">
              <a:buNone/>
              <a:defRPr sz="900"/>
            </a:lvl6pPr>
            <a:lvl7pPr marL="2742630" indent="0">
              <a:buNone/>
              <a:defRPr sz="900"/>
            </a:lvl7pPr>
            <a:lvl8pPr marL="3199736" indent="0">
              <a:buNone/>
              <a:defRPr sz="900"/>
            </a:lvl8pPr>
            <a:lvl9pPr marL="3656841" indent="0">
              <a:buNone/>
              <a:defRPr sz="900"/>
            </a:lvl9pPr>
          </a:lstStyle>
          <a:p>
            <a:pPr lvl="0"/>
            <a:r>
              <a:rPr lang="en-US" smtClean="0"/>
              <a:t>Click to edit Master text styles</a:t>
            </a:r>
          </a:p>
        </p:txBody>
      </p:sp>
    </p:spTree>
    <p:extLst>
      <p:ext uri="{BB962C8B-B14F-4D97-AF65-F5344CB8AC3E}">
        <p14:creationId xmlns:p14="http://schemas.microsoft.com/office/powerpoint/2010/main" val="3860589037"/>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vert="horz" lIns="91420" tIns="45711" rIns="91420" bIns="45711"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vert="horz" lIns="91420" tIns="45711" rIns="91420" bIns="45711"/>
          <a:lstStyle>
            <a:lvl1pPr marL="0" indent="0">
              <a:buNone/>
              <a:defRPr sz="3200"/>
            </a:lvl1pPr>
            <a:lvl2pPr marL="457106" indent="0">
              <a:buNone/>
              <a:defRPr sz="2800"/>
            </a:lvl2pPr>
            <a:lvl3pPr marL="914210" indent="0">
              <a:buNone/>
              <a:defRPr sz="2400"/>
            </a:lvl3pPr>
            <a:lvl4pPr marL="1371316" indent="0">
              <a:buNone/>
              <a:defRPr sz="2000"/>
            </a:lvl4pPr>
            <a:lvl5pPr marL="1828421" indent="0">
              <a:buNone/>
              <a:defRPr sz="2000"/>
            </a:lvl5pPr>
            <a:lvl6pPr marL="2285526" indent="0">
              <a:buNone/>
              <a:defRPr sz="2000"/>
            </a:lvl6pPr>
            <a:lvl7pPr marL="2742630" indent="0">
              <a:buNone/>
              <a:defRPr sz="2000"/>
            </a:lvl7pPr>
            <a:lvl8pPr marL="3199736" indent="0">
              <a:buNone/>
              <a:defRPr sz="2000"/>
            </a:lvl8pPr>
            <a:lvl9pPr marL="3656841"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a:prstGeom prst="rect">
            <a:avLst/>
          </a:prstGeom>
        </p:spPr>
        <p:txBody>
          <a:bodyPr vert="horz" lIns="91420" tIns="45711" rIns="91420" bIns="45711"/>
          <a:lstStyle>
            <a:lvl1pPr marL="0" indent="0">
              <a:buNone/>
              <a:defRPr sz="1400"/>
            </a:lvl1pPr>
            <a:lvl2pPr marL="457106" indent="0">
              <a:buNone/>
              <a:defRPr sz="1200"/>
            </a:lvl2pPr>
            <a:lvl3pPr marL="914210" indent="0">
              <a:buNone/>
              <a:defRPr sz="1000"/>
            </a:lvl3pPr>
            <a:lvl4pPr marL="1371316" indent="0">
              <a:buNone/>
              <a:defRPr sz="900"/>
            </a:lvl4pPr>
            <a:lvl5pPr marL="1828421" indent="0">
              <a:buNone/>
              <a:defRPr sz="900"/>
            </a:lvl5pPr>
            <a:lvl6pPr marL="2285526" indent="0">
              <a:buNone/>
              <a:defRPr sz="900"/>
            </a:lvl6pPr>
            <a:lvl7pPr marL="2742630" indent="0">
              <a:buNone/>
              <a:defRPr sz="900"/>
            </a:lvl7pPr>
            <a:lvl8pPr marL="3199736" indent="0">
              <a:buNone/>
              <a:defRPr sz="900"/>
            </a:lvl8pPr>
            <a:lvl9pPr marL="3656841" indent="0">
              <a:buNone/>
              <a:defRPr sz="900"/>
            </a:lvl9pPr>
          </a:lstStyle>
          <a:p>
            <a:pPr lvl="0"/>
            <a:r>
              <a:rPr lang="en-US" smtClean="0"/>
              <a:t>Click to edit Master text styles</a:t>
            </a:r>
          </a:p>
        </p:txBody>
      </p:sp>
    </p:spTree>
    <p:extLst>
      <p:ext uri="{BB962C8B-B14F-4D97-AF65-F5344CB8AC3E}">
        <p14:creationId xmlns:p14="http://schemas.microsoft.com/office/powerpoint/2010/main" val="339513667"/>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vert="horz" lIns="91420" tIns="45711" rIns="91420" bIns="45711"/>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600202"/>
            <a:ext cx="8229600" cy="4525963"/>
          </a:xfrm>
          <a:prstGeom prst="rect">
            <a:avLst/>
          </a:prstGeom>
        </p:spPr>
        <p:txBody>
          <a:bodyPr vert="eaVert" lIns="91420" tIns="45711" rIns="91420" bIns="45711"/>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6863500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0"/>
            <a:ext cx="2057400" cy="5851525"/>
          </a:xfrm>
          <a:prstGeom prst="rect">
            <a:avLst/>
          </a:prstGeom>
        </p:spPr>
        <p:txBody>
          <a:bodyPr vert="eaVert" lIns="91420" tIns="45711" rIns="91420" bIns="45711"/>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a:prstGeom prst="rect">
            <a:avLst/>
          </a:prstGeom>
        </p:spPr>
        <p:txBody>
          <a:bodyPr vert="eaVert" lIns="91420" tIns="45711" rIns="91420" bIns="45711"/>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88834052"/>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2"/>
            <a:ext cx="6400800" cy="1752600"/>
          </a:xfrm>
        </p:spPr>
        <p:txBody>
          <a:bodyPr/>
          <a:lstStyle>
            <a:lvl1pPr marL="0" indent="0" algn="ctr">
              <a:buNone/>
              <a:defRPr/>
            </a:lvl1pPr>
            <a:lvl2pPr marL="457106" indent="0" algn="ctr">
              <a:buNone/>
              <a:defRPr/>
            </a:lvl2pPr>
            <a:lvl3pPr marL="914210" indent="0" algn="ctr">
              <a:buNone/>
              <a:defRPr/>
            </a:lvl3pPr>
            <a:lvl4pPr marL="1371316" indent="0" algn="ctr">
              <a:buNone/>
              <a:defRPr/>
            </a:lvl4pPr>
            <a:lvl5pPr marL="1828421" indent="0" algn="ctr">
              <a:buNone/>
              <a:defRPr/>
            </a:lvl5pPr>
            <a:lvl6pPr marL="2285526" indent="0" algn="ctr">
              <a:buNone/>
              <a:defRPr/>
            </a:lvl6pPr>
            <a:lvl7pPr marL="2742630" indent="0" algn="ctr">
              <a:buNone/>
              <a:defRPr/>
            </a:lvl7pPr>
            <a:lvl8pPr marL="3199736" indent="0" algn="ctr">
              <a:buNone/>
              <a:defRPr/>
            </a:lvl8pPr>
            <a:lvl9pPr marL="3656841"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56BFA35-8A6F-4A66-BB70-C6BD79F7EBE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56395917"/>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81B9BD5-F962-407C-828C-03836005393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4116287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5"/>
            <a:ext cx="7772400" cy="1500187"/>
          </a:xfrm>
        </p:spPr>
        <p:txBody>
          <a:bodyPr anchor="b"/>
          <a:lstStyle>
            <a:lvl1pPr marL="0" indent="0">
              <a:buNone/>
              <a:defRPr sz="2000"/>
            </a:lvl1pPr>
            <a:lvl2pPr marL="457106" indent="0">
              <a:buNone/>
              <a:defRPr sz="1800"/>
            </a:lvl2pPr>
            <a:lvl3pPr marL="914210" indent="0">
              <a:buNone/>
              <a:defRPr sz="1600"/>
            </a:lvl3pPr>
            <a:lvl4pPr marL="1371316" indent="0">
              <a:buNone/>
              <a:defRPr sz="1400"/>
            </a:lvl4pPr>
            <a:lvl5pPr marL="1828421" indent="0">
              <a:buNone/>
              <a:defRPr sz="1400"/>
            </a:lvl5pPr>
            <a:lvl6pPr marL="2285526" indent="0">
              <a:buNone/>
              <a:defRPr sz="1400"/>
            </a:lvl6pPr>
            <a:lvl7pPr marL="2742630" indent="0">
              <a:buNone/>
              <a:defRPr sz="1400"/>
            </a:lvl7pPr>
            <a:lvl8pPr marL="3199736" indent="0">
              <a:buNone/>
              <a:defRPr sz="1400"/>
            </a:lvl8pPr>
            <a:lvl9pPr marL="3656841"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262F676-B9DE-44D3-AE77-8B56E451E84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5531098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6511A838-5F36-46D0-A702-5560301FFE1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0803284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81B9BD5-F962-407C-828C-038360053939}" type="slidenum">
              <a:rPr lang="en-US"/>
              <a:pPr>
                <a:defRPr/>
              </a:pPr>
              <a:t>‹#›</a:t>
            </a:fld>
            <a:endParaRPr lang="en-US"/>
          </a:p>
        </p:txBody>
      </p:sp>
    </p:spTree>
    <p:extLst>
      <p:ext uri="{BB962C8B-B14F-4D97-AF65-F5344CB8AC3E}">
        <p14:creationId xmlns:p14="http://schemas.microsoft.com/office/powerpoint/2010/main" val="113596462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7106" indent="0">
              <a:buNone/>
              <a:defRPr sz="2000" b="1"/>
            </a:lvl2pPr>
            <a:lvl3pPr marL="914210" indent="0">
              <a:buNone/>
              <a:defRPr sz="1800" b="1"/>
            </a:lvl3pPr>
            <a:lvl4pPr marL="1371316" indent="0">
              <a:buNone/>
              <a:defRPr sz="1600" b="1"/>
            </a:lvl4pPr>
            <a:lvl5pPr marL="1828421" indent="0">
              <a:buNone/>
              <a:defRPr sz="1600" b="1"/>
            </a:lvl5pPr>
            <a:lvl6pPr marL="2285526" indent="0">
              <a:buNone/>
              <a:defRPr sz="1600" b="1"/>
            </a:lvl6pPr>
            <a:lvl7pPr marL="2742630" indent="0">
              <a:buNone/>
              <a:defRPr sz="1600" b="1"/>
            </a:lvl7pPr>
            <a:lvl8pPr marL="3199736" indent="0">
              <a:buNone/>
              <a:defRPr sz="1600" b="1"/>
            </a:lvl8pPr>
            <a:lvl9pPr marL="365684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7106" indent="0">
              <a:buNone/>
              <a:defRPr sz="2000" b="1"/>
            </a:lvl2pPr>
            <a:lvl3pPr marL="914210" indent="0">
              <a:buNone/>
              <a:defRPr sz="1800" b="1"/>
            </a:lvl3pPr>
            <a:lvl4pPr marL="1371316" indent="0">
              <a:buNone/>
              <a:defRPr sz="1600" b="1"/>
            </a:lvl4pPr>
            <a:lvl5pPr marL="1828421" indent="0">
              <a:buNone/>
              <a:defRPr sz="1600" b="1"/>
            </a:lvl5pPr>
            <a:lvl6pPr marL="2285526" indent="0">
              <a:buNone/>
              <a:defRPr sz="1600" b="1"/>
            </a:lvl6pPr>
            <a:lvl7pPr marL="2742630" indent="0">
              <a:buNone/>
              <a:defRPr sz="1600" b="1"/>
            </a:lvl7pPr>
            <a:lvl8pPr marL="3199736" indent="0">
              <a:buNone/>
              <a:defRPr sz="1600" b="1"/>
            </a:lvl8pPr>
            <a:lvl9pPr marL="365684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4C040823-DBF0-4E1A-BAB4-D8000900C7B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422718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8AAC7E7B-E941-4DFE-85A3-21360C6C83C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53594602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08362C4-79D4-47BA-A6E8-ACE15263969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9389961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2"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106" indent="0">
              <a:buNone/>
              <a:defRPr sz="1200"/>
            </a:lvl2pPr>
            <a:lvl3pPr marL="914210" indent="0">
              <a:buNone/>
              <a:defRPr sz="1000"/>
            </a:lvl3pPr>
            <a:lvl4pPr marL="1371316" indent="0">
              <a:buNone/>
              <a:defRPr sz="900"/>
            </a:lvl4pPr>
            <a:lvl5pPr marL="1828421" indent="0">
              <a:buNone/>
              <a:defRPr sz="900"/>
            </a:lvl5pPr>
            <a:lvl6pPr marL="2285526" indent="0">
              <a:buNone/>
              <a:defRPr sz="900"/>
            </a:lvl6pPr>
            <a:lvl7pPr marL="2742630" indent="0">
              <a:buNone/>
              <a:defRPr sz="900"/>
            </a:lvl7pPr>
            <a:lvl8pPr marL="3199736" indent="0">
              <a:buNone/>
              <a:defRPr sz="900"/>
            </a:lvl8pPr>
            <a:lvl9pPr marL="3656841"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F991E67-20DE-4993-A167-B2D10901FCD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209125903"/>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06" indent="0">
              <a:buNone/>
              <a:defRPr sz="2800"/>
            </a:lvl2pPr>
            <a:lvl3pPr marL="914210" indent="0">
              <a:buNone/>
              <a:defRPr sz="2400"/>
            </a:lvl3pPr>
            <a:lvl4pPr marL="1371316" indent="0">
              <a:buNone/>
              <a:defRPr sz="2000"/>
            </a:lvl4pPr>
            <a:lvl5pPr marL="1828421" indent="0">
              <a:buNone/>
              <a:defRPr sz="2000"/>
            </a:lvl5pPr>
            <a:lvl6pPr marL="2285526" indent="0">
              <a:buNone/>
              <a:defRPr sz="2000"/>
            </a:lvl6pPr>
            <a:lvl7pPr marL="2742630" indent="0">
              <a:buNone/>
              <a:defRPr sz="2000"/>
            </a:lvl7pPr>
            <a:lvl8pPr marL="3199736" indent="0">
              <a:buNone/>
              <a:defRPr sz="2000"/>
            </a:lvl8pPr>
            <a:lvl9pPr marL="3656841"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06" indent="0">
              <a:buNone/>
              <a:defRPr sz="1200"/>
            </a:lvl2pPr>
            <a:lvl3pPr marL="914210" indent="0">
              <a:buNone/>
              <a:defRPr sz="1000"/>
            </a:lvl3pPr>
            <a:lvl4pPr marL="1371316" indent="0">
              <a:buNone/>
              <a:defRPr sz="900"/>
            </a:lvl4pPr>
            <a:lvl5pPr marL="1828421" indent="0">
              <a:buNone/>
              <a:defRPr sz="900"/>
            </a:lvl5pPr>
            <a:lvl6pPr marL="2285526" indent="0">
              <a:buNone/>
              <a:defRPr sz="900"/>
            </a:lvl6pPr>
            <a:lvl7pPr marL="2742630" indent="0">
              <a:buNone/>
              <a:defRPr sz="900"/>
            </a:lvl7pPr>
            <a:lvl8pPr marL="3199736" indent="0">
              <a:buNone/>
              <a:defRPr sz="900"/>
            </a:lvl8pPr>
            <a:lvl9pPr marL="3656841"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EB44968-8768-403D-A389-D06B1289B3F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6091716"/>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ACA3197-076A-42A9-B469-1A61B63FCEE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53045340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8B6FAD0-6ACC-4C7A-B5D5-A6B2671BDE0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9261889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2"/>
            <a:ext cx="6400800" cy="1752600"/>
          </a:xfrm>
        </p:spPr>
        <p:txBody>
          <a:bodyPr/>
          <a:lstStyle>
            <a:lvl1pPr marL="0" indent="0" algn="ctr">
              <a:buNone/>
              <a:defRPr/>
            </a:lvl1pPr>
            <a:lvl2pPr marL="457106" indent="0" algn="ctr">
              <a:buNone/>
              <a:defRPr/>
            </a:lvl2pPr>
            <a:lvl3pPr marL="914210" indent="0" algn="ctr">
              <a:buNone/>
              <a:defRPr/>
            </a:lvl3pPr>
            <a:lvl4pPr marL="1371316" indent="0" algn="ctr">
              <a:buNone/>
              <a:defRPr/>
            </a:lvl4pPr>
            <a:lvl5pPr marL="1828421" indent="0" algn="ctr">
              <a:buNone/>
              <a:defRPr/>
            </a:lvl5pPr>
            <a:lvl6pPr marL="2285526" indent="0" algn="ctr">
              <a:buNone/>
              <a:defRPr/>
            </a:lvl6pPr>
            <a:lvl7pPr marL="2742630" indent="0" algn="ctr">
              <a:buNone/>
              <a:defRPr/>
            </a:lvl7pPr>
            <a:lvl8pPr marL="3199736" indent="0" algn="ctr">
              <a:buNone/>
              <a:defRPr/>
            </a:lvl8pPr>
            <a:lvl9pPr marL="3656841"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62275001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6139908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5"/>
            <a:ext cx="7772400" cy="1500187"/>
          </a:xfrm>
        </p:spPr>
        <p:txBody>
          <a:bodyPr anchor="b"/>
          <a:lstStyle>
            <a:lvl1pPr marL="0" indent="0">
              <a:buNone/>
              <a:defRPr sz="2000"/>
            </a:lvl1pPr>
            <a:lvl2pPr marL="457106" indent="0">
              <a:buNone/>
              <a:defRPr sz="1800"/>
            </a:lvl2pPr>
            <a:lvl3pPr marL="914210" indent="0">
              <a:buNone/>
              <a:defRPr sz="1600"/>
            </a:lvl3pPr>
            <a:lvl4pPr marL="1371316" indent="0">
              <a:buNone/>
              <a:defRPr sz="1400"/>
            </a:lvl4pPr>
            <a:lvl5pPr marL="1828421" indent="0">
              <a:buNone/>
              <a:defRPr sz="1400"/>
            </a:lvl5pPr>
            <a:lvl6pPr marL="2285526" indent="0">
              <a:buNone/>
              <a:defRPr sz="1400"/>
            </a:lvl6pPr>
            <a:lvl7pPr marL="2742630" indent="0">
              <a:buNone/>
              <a:defRPr sz="1400"/>
            </a:lvl7pPr>
            <a:lvl8pPr marL="3199736" indent="0">
              <a:buNone/>
              <a:defRPr sz="1400"/>
            </a:lvl8pPr>
            <a:lvl9pPr marL="3656841" indent="0">
              <a:buNone/>
              <a:defRPr sz="1400"/>
            </a:lvl9pPr>
          </a:lstStyle>
          <a:p>
            <a:pPr lvl="0"/>
            <a:r>
              <a:rPr lang="en-US" smtClean="0"/>
              <a:t>Click to edit Master text styles</a:t>
            </a:r>
          </a:p>
        </p:txBody>
      </p:sp>
    </p:spTree>
    <p:extLst>
      <p:ext uri="{BB962C8B-B14F-4D97-AF65-F5344CB8AC3E}">
        <p14:creationId xmlns:p14="http://schemas.microsoft.com/office/powerpoint/2010/main" val="2225395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5"/>
            <a:ext cx="7772400" cy="1500187"/>
          </a:xfrm>
        </p:spPr>
        <p:txBody>
          <a:bodyPr anchor="b"/>
          <a:lstStyle>
            <a:lvl1pPr marL="0" indent="0">
              <a:buNone/>
              <a:defRPr sz="2000"/>
            </a:lvl1pPr>
            <a:lvl2pPr marL="457106" indent="0">
              <a:buNone/>
              <a:defRPr sz="1800"/>
            </a:lvl2pPr>
            <a:lvl3pPr marL="914210" indent="0">
              <a:buNone/>
              <a:defRPr sz="1600"/>
            </a:lvl3pPr>
            <a:lvl4pPr marL="1371316" indent="0">
              <a:buNone/>
              <a:defRPr sz="1400"/>
            </a:lvl4pPr>
            <a:lvl5pPr marL="1828421" indent="0">
              <a:buNone/>
              <a:defRPr sz="1400"/>
            </a:lvl5pPr>
            <a:lvl6pPr marL="2285526" indent="0">
              <a:buNone/>
              <a:defRPr sz="1400"/>
            </a:lvl6pPr>
            <a:lvl7pPr marL="2742630" indent="0">
              <a:buNone/>
              <a:defRPr sz="1400"/>
            </a:lvl7pPr>
            <a:lvl8pPr marL="3199736" indent="0">
              <a:buNone/>
              <a:defRPr sz="1400"/>
            </a:lvl8pPr>
            <a:lvl9pPr marL="3656841"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1262F676-B9DE-44D3-AE77-8B56E451E84B}" type="slidenum">
              <a:rPr lang="en-US"/>
              <a:pPr>
                <a:defRPr/>
              </a:pPr>
              <a:t>‹#›</a:t>
            </a:fld>
            <a:endParaRPr lang="en-US"/>
          </a:p>
        </p:txBody>
      </p:sp>
    </p:spTree>
    <p:extLst>
      <p:ext uri="{BB962C8B-B14F-4D97-AF65-F5344CB8AC3E}">
        <p14:creationId xmlns:p14="http://schemas.microsoft.com/office/powerpoint/2010/main" val="12710035"/>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990600"/>
            <a:ext cx="4051300" cy="5276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84700" y="990600"/>
            <a:ext cx="4051300" cy="5276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1667621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7106" indent="0">
              <a:buNone/>
              <a:defRPr sz="2000" b="1"/>
            </a:lvl2pPr>
            <a:lvl3pPr marL="914210" indent="0">
              <a:buNone/>
              <a:defRPr sz="1800" b="1"/>
            </a:lvl3pPr>
            <a:lvl4pPr marL="1371316" indent="0">
              <a:buNone/>
              <a:defRPr sz="1600" b="1"/>
            </a:lvl4pPr>
            <a:lvl5pPr marL="1828421" indent="0">
              <a:buNone/>
              <a:defRPr sz="1600" b="1"/>
            </a:lvl5pPr>
            <a:lvl6pPr marL="2285526" indent="0">
              <a:buNone/>
              <a:defRPr sz="1600" b="1"/>
            </a:lvl6pPr>
            <a:lvl7pPr marL="2742630" indent="0">
              <a:buNone/>
              <a:defRPr sz="1600" b="1"/>
            </a:lvl7pPr>
            <a:lvl8pPr marL="3199736" indent="0">
              <a:buNone/>
              <a:defRPr sz="1600" b="1"/>
            </a:lvl8pPr>
            <a:lvl9pPr marL="365684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7106" indent="0">
              <a:buNone/>
              <a:defRPr sz="2000" b="1"/>
            </a:lvl2pPr>
            <a:lvl3pPr marL="914210" indent="0">
              <a:buNone/>
              <a:defRPr sz="1800" b="1"/>
            </a:lvl3pPr>
            <a:lvl4pPr marL="1371316" indent="0">
              <a:buNone/>
              <a:defRPr sz="1600" b="1"/>
            </a:lvl4pPr>
            <a:lvl5pPr marL="1828421" indent="0">
              <a:buNone/>
              <a:defRPr sz="1600" b="1"/>
            </a:lvl5pPr>
            <a:lvl6pPr marL="2285526" indent="0">
              <a:buNone/>
              <a:defRPr sz="1600" b="1"/>
            </a:lvl6pPr>
            <a:lvl7pPr marL="2742630" indent="0">
              <a:buNone/>
              <a:defRPr sz="1600" b="1"/>
            </a:lvl7pPr>
            <a:lvl8pPr marL="3199736" indent="0">
              <a:buNone/>
              <a:defRPr sz="1600" b="1"/>
            </a:lvl8pPr>
            <a:lvl9pPr marL="365684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60502708"/>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361582797"/>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125006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2"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106" indent="0">
              <a:buNone/>
              <a:defRPr sz="1200"/>
            </a:lvl2pPr>
            <a:lvl3pPr marL="914210" indent="0">
              <a:buNone/>
              <a:defRPr sz="1000"/>
            </a:lvl3pPr>
            <a:lvl4pPr marL="1371316" indent="0">
              <a:buNone/>
              <a:defRPr sz="900"/>
            </a:lvl4pPr>
            <a:lvl5pPr marL="1828421" indent="0">
              <a:buNone/>
              <a:defRPr sz="900"/>
            </a:lvl5pPr>
            <a:lvl6pPr marL="2285526" indent="0">
              <a:buNone/>
              <a:defRPr sz="900"/>
            </a:lvl6pPr>
            <a:lvl7pPr marL="2742630" indent="0">
              <a:buNone/>
              <a:defRPr sz="900"/>
            </a:lvl7pPr>
            <a:lvl8pPr marL="3199736" indent="0">
              <a:buNone/>
              <a:defRPr sz="900"/>
            </a:lvl8pPr>
            <a:lvl9pPr marL="3656841" indent="0">
              <a:buNone/>
              <a:defRPr sz="900"/>
            </a:lvl9pPr>
          </a:lstStyle>
          <a:p>
            <a:pPr lvl="0"/>
            <a:r>
              <a:rPr lang="en-US" smtClean="0"/>
              <a:t>Click to edit Master text styles</a:t>
            </a:r>
          </a:p>
        </p:txBody>
      </p:sp>
    </p:spTree>
    <p:extLst>
      <p:ext uri="{BB962C8B-B14F-4D97-AF65-F5344CB8AC3E}">
        <p14:creationId xmlns:p14="http://schemas.microsoft.com/office/powerpoint/2010/main" val="4247849573"/>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06" indent="0">
              <a:buNone/>
              <a:defRPr sz="2800"/>
            </a:lvl2pPr>
            <a:lvl3pPr marL="914210" indent="0">
              <a:buNone/>
              <a:defRPr sz="2400"/>
            </a:lvl3pPr>
            <a:lvl4pPr marL="1371316" indent="0">
              <a:buNone/>
              <a:defRPr sz="2000"/>
            </a:lvl4pPr>
            <a:lvl5pPr marL="1828421" indent="0">
              <a:buNone/>
              <a:defRPr sz="2000"/>
            </a:lvl5pPr>
            <a:lvl6pPr marL="2285526" indent="0">
              <a:buNone/>
              <a:defRPr sz="2000"/>
            </a:lvl6pPr>
            <a:lvl7pPr marL="2742630" indent="0">
              <a:buNone/>
              <a:defRPr sz="2000"/>
            </a:lvl7pPr>
            <a:lvl8pPr marL="3199736" indent="0">
              <a:buNone/>
              <a:defRPr sz="2000"/>
            </a:lvl8pPr>
            <a:lvl9pPr marL="3656841"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06" indent="0">
              <a:buNone/>
              <a:defRPr sz="1200"/>
            </a:lvl2pPr>
            <a:lvl3pPr marL="914210" indent="0">
              <a:buNone/>
              <a:defRPr sz="1000"/>
            </a:lvl3pPr>
            <a:lvl4pPr marL="1371316" indent="0">
              <a:buNone/>
              <a:defRPr sz="900"/>
            </a:lvl4pPr>
            <a:lvl5pPr marL="1828421" indent="0">
              <a:buNone/>
              <a:defRPr sz="900"/>
            </a:lvl5pPr>
            <a:lvl6pPr marL="2285526" indent="0">
              <a:buNone/>
              <a:defRPr sz="900"/>
            </a:lvl6pPr>
            <a:lvl7pPr marL="2742630" indent="0">
              <a:buNone/>
              <a:defRPr sz="900"/>
            </a:lvl7pPr>
            <a:lvl8pPr marL="3199736" indent="0">
              <a:buNone/>
              <a:defRPr sz="900"/>
            </a:lvl8pPr>
            <a:lvl9pPr marL="3656841" indent="0">
              <a:buNone/>
              <a:defRPr sz="900"/>
            </a:lvl9pPr>
          </a:lstStyle>
          <a:p>
            <a:pPr lvl="0"/>
            <a:r>
              <a:rPr lang="en-US" smtClean="0"/>
              <a:t>Click to edit Master text styles</a:t>
            </a:r>
          </a:p>
        </p:txBody>
      </p:sp>
    </p:spTree>
    <p:extLst>
      <p:ext uri="{BB962C8B-B14F-4D97-AF65-F5344CB8AC3E}">
        <p14:creationId xmlns:p14="http://schemas.microsoft.com/office/powerpoint/2010/main" val="369744458"/>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58187247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381000"/>
            <a:ext cx="2063750" cy="58864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1001" y="381000"/>
            <a:ext cx="6038850" cy="5886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54327444"/>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10"/>
          <p:cNvGrpSpPr>
            <a:grpSpLocks/>
          </p:cNvGrpSpPr>
          <p:nvPr/>
        </p:nvGrpSpPr>
        <p:grpSpPr bwMode="auto">
          <a:xfrm>
            <a:off x="-1035050" y="1552577"/>
            <a:ext cx="10179050" cy="5305425"/>
            <a:chOff x="-652" y="978"/>
            <a:chExt cx="6412" cy="3342"/>
          </a:xfrm>
        </p:grpSpPr>
        <p:sp>
          <p:nvSpPr>
            <p:cNvPr id="5" name="Freeform 3"/>
            <p:cNvSpPr>
              <a:spLocks/>
            </p:cNvSpPr>
            <p:nvPr/>
          </p:nvSpPr>
          <p:spPr bwMode="auto">
            <a:xfrm>
              <a:off x="2061" y="1707"/>
              <a:ext cx="3699" cy="2613"/>
            </a:xfrm>
            <a:custGeom>
              <a:avLst/>
              <a:gdLst/>
              <a:ahLst/>
              <a:cxnLst>
                <a:cxn ang="0">
                  <a:pos x="1523" y="2611"/>
                </a:cxn>
                <a:cxn ang="0">
                  <a:pos x="3698" y="2612"/>
                </a:cxn>
                <a:cxn ang="0">
                  <a:pos x="3698" y="2228"/>
                </a:cxn>
                <a:cxn ang="0">
                  <a:pos x="0" y="0"/>
                </a:cxn>
                <a:cxn ang="0">
                  <a:pos x="160" y="118"/>
                </a:cxn>
                <a:cxn ang="0">
                  <a:pos x="292" y="219"/>
                </a:cxn>
                <a:cxn ang="0">
                  <a:pos x="441" y="347"/>
                </a:cxn>
                <a:cxn ang="0">
                  <a:pos x="585" y="482"/>
                </a:cxn>
                <a:cxn ang="0">
                  <a:pos x="796" y="711"/>
                </a:cxn>
                <a:cxn ang="0">
                  <a:pos x="983" y="955"/>
                </a:cxn>
                <a:cxn ang="0">
                  <a:pos x="1119" y="1168"/>
                </a:cxn>
                <a:cxn ang="0">
                  <a:pos x="1238" y="1388"/>
                </a:cxn>
                <a:cxn ang="0">
                  <a:pos x="1331" y="1608"/>
                </a:cxn>
                <a:cxn ang="0">
                  <a:pos x="1400" y="1809"/>
                </a:cxn>
                <a:cxn ang="0">
                  <a:pos x="1447" y="1979"/>
                </a:cxn>
                <a:cxn ang="0">
                  <a:pos x="1490" y="2190"/>
                </a:cxn>
                <a:cxn ang="0">
                  <a:pos x="1511" y="2374"/>
                </a:cxn>
                <a:cxn ang="0">
                  <a:pos x="1523" y="2611"/>
                </a:cxn>
              </a:cxnLst>
              <a:rect l="0" t="0" r="r" b="b"/>
              <a:pathLst>
                <a:path w="3699" h="2613">
                  <a:moveTo>
                    <a:pt x="1523" y="2611"/>
                  </a:moveTo>
                  <a:lnTo>
                    <a:pt x="3698" y="2612"/>
                  </a:lnTo>
                  <a:lnTo>
                    <a:pt x="3698" y="2228"/>
                  </a:lnTo>
                  <a:lnTo>
                    <a:pt x="0" y="0"/>
                  </a:lnTo>
                  <a:lnTo>
                    <a:pt x="160" y="118"/>
                  </a:lnTo>
                  <a:lnTo>
                    <a:pt x="292" y="219"/>
                  </a:lnTo>
                  <a:lnTo>
                    <a:pt x="441" y="347"/>
                  </a:lnTo>
                  <a:lnTo>
                    <a:pt x="585" y="482"/>
                  </a:lnTo>
                  <a:lnTo>
                    <a:pt x="796" y="711"/>
                  </a:lnTo>
                  <a:lnTo>
                    <a:pt x="983" y="955"/>
                  </a:lnTo>
                  <a:lnTo>
                    <a:pt x="1119" y="1168"/>
                  </a:lnTo>
                  <a:lnTo>
                    <a:pt x="1238" y="1388"/>
                  </a:lnTo>
                  <a:lnTo>
                    <a:pt x="1331" y="1608"/>
                  </a:lnTo>
                  <a:lnTo>
                    <a:pt x="1400" y="1809"/>
                  </a:lnTo>
                  <a:lnTo>
                    <a:pt x="1447" y="1979"/>
                  </a:lnTo>
                  <a:lnTo>
                    <a:pt x="1490" y="2190"/>
                  </a:lnTo>
                  <a:lnTo>
                    <a:pt x="1511" y="2374"/>
                  </a:lnTo>
                  <a:lnTo>
                    <a:pt x="1523" y="2611"/>
                  </a:lnTo>
                </a:path>
              </a:pathLst>
            </a:custGeom>
            <a:gradFill rotWithShape="0">
              <a:gsLst>
                <a:gs pos="0">
                  <a:schemeClr val="accent2">
                    <a:gamma/>
                    <a:shade val="46275"/>
                    <a:invGamma/>
                  </a:schemeClr>
                </a:gs>
                <a:gs pos="100000">
                  <a:schemeClr val="accent2"/>
                </a:gs>
              </a:gsLst>
              <a:lin ang="0" scaled="1"/>
            </a:gradFill>
            <a:ln w="9525" cap="rnd">
              <a:noFill/>
              <a:round/>
              <a:headEnd/>
              <a:tailEnd/>
            </a:ln>
            <a:effectLst/>
          </p:spPr>
          <p:txBody>
            <a:bodyPr/>
            <a:lstStyle/>
            <a:p>
              <a:pPr>
                <a:defRPr/>
              </a:pPr>
              <a:endParaRPr lang="en-US">
                <a:solidFill>
                  <a:srgbClr val="FFFF00"/>
                </a:solidFill>
                <a:cs typeface="Arial" pitchFamily="34" charset="0"/>
              </a:endParaRPr>
            </a:p>
          </p:txBody>
        </p:sp>
        <p:sp>
          <p:nvSpPr>
            <p:cNvPr id="6" name="Arc 4"/>
            <p:cNvSpPr>
              <a:spLocks/>
            </p:cNvSpPr>
            <p:nvPr/>
          </p:nvSpPr>
          <p:spPr bwMode="auto">
            <a:xfrm>
              <a:off x="-652" y="978"/>
              <a:ext cx="4237" cy="3342"/>
            </a:xfrm>
            <a:custGeom>
              <a:avLst/>
              <a:gdLst>
                <a:gd name="G0" fmla="+- 0 0 0"/>
                <a:gd name="G1" fmla="+- 21231 0 0"/>
                <a:gd name="G2" fmla="+- 21600 0 0"/>
                <a:gd name="T0" fmla="*/ 3977 w 21600"/>
                <a:gd name="T1" fmla="*/ 0 h 21231"/>
                <a:gd name="T2" fmla="*/ 21600 w 21600"/>
                <a:gd name="T3" fmla="*/ 21231 h 21231"/>
                <a:gd name="T4" fmla="*/ 0 w 21600"/>
                <a:gd name="T5" fmla="*/ 21231 h 21231"/>
              </a:gdLst>
              <a:ahLst/>
              <a:cxnLst>
                <a:cxn ang="0">
                  <a:pos x="T0" y="T1"/>
                </a:cxn>
                <a:cxn ang="0">
                  <a:pos x="T2" y="T3"/>
                </a:cxn>
                <a:cxn ang="0">
                  <a:pos x="T4" y="T5"/>
                </a:cxn>
              </a:cxnLst>
              <a:rect l="0" t="0" r="r" b="b"/>
              <a:pathLst>
                <a:path w="21600" h="21231" fill="none" extrusionOk="0">
                  <a:moveTo>
                    <a:pt x="3976" y="0"/>
                  </a:moveTo>
                  <a:cubicBezTo>
                    <a:pt x="14194" y="1914"/>
                    <a:pt x="21600" y="10835"/>
                    <a:pt x="21600" y="21231"/>
                  </a:cubicBezTo>
                </a:path>
                <a:path w="21600" h="21231" stroke="0" extrusionOk="0">
                  <a:moveTo>
                    <a:pt x="3976" y="0"/>
                  </a:moveTo>
                  <a:cubicBezTo>
                    <a:pt x="14194" y="1914"/>
                    <a:pt x="21600" y="10835"/>
                    <a:pt x="21600" y="21231"/>
                  </a:cubicBezTo>
                  <a:lnTo>
                    <a:pt x="0" y="21231"/>
                  </a:lnTo>
                  <a:close/>
                </a:path>
              </a:pathLst>
            </a:custGeom>
            <a:noFill/>
            <a:ln w="12700" cap="rnd">
              <a:solidFill>
                <a:schemeClr val="accent2"/>
              </a:solidFill>
              <a:round/>
              <a:headEnd type="none" w="sm" len="sm"/>
              <a:tailEnd type="none" w="sm" len="sm"/>
            </a:ln>
            <a:effectLst/>
          </p:spPr>
          <p:txBody>
            <a:bodyPr wrap="none" anchor="ctr"/>
            <a:lstStyle/>
            <a:p>
              <a:pPr>
                <a:defRPr/>
              </a:pPr>
              <a:endParaRPr lang="en-US">
                <a:solidFill>
                  <a:srgbClr val="FFFF00"/>
                </a:solidFill>
                <a:cs typeface="Arial" pitchFamily="34" charset="0"/>
              </a:endParaRPr>
            </a:p>
          </p:txBody>
        </p:sp>
      </p:grpSp>
      <p:sp>
        <p:nvSpPr>
          <p:cNvPr id="3077" name="Rectangle 5"/>
          <p:cNvSpPr>
            <a:spLocks noGrp="1" noChangeArrowheads="1"/>
          </p:cNvSpPr>
          <p:nvPr>
            <p:ph type="ctrTitle" sz="quarter"/>
          </p:nvPr>
        </p:nvSpPr>
        <p:spPr>
          <a:xfrm>
            <a:off x="609602" y="304800"/>
            <a:ext cx="7772400" cy="1143000"/>
          </a:xfrm>
        </p:spPr>
        <p:txBody>
          <a:bodyPr anchor="b"/>
          <a:lstStyle>
            <a:lvl1pPr>
              <a:defRPr sz="4000">
                <a:solidFill>
                  <a:schemeClr val="folHlink"/>
                </a:solidFill>
              </a:defRPr>
            </a:lvl1pPr>
          </a:lstStyle>
          <a:p>
            <a:r>
              <a:rPr lang="de-DE"/>
              <a:t>Klicken Sie, um das Titelformat zu bearbeiten</a:t>
            </a:r>
          </a:p>
        </p:txBody>
      </p:sp>
      <p:sp>
        <p:nvSpPr>
          <p:cNvPr id="3078" name="Rectangle 6"/>
          <p:cNvSpPr>
            <a:spLocks noGrp="1" noChangeArrowheads="1"/>
          </p:cNvSpPr>
          <p:nvPr>
            <p:ph type="subTitle" sz="quarter" idx="1"/>
          </p:nvPr>
        </p:nvSpPr>
        <p:spPr>
          <a:xfrm>
            <a:off x="685800" y="3429000"/>
            <a:ext cx="6400800" cy="1752600"/>
          </a:xfrm>
        </p:spPr>
        <p:txBody>
          <a:bodyPr lIns="92055" tIns="46029" rIns="92055" bIns="46029" anchor="ctr"/>
          <a:lstStyle>
            <a:lvl1pPr marL="0" indent="0" algn="ctr">
              <a:buFont typeface="Wingdings" pitchFamily="2" charset="2"/>
              <a:buNone/>
              <a:defRPr/>
            </a:lvl1pPr>
          </a:lstStyle>
          <a:p>
            <a:r>
              <a:rPr lang="de-DE"/>
              <a:t>Klicken Sie, um das Format des Untertitelmasters zu bearbeiten</a:t>
            </a:r>
          </a:p>
        </p:txBody>
      </p:sp>
      <p:sp>
        <p:nvSpPr>
          <p:cNvPr id="7" name="Rectangle 7"/>
          <p:cNvSpPr>
            <a:spLocks noGrp="1" noChangeArrowheads="1"/>
          </p:cNvSpPr>
          <p:nvPr>
            <p:ph type="dt" sz="quarter" idx="10"/>
          </p:nvPr>
        </p:nvSpPr>
        <p:spPr/>
        <p:txBody>
          <a:bodyPr/>
          <a:lstStyle>
            <a:lvl1pPr>
              <a:defRPr/>
            </a:lvl1pPr>
          </a:lstStyle>
          <a:p>
            <a:pPr>
              <a:defRPr/>
            </a:pPr>
            <a:endParaRPr lang="de-DE">
              <a:solidFill>
                <a:srgbClr val="FFFFFF"/>
              </a:solidFill>
            </a:endParaRPr>
          </a:p>
        </p:txBody>
      </p:sp>
      <p:sp>
        <p:nvSpPr>
          <p:cNvPr id="8" name="Rectangle 8"/>
          <p:cNvSpPr>
            <a:spLocks noGrp="1" noChangeArrowheads="1"/>
          </p:cNvSpPr>
          <p:nvPr>
            <p:ph type="ftr" sz="quarter" idx="11"/>
          </p:nvPr>
        </p:nvSpPr>
        <p:spPr/>
        <p:txBody>
          <a:bodyPr/>
          <a:lstStyle>
            <a:lvl1pPr>
              <a:defRPr/>
            </a:lvl1pPr>
          </a:lstStyle>
          <a:p>
            <a:pPr>
              <a:defRPr/>
            </a:pPr>
            <a:endParaRPr lang="de-DE">
              <a:solidFill>
                <a:srgbClr val="FFFFFF"/>
              </a:solidFill>
            </a:endParaRPr>
          </a:p>
        </p:txBody>
      </p:sp>
      <p:sp>
        <p:nvSpPr>
          <p:cNvPr id="9" name="Rectangle 9"/>
          <p:cNvSpPr>
            <a:spLocks noGrp="1" noChangeArrowheads="1"/>
          </p:cNvSpPr>
          <p:nvPr>
            <p:ph type="sldNum" sz="quarter" idx="12"/>
          </p:nvPr>
        </p:nvSpPr>
        <p:spPr/>
        <p:txBody>
          <a:bodyPr/>
          <a:lstStyle>
            <a:lvl1pPr>
              <a:defRPr/>
            </a:lvl1pPr>
          </a:lstStyle>
          <a:p>
            <a:pPr>
              <a:defRPr/>
            </a:pPr>
            <a:fld id="{00F811BF-527B-4056-8825-297A8EDAB084}" type="slidenum">
              <a:rPr lang="de-DE">
                <a:solidFill>
                  <a:srgbClr val="FFFFFF"/>
                </a:solidFill>
              </a:rPr>
              <a:pPr>
                <a:defRPr/>
              </a:pPr>
              <a:t>‹#›</a:t>
            </a:fld>
            <a:endParaRPr lang="de-DE">
              <a:solidFill>
                <a:srgbClr val="FFFFFF"/>
              </a:solidFill>
            </a:endParaRPr>
          </a:p>
        </p:txBody>
      </p:sp>
    </p:spTree>
    <p:extLst>
      <p:ext uri="{BB962C8B-B14F-4D97-AF65-F5344CB8AC3E}">
        <p14:creationId xmlns:p14="http://schemas.microsoft.com/office/powerpoint/2010/main" val="313256078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dt" sz="half" idx="10"/>
          </p:nvPr>
        </p:nvSpPr>
        <p:spPr>
          <a:ln/>
        </p:spPr>
        <p:txBody>
          <a:bodyPr/>
          <a:lstStyle>
            <a:lvl1pPr>
              <a:defRPr/>
            </a:lvl1pPr>
          </a:lstStyle>
          <a:p>
            <a:pPr>
              <a:defRPr/>
            </a:pPr>
            <a:endParaRPr lang="de-DE">
              <a:solidFill>
                <a:srgbClr val="FFFFFF"/>
              </a:solidFill>
            </a:endParaRPr>
          </a:p>
        </p:txBody>
      </p:sp>
      <p:sp>
        <p:nvSpPr>
          <p:cNvPr id="5" name="Rectangle 8"/>
          <p:cNvSpPr>
            <a:spLocks noGrp="1" noChangeArrowheads="1"/>
          </p:cNvSpPr>
          <p:nvPr>
            <p:ph type="ftr" sz="quarter" idx="11"/>
          </p:nvPr>
        </p:nvSpPr>
        <p:spPr>
          <a:ln/>
        </p:spPr>
        <p:txBody>
          <a:bodyPr/>
          <a:lstStyle>
            <a:lvl1pPr>
              <a:defRPr/>
            </a:lvl1pPr>
          </a:lstStyle>
          <a:p>
            <a:pPr>
              <a:defRPr/>
            </a:pPr>
            <a:endParaRPr lang="de-DE">
              <a:solidFill>
                <a:srgbClr val="FFFFFF"/>
              </a:solidFill>
            </a:endParaRPr>
          </a:p>
        </p:txBody>
      </p:sp>
      <p:sp>
        <p:nvSpPr>
          <p:cNvPr id="6" name="Rectangle 9"/>
          <p:cNvSpPr>
            <a:spLocks noGrp="1" noChangeArrowheads="1"/>
          </p:cNvSpPr>
          <p:nvPr>
            <p:ph type="sldNum" sz="quarter" idx="12"/>
          </p:nvPr>
        </p:nvSpPr>
        <p:spPr>
          <a:ln/>
        </p:spPr>
        <p:txBody>
          <a:bodyPr/>
          <a:lstStyle>
            <a:lvl1pPr>
              <a:defRPr/>
            </a:lvl1pPr>
          </a:lstStyle>
          <a:p>
            <a:pPr>
              <a:defRPr/>
            </a:pPr>
            <a:fld id="{ABB4B800-29B2-420A-991A-F5659EE59597}" type="slidenum">
              <a:rPr lang="de-DE">
                <a:solidFill>
                  <a:srgbClr val="FFFFFF"/>
                </a:solidFill>
              </a:rPr>
              <a:pPr>
                <a:defRPr/>
              </a:pPr>
              <a:t>‹#›</a:t>
            </a:fld>
            <a:endParaRPr lang="de-DE">
              <a:solidFill>
                <a:srgbClr val="FFFFFF"/>
              </a:solidFill>
            </a:endParaRPr>
          </a:p>
        </p:txBody>
      </p:sp>
    </p:spTree>
    <p:extLst>
      <p:ext uri="{BB962C8B-B14F-4D97-AF65-F5344CB8AC3E}">
        <p14:creationId xmlns:p14="http://schemas.microsoft.com/office/powerpoint/2010/main" val="35258536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511A838-5F36-46D0-A702-5560301FFE17}" type="slidenum">
              <a:rPr lang="en-US"/>
              <a:pPr>
                <a:defRPr/>
              </a:pPr>
              <a:t>‹#›</a:t>
            </a:fld>
            <a:endParaRPr lang="en-US"/>
          </a:p>
        </p:txBody>
      </p:sp>
    </p:spTree>
    <p:extLst>
      <p:ext uri="{BB962C8B-B14F-4D97-AF65-F5344CB8AC3E}">
        <p14:creationId xmlns:p14="http://schemas.microsoft.com/office/powerpoint/2010/main" val="128938702"/>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5"/>
            <a:ext cx="7772400" cy="1500187"/>
          </a:xfrm>
        </p:spPr>
        <p:txBody>
          <a:bodyPr anchor="b"/>
          <a:lstStyle>
            <a:lvl1pPr marL="0" indent="0">
              <a:buNone/>
              <a:defRPr sz="2000"/>
            </a:lvl1pPr>
            <a:lvl2pPr marL="457106" indent="0">
              <a:buNone/>
              <a:defRPr sz="1800"/>
            </a:lvl2pPr>
            <a:lvl3pPr marL="914210" indent="0">
              <a:buNone/>
              <a:defRPr sz="1600"/>
            </a:lvl3pPr>
            <a:lvl4pPr marL="1371316" indent="0">
              <a:buNone/>
              <a:defRPr sz="1400"/>
            </a:lvl4pPr>
            <a:lvl5pPr marL="1828421" indent="0">
              <a:buNone/>
              <a:defRPr sz="1400"/>
            </a:lvl5pPr>
            <a:lvl6pPr marL="2285526" indent="0">
              <a:buNone/>
              <a:defRPr sz="1400"/>
            </a:lvl6pPr>
            <a:lvl7pPr marL="2742630" indent="0">
              <a:buNone/>
              <a:defRPr sz="1400"/>
            </a:lvl7pPr>
            <a:lvl8pPr marL="3199736" indent="0">
              <a:buNone/>
              <a:defRPr sz="1400"/>
            </a:lvl8pPr>
            <a:lvl9pPr marL="3656841" indent="0">
              <a:buNone/>
              <a:defRPr sz="1400"/>
            </a:lvl9pPr>
          </a:lstStyle>
          <a:p>
            <a:pPr lvl="0"/>
            <a:r>
              <a:rPr lang="en-US" smtClean="0"/>
              <a:t>Click to edit Master text styles</a:t>
            </a:r>
          </a:p>
        </p:txBody>
      </p:sp>
      <p:sp>
        <p:nvSpPr>
          <p:cNvPr id="4" name="Rectangle 7"/>
          <p:cNvSpPr>
            <a:spLocks noGrp="1" noChangeArrowheads="1"/>
          </p:cNvSpPr>
          <p:nvPr>
            <p:ph type="dt" sz="half" idx="10"/>
          </p:nvPr>
        </p:nvSpPr>
        <p:spPr>
          <a:ln/>
        </p:spPr>
        <p:txBody>
          <a:bodyPr/>
          <a:lstStyle>
            <a:lvl1pPr>
              <a:defRPr/>
            </a:lvl1pPr>
          </a:lstStyle>
          <a:p>
            <a:pPr>
              <a:defRPr/>
            </a:pPr>
            <a:endParaRPr lang="de-DE">
              <a:solidFill>
                <a:srgbClr val="FFFFFF"/>
              </a:solidFill>
            </a:endParaRPr>
          </a:p>
        </p:txBody>
      </p:sp>
      <p:sp>
        <p:nvSpPr>
          <p:cNvPr id="5" name="Rectangle 8"/>
          <p:cNvSpPr>
            <a:spLocks noGrp="1" noChangeArrowheads="1"/>
          </p:cNvSpPr>
          <p:nvPr>
            <p:ph type="ftr" sz="quarter" idx="11"/>
          </p:nvPr>
        </p:nvSpPr>
        <p:spPr>
          <a:ln/>
        </p:spPr>
        <p:txBody>
          <a:bodyPr/>
          <a:lstStyle>
            <a:lvl1pPr>
              <a:defRPr/>
            </a:lvl1pPr>
          </a:lstStyle>
          <a:p>
            <a:pPr>
              <a:defRPr/>
            </a:pPr>
            <a:endParaRPr lang="de-DE">
              <a:solidFill>
                <a:srgbClr val="FFFFFF"/>
              </a:solidFill>
            </a:endParaRPr>
          </a:p>
        </p:txBody>
      </p:sp>
      <p:sp>
        <p:nvSpPr>
          <p:cNvPr id="6" name="Rectangle 9"/>
          <p:cNvSpPr>
            <a:spLocks noGrp="1" noChangeArrowheads="1"/>
          </p:cNvSpPr>
          <p:nvPr>
            <p:ph type="sldNum" sz="quarter" idx="12"/>
          </p:nvPr>
        </p:nvSpPr>
        <p:spPr>
          <a:ln/>
        </p:spPr>
        <p:txBody>
          <a:bodyPr/>
          <a:lstStyle>
            <a:lvl1pPr>
              <a:defRPr/>
            </a:lvl1pPr>
          </a:lstStyle>
          <a:p>
            <a:pPr>
              <a:defRPr/>
            </a:pPr>
            <a:fld id="{059E6444-54B8-4730-9B59-00CEB94013E6}" type="slidenum">
              <a:rPr lang="de-DE">
                <a:solidFill>
                  <a:srgbClr val="FFFFFF"/>
                </a:solidFill>
              </a:rPr>
              <a:pPr>
                <a:defRPr/>
              </a:pPr>
              <a:t>‹#›</a:t>
            </a:fld>
            <a:endParaRPr lang="de-DE">
              <a:solidFill>
                <a:srgbClr val="FFFFFF"/>
              </a:solidFill>
            </a:endParaRPr>
          </a:p>
        </p:txBody>
      </p:sp>
    </p:spTree>
    <p:extLst>
      <p:ext uri="{BB962C8B-B14F-4D97-AF65-F5344CB8AC3E}">
        <p14:creationId xmlns:p14="http://schemas.microsoft.com/office/powerpoint/2010/main" val="82734898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7"/>
          <p:cNvSpPr>
            <a:spLocks noGrp="1" noChangeArrowheads="1"/>
          </p:cNvSpPr>
          <p:nvPr>
            <p:ph type="dt" sz="half" idx="10"/>
          </p:nvPr>
        </p:nvSpPr>
        <p:spPr>
          <a:ln/>
        </p:spPr>
        <p:txBody>
          <a:bodyPr/>
          <a:lstStyle>
            <a:lvl1pPr>
              <a:defRPr/>
            </a:lvl1pPr>
          </a:lstStyle>
          <a:p>
            <a:pPr>
              <a:defRPr/>
            </a:pPr>
            <a:endParaRPr lang="de-DE">
              <a:solidFill>
                <a:srgbClr val="FFFFFF"/>
              </a:solidFill>
            </a:endParaRPr>
          </a:p>
        </p:txBody>
      </p:sp>
      <p:sp>
        <p:nvSpPr>
          <p:cNvPr id="6" name="Rectangle 8"/>
          <p:cNvSpPr>
            <a:spLocks noGrp="1" noChangeArrowheads="1"/>
          </p:cNvSpPr>
          <p:nvPr>
            <p:ph type="ftr" sz="quarter" idx="11"/>
          </p:nvPr>
        </p:nvSpPr>
        <p:spPr>
          <a:ln/>
        </p:spPr>
        <p:txBody>
          <a:bodyPr/>
          <a:lstStyle>
            <a:lvl1pPr>
              <a:defRPr/>
            </a:lvl1pPr>
          </a:lstStyle>
          <a:p>
            <a:pPr>
              <a:defRPr/>
            </a:pPr>
            <a:endParaRPr lang="de-DE">
              <a:solidFill>
                <a:srgbClr val="FFFFFF"/>
              </a:solidFill>
            </a:endParaRPr>
          </a:p>
        </p:txBody>
      </p:sp>
      <p:sp>
        <p:nvSpPr>
          <p:cNvPr id="7" name="Rectangle 9"/>
          <p:cNvSpPr>
            <a:spLocks noGrp="1" noChangeArrowheads="1"/>
          </p:cNvSpPr>
          <p:nvPr>
            <p:ph type="sldNum" sz="quarter" idx="12"/>
          </p:nvPr>
        </p:nvSpPr>
        <p:spPr>
          <a:ln/>
        </p:spPr>
        <p:txBody>
          <a:bodyPr/>
          <a:lstStyle>
            <a:lvl1pPr>
              <a:defRPr/>
            </a:lvl1pPr>
          </a:lstStyle>
          <a:p>
            <a:pPr>
              <a:defRPr/>
            </a:pPr>
            <a:fld id="{DBDA0A50-122F-4AFD-A34E-32259612DBD5}" type="slidenum">
              <a:rPr lang="de-DE">
                <a:solidFill>
                  <a:srgbClr val="FFFFFF"/>
                </a:solidFill>
              </a:rPr>
              <a:pPr>
                <a:defRPr/>
              </a:pPr>
              <a:t>‹#›</a:t>
            </a:fld>
            <a:endParaRPr lang="de-DE">
              <a:solidFill>
                <a:srgbClr val="FFFFFF"/>
              </a:solidFill>
            </a:endParaRPr>
          </a:p>
        </p:txBody>
      </p:sp>
    </p:spTree>
    <p:extLst>
      <p:ext uri="{BB962C8B-B14F-4D97-AF65-F5344CB8AC3E}">
        <p14:creationId xmlns:p14="http://schemas.microsoft.com/office/powerpoint/2010/main" val="1523228697"/>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7106" indent="0">
              <a:buNone/>
              <a:defRPr sz="2000" b="1"/>
            </a:lvl2pPr>
            <a:lvl3pPr marL="914210" indent="0">
              <a:buNone/>
              <a:defRPr sz="1800" b="1"/>
            </a:lvl3pPr>
            <a:lvl4pPr marL="1371316" indent="0">
              <a:buNone/>
              <a:defRPr sz="1600" b="1"/>
            </a:lvl4pPr>
            <a:lvl5pPr marL="1828421" indent="0">
              <a:buNone/>
              <a:defRPr sz="1600" b="1"/>
            </a:lvl5pPr>
            <a:lvl6pPr marL="2285526" indent="0">
              <a:buNone/>
              <a:defRPr sz="1600" b="1"/>
            </a:lvl6pPr>
            <a:lvl7pPr marL="2742630" indent="0">
              <a:buNone/>
              <a:defRPr sz="1600" b="1"/>
            </a:lvl7pPr>
            <a:lvl8pPr marL="3199736" indent="0">
              <a:buNone/>
              <a:defRPr sz="1600" b="1"/>
            </a:lvl8pPr>
            <a:lvl9pPr marL="365684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7106" indent="0">
              <a:buNone/>
              <a:defRPr sz="2000" b="1"/>
            </a:lvl2pPr>
            <a:lvl3pPr marL="914210" indent="0">
              <a:buNone/>
              <a:defRPr sz="1800" b="1"/>
            </a:lvl3pPr>
            <a:lvl4pPr marL="1371316" indent="0">
              <a:buNone/>
              <a:defRPr sz="1600" b="1"/>
            </a:lvl4pPr>
            <a:lvl5pPr marL="1828421" indent="0">
              <a:buNone/>
              <a:defRPr sz="1600" b="1"/>
            </a:lvl5pPr>
            <a:lvl6pPr marL="2285526" indent="0">
              <a:buNone/>
              <a:defRPr sz="1600" b="1"/>
            </a:lvl6pPr>
            <a:lvl7pPr marL="2742630" indent="0">
              <a:buNone/>
              <a:defRPr sz="1600" b="1"/>
            </a:lvl7pPr>
            <a:lvl8pPr marL="3199736" indent="0">
              <a:buNone/>
              <a:defRPr sz="1600" b="1"/>
            </a:lvl8pPr>
            <a:lvl9pPr marL="365684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7"/>
          <p:cNvSpPr>
            <a:spLocks noGrp="1" noChangeArrowheads="1"/>
          </p:cNvSpPr>
          <p:nvPr>
            <p:ph type="dt" sz="half" idx="10"/>
          </p:nvPr>
        </p:nvSpPr>
        <p:spPr>
          <a:ln/>
        </p:spPr>
        <p:txBody>
          <a:bodyPr/>
          <a:lstStyle>
            <a:lvl1pPr>
              <a:defRPr/>
            </a:lvl1pPr>
          </a:lstStyle>
          <a:p>
            <a:pPr>
              <a:defRPr/>
            </a:pPr>
            <a:endParaRPr lang="de-DE">
              <a:solidFill>
                <a:srgbClr val="FFFFFF"/>
              </a:solidFill>
            </a:endParaRPr>
          </a:p>
        </p:txBody>
      </p:sp>
      <p:sp>
        <p:nvSpPr>
          <p:cNvPr id="8" name="Rectangle 8"/>
          <p:cNvSpPr>
            <a:spLocks noGrp="1" noChangeArrowheads="1"/>
          </p:cNvSpPr>
          <p:nvPr>
            <p:ph type="ftr" sz="quarter" idx="11"/>
          </p:nvPr>
        </p:nvSpPr>
        <p:spPr>
          <a:ln/>
        </p:spPr>
        <p:txBody>
          <a:bodyPr/>
          <a:lstStyle>
            <a:lvl1pPr>
              <a:defRPr/>
            </a:lvl1pPr>
          </a:lstStyle>
          <a:p>
            <a:pPr>
              <a:defRPr/>
            </a:pPr>
            <a:endParaRPr lang="de-DE">
              <a:solidFill>
                <a:srgbClr val="FFFFFF"/>
              </a:solidFill>
            </a:endParaRPr>
          </a:p>
        </p:txBody>
      </p:sp>
      <p:sp>
        <p:nvSpPr>
          <p:cNvPr id="9" name="Rectangle 9"/>
          <p:cNvSpPr>
            <a:spLocks noGrp="1" noChangeArrowheads="1"/>
          </p:cNvSpPr>
          <p:nvPr>
            <p:ph type="sldNum" sz="quarter" idx="12"/>
          </p:nvPr>
        </p:nvSpPr>
        <p:spPr>
          <a:ln/>
        </p:spPr>
        <p:txBody>
          <a:bodyPr/>
          <a:lstStyle>
            <a:lvl1pPr>
              <a:defRPr/>
            </a:lvl1pPr>
          </a:lstStyle>
          <a:p>
            <a:pPr>
              <a:defRPr/>
            </a:pPr>
            <a:fld id="{9B437C94-A7E7-4A39-9595-D6D10E95811F}" type="slidenum">
              <a:rPr lang="de-DE">
                <a:solidFill>
                  <a:srgbClr val="FFFFFF"/>
                </a:solidFill>
              </a:rPr>
              <a:pPr>
                <a:defRPr/>
              </a:pPr>
              <a:t>‹#›</a:t>
            </a:fld>
            <a:endParaRPr lang="de-DE">
              <a:solidFill>
                <a:srgbClr val="FFFFFF"/>
              </a:solidFill>
            </a:endParaRPr>
          </a:p>
        </p:txBody>
      </p:sp>
    </p:spTree>
    <p:extLst>
      <p:ext uri="{BB962C8B-B14F-4D97-AF65-F5344CB8AC3E}">
        <p14:creationId xmlns:p14="http://schemas.microsoft.com/office/powerpoint/2010/main" val="241828239"/>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56684"/>
            <a:ext cx="7772400" cy="1143000"/>
          </a:xfrm>
        </p:spPr>
        <p:txBody>
          <a:bodyPr/>
          <a:lstStyle>
            <a:lvl1pPr>
              <a:defRPr sz="4000" baseline="0">
                <a:solidFill>
                  <a:srgbClr val="FFFF00"/>
                </a:solidFill>
              </a:defRPr>
            </a:lvl1pPr>
          </a:lstStyle>
          <a:p>
            <a:r>
              <a:rPr lang="en-US" smtClean="0"/>
              <a:t>Click to edit Master title style</a:t>
            </a:r>
            <a:endParaRPr lang="en-US"/>
          </a:p>
        </p:txBody>
      </p:sp>
      <p:sp>
        <p:nvSpPr>
          <p:cNvPr id="3" name="Rectangle 7"/>
          <p:cNvSpPr>
            <a:spLocks noGrp="1" noChangeArrowheads="1"/>
          </p:cNvSpPr>
          <p:nvPr>
            <p:ph type="dt" sz="half" idx="10"/>
          </p:nvPr>
        </p:nvSpPr>
        <p:spPr>
          <a:ln/>
        </p:spPr>
        <p:txBody>
          <a:bodyPr/>
          <a:lstStyle>
            <a:lvl1pPr>
              <a:defRPr/>
            </a:lvl1pPr>
          </a:lstStyle>
          <a:p>
            <a:pPr>
              <a:defRPr/>
            </a:pPr>
            <a:endParaRPr lang="de-DE">
              <a:solidFill>
                <a:srgbClr val="FFFFFF"/>
              </a:solidFill>
            </a:endParaRPr>
          </a:p>
        </p:txBody>
      </p:sp>
      <p:sp>
        <p:nvSpPr>
          <p:cNvPr id="4" name="Rectangle 8"/>
          <p:cNvSpPr>
            <a:spLocks noGrp="1" noChangeArrowheads="1"/>
          </p:cNvSpPr>
          <p:nvPr>
            <p:ph type="ftr" sz="quarter" idx="11"/>
          </p:nvPr>
        </p:nvSpPr>
        <p:spPr>
          <a:ln/>
        </p:spPr>
        <p:txBody>
          <a:bodyPr/>
          <a:lstStyle>
            <a:lvl1pPr>
              <a:defRPr/>
            </a:lvl1pPr>
          </a:lstStyle>
          <a:p>
            <a:pPr>
              <a:defRPr/>
            </a:pPr>
            <a:endParaRPr lang="de-DE">
              <a:solidFill>
                <a:srgbClr val="FFFFFF"/>
              </a:solidFill>
            </a:endParaRPr>
          </a:p>
        </p:txBody>
      </p:sp>
      <p:sp>
        <p:nvSpPr>
          <p:cNvPr id="5" name="Rectangle 9"/>
          <p:cNvSpPr>
            <a:spLocks noGrp="1" noChangeArrowheads="1"/>
          </p:cNvSpPr>
          <p:nvPr>
            <p:ph type="sldNum" sz="quarter" idx="12"/>
          </p:nvPr>
        </p:nvSpPr>
        <p:spPr>
          <a:ln/>
        </p:spPr>
        <p:txBody>
          <a:bodyPr/>
          <a:lstStyle>
            <a:lvl1pPr>
              <a:defRPr/>
            </a:lvl1pPr>
          </a:lstStyle>
          <a:p>
            <a:pPr>
              <a:defRPr/>
            </a:pPr>
            <a:fld id="{A43DB082-7995-481C-B8EC-576098E45935}" type="slidenum">
              <a:rPr lang="de-DE">
                <a:solidFill>
                  <a:srgbClr val="FFFFFF"/>
                </a:solidFill>
              </a:rPr>
              <a:pPr>
                <a:defRPr/>
              </a:pPr>
              <a:t>‹#›</a:t>
            </a:fld>
            <a:endParaRPr lang="de-DE">
              <a:solidFill>
                <a:srgbClr val="FFFFFF"/>
              </a:solidFill>
            </a:endParaRPr>
          </a:p>
        </p:txBody>
      </p:sp>
    </p:spTree>
    <p:extLst>
      <p:ext uri="{BB962C8B-B14F-4D97-AF65-F5344CB8AC3E}">
        <p14:creationId xmlns:p14="http://schemas.microsoft.com/office/powerpoint/2010/main" val="394175044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dt" sz="half" idx="10"/>
          </p:nvPr>
        </p:nvSpPr>
        <p:spPr>
          <a:ln/>
        </p:spPr>
        <p:txBody>
          <a:bodyPr/>
          <a:lstStyle>
            <a:lvl1pPr>
              <a:defRPr/>
            </a:lvl1pPr>
          </a:lstStyle>
          <a:p>
            <a:pPr>
              <a:defRPr/>
            </a:pPr>
            <a:endParaRPr lang="de-DE">
              <a:solidFill>
                <a:srgbClr val="FFFFFF"/>
              </a:solidFill>
            </a:endParaRPr>
          </a:p>
        </p:txBody>
      </p:sp>
      <p:sp>
        <p:nvSpPr>
          <p:cNvPr id="3" name="Rectangle 8"/>
          <p:cNvSpPr>
            <a:spLocks noGrp="1" noChangeArrowheads="1"/>
          </p:cNvSpPr>
          <p:nvPr>
            <p:ph type="ftr" sz="quarter" idx="11"/>
          </p:nvPr>
        </p:nvSpPr>
        <p:spPr>
          <a:ln/>
        </p:spPr>
        <p:txBody>
          <a:bodyPr/>
          <a:lstStyle>
            <a:lvl1pPr>
              <a:defRPr/>
            </a:lvl1pPr>
          </a:lstStyle>
          <a:p>
            <a:pPr>
              <a:defRPr/>
            </a:pPr>
            <a:endParaRPr lang="de-DE">
              <a:solidFill>
                <a:srgbClr val="FFFFFF"/>
              </a:solidFill>
            </a:endParaRPr>
          </a:p>
        </p:txBody>
      </p:sp>
      <p:sp>
        <p:nvSpPr>
          <p:cNvPr id="4" name="Rectangle 9"/>
          <p:cNvSpPr>
            <a:spLocks noGrp="1" noChangeArrowheads="1"/>
          </p:cNvSpPr>
          <p:nvPr>
            <p:ph type="sldNum" sz="quarter" idx="12"/>
          </p:nvPr>
        </p:nvSpPr>
        <p:spPr>
          <a:ln/>
        </p:spPr>
        <p:txBody>
          <a:bodyPr/>
          <a:lstStyle>
            <a:lvl1pPr>
              <a:defRPr/>
            </a:lvl1pPr>
          </a:lstStyle>
          <a:p>
            <a:pPr>
              <a:defRPr/>
            </a:pPr>
            <a:fld id="{EFB69AC7-A7BE-49CF-8E0D-9772829E87FE}" type="slidenum">
              <a:rPr lang="de-DE">
                <a:solidFill>
                  <a:srgbClr val="FFFFFF"/>
                </a:solidFill>
              </a:rPr>
              <a:pPr>
                <a:defRPr/>
              </a:pPr>
              <a:t>‹#›</a:t>
            </a:fld>
            <a:endParaRPr lang="de-DE">
              <a:solidFill>
                <a:srgbClr val="FFFFFF"/>
              </a:solidFill>
            </a:endParaRPr>
          </a:p>
        </p:txBody>
      </p:sp>
    </p:spTree>
    <p:extLst>
      <p:ext uri="{BB962C8B-B14F-4D97-AF65-F5344CB8AC3E}">
        <p14:creationId xmlns:p14="http://schemas.microsoft.com/office/powerpoint/2010/main" val="4135731183"/>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2"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106" indent="0">
              <a:buNone/>
              <a:defRPr sz="1200"/>
            </a:lvl2pPr>
            <a:lvl3pPr marL="914210" indent="0">
              <a:buNone/>
              <a:defRPr sz="1000"/>
            </a:lvl3pPr>
            <a:lvl4pPr marL="1371316" indent="0">
              <a:buNone/>
              <a:defRPr sz="900"/>
            </a:lvl4pPr>
            <a:lvl5pPr marL="1828421" indent="0">
              <a:buNone/>
              <a:defRPr sz="900"/>
            </a:lvl5pPr>
            <a:lvl6pPr marL="2285526" indent="0">
              <a:buNone/>
              <a:defRPr sz="900"/>
            </a:lvl6pPr>
            <a:lvl7pPr marL="2742630" indent="0">
              <a:buNone/>
              <a:defRPr sz="900"/>
            </a:lvl7pPr>
            <a:lvl8pPr marL="3199736" indent="0">
              <a:buNone/>
              <a:defRPr sz="900"/>
            </a:lvl8pPr>
            <a:lvl9pPr marL="3656841" indent="0">
              <a:buNone/>
              <a:defRPr sz="900"/>
            </a:lvl9pPr>
          </a:lstStyle>
          <a:p>
            <a:pPr lvl="0"/>
            <a:r>
              <a:rPr lang="en-US" smtClean="0"/>
              <a:t>Click to edit Master text styles</a:t>
            </a:r>
          </a:p>
        </p:txBody>
      </p:sp>
      <p:sp>
        <p:nvSpPr>
          <p:cNvPr id="5" name="Rectangle 7"/>
          <p:cNvSpPr>
            <a:spLocks noGrp="1" noChangeArrowheads="1"/>
          </p:cNvSpPr>
          <p:nvPr>
            <p:ph type="dt" sz="half" idx="10"/>
          </p:nvPr>
        </p:nvSpPr>
        <p:spPr>
          <a:ln/>
        </p:spPr>
        <p:txBody>
          <a:bodyPr/>
          <a:lstStyle>
            <a:lvl1pPr>
              <a:defRPr/>
            </a:lvl1pPr>
          </a:lstStyle>
          <a:p>
            <a:pPr>
              <a:defRPr/>
            </a:pPr>
            <a:endParaRPr lang="de-DE">
              <a:solidFill>
                <a:srgbClr val="FFFFFF"/>
              </a:solidFill>
            </a:endParaRPr>
          </a:p>
        </p:txBody>
      </p:sp>
      <p:sp>
        <p:nvSpPr>
          <p:cNvPr id="6" name="Rectangle 8"/>
          <p:cNvSpPr>
            <a:spLocks noGrp="1" noChangeArrowheads="1"/>
          </p:cNvSpPr>
          <p:nvPr>
            <p:ph type="ftr" sz="quarter" idx="11"/>
          </p:nvPr>
        </p:nvSpPr>
        <p:spPr>
          <a:ln/>
        </p:spPr>
        <p:txBody>
          <a:bodyPr/>
          <a:lstStyle>
            <a:lvl1pPr>
              <a:defRPr/>
            </a:lvl1pPr>
          </a:lstStyle>
          <a:p>
            <a:pPr>
              <a:defRPr/>
            </a:pPr>
            <a:endParaRPr lang="de-DE">
              <a:solidFill>
                <a:srgbClr val="FFFFFF"/>
              </a:solidFill>
            </a:endParaRPr>
          </a:p>
        </p:txBody>
      </p:sp>
      <p:sp>
        <p:nvSpPr>
          <p:cNvPr id="7" name="Rectangle 9"/>
          <p:cNvSpPr>
            <a:spLocks noGrp="1" noChangeArrowheads="1"/>
          </p:cNvSpPr>
          <p:nvPr>
            <p:ph type="sldNum" sz="quarter" idx="12"/>
          </p:nvPr>
        </p:nvSpPr>
        <p:spPr>
          <a:ln/>
        </p:spPr>
        <p:txBody>
          <a:bodyPr/>
          <a:lstStyle>
            <a:lvl1pPr>
              <a:defRPr/>
            </a:lvl1pPr>
          </a:lstStyle>
          <a:p>
            <a:pPr>
              <a:defRPr/>
            </a:pPr>
            <a:fld id="{5178787C-619D-4815-B572-0CFA2E2C194C}" type="slidenum">
              <a:rPr lang="de-DE">
                <a:solidFill>
                  <a:srgbClr val="FFFFFF"/>
                </a:solidFill>
              </a:rPr>
              <a:pPr>
                <a:defRPr/>
              </a:pPr>
              <a:t>‹#›</a:t>
            </a:fld>
            <a:endParaRPr lang="de-DE">
              <a:solidFill>
                <a:srgbClr val="FFFFFF"/>
              </a:solidFill>
            </a:endParaRPr>
          </a:p>
        </p:txBody>
      </p:sp>
    </p:spTree>
    <p:extLst>
      <p:ext uri="{BB962C8B-B14F-4D97-AF65-F5344CB8AC3E}">
        <p14:creationId xmlns:p14="http://schemas.microsoft.com/office/powerpoint/2010/main" val="116089256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06" indent="0">
              <a:buNone/>
              <a:defRPr sz="2800"/>
            </a:lvl2pPr>
            <a:lvl3pPr marL="914210" indent="0">
              <a:buNone/>
              <a:defRPr sz="2400"/>
            </a:lvl3pPr>
            <a:lvl4pPr marL="1371316" indent="0">
              <a:buNone/>
              <a:defRPr sz="2000"/>
            </a:lvl4pPr>
            <a:lvl5pPr marL="1828421" indent="0">
              <a:buNone/>
              <a:defRPr sz="2000"/>
            </a:lvl5pPr>
            <a:lvl6pPr marL="2285526" indent="0">
              <a:buNone/>
              <a:defRPr sz="2000"/>
            </a:lvl6pPr>
            <a:lvl7pPr marL="2742630" indent="0">
              <a:buNone/>
              <a:defRPr sz="2000"/>
            </a:lvl7pPr>
            <a:lvl8pPr marL="3199736" indent="0">
              <a:buNone/>
              <a:defRPr sz="2000"/>
            </a:lvl8pPr>
            <a:lvl9pPr marL="3656841"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06" indent="0">
              <a:buNone/>
              <a:defRPr sz="1200"/>
            </a:lvl2pPr>
            <a:lvl3pPr marL="914210" indent="0">
              <a:buNone/>
              <a:defRPr sz="1000"/>
            </a:lvl3pPr>
            <a:lvl4pPr marL="1371316" indent="0">
              <a:buNone/>
              <a:defRPr sz="900"/>
            </a:lvl4pPr>
            <a:lvl5pPr marL="1828421" indent="0">
              <a:buNone/>
              <a:defRPr sz="900"/>
            </a:lvl5pPr>
            <a:lvl6pPr marL="2285526" indent="0">
              <a:buNone/>
              <a:defRPr sz="900"/>
            </a:lvl6pPr>
            <a:lvl7pPr marL="2742630" indent="0">
              <a:buNone/>
              <a:defRPr sz="900"/>
            </a:lvl7pPr>
            <a:lvl8pPr marL="3199736" indent="0">
              <a:buNone/>
              <a:defRPr sz="900"/>
            </a:lvl8pPr>
            <a:lvl9pPr marL="3656841" indent="0">
              <a:buNone/>
              <a:defRPr sz="900"/>
            </a:lvl9pPr>
          </a:lstStyle>
          <a:p>
            <a:pPr lvl="0"/>
            <a:r>
              <a:rPr lang="en-US" smtClean="0"/>
              <a:t>Click to edit Master text styles</a:t>
            </a:r>
          </a:p>
        </p:txBody>
      </p:sp>
      <p:sp>
        <p:nvSpPr>
          <p:cNvPr id="5" name="Rectangle 7"/>
          <p:cNvSpPr>
            <a:spLocks noGrp="1" noChangeArrowheads="1"/>
          </p:cNvSpPr>
          <p:nvPr>
            <p:ph type="dt" sz="half" idx="10"/>
          </p:nvPr>
        </p:nvSpPr>
        <p:spPr>
          <a:ln/>
        </p:spPr>
        <p:txBody>
          <a:bodyPr/>
          <a:lstStyle>
            <a:lvl1pPr>
              <a:defRPr/>
            </a:lvl1pPr>
          </a:lstStyle>
          <a:p>
            <a:pPr>
              <a:defRPr/>
            </a:pPr>
            <a:endParaRPr lang="de-DE">
              <a:solidFill>
                <a:srgbClr val="FFFFFF"/>
              </a:solidFill>
            </a:endParaRPr>
          </a:p>
        </p:txBody>
      </p:sp>
      <p:sp>
        <p:nvSpPr>
          <p:cNvPr id="6" name="Rectangle 8"/>
          <p:cNvSpPr>
            <a:spLocks noGrp="1" noChangeArrowheads="1"/>
          </p:cNvSpPr>
          <p:nvPr>
            <p:ph type="ftr" sz="quarter" idx="11"/>
          </p:nvPr>
        </p:nvSpPr>
        <p:spPr>
          <a:ln/>
        </p:spPr>
        <p:txBody>
          <a:bodyPr/>
          <a:lstStyle>
            <a:lvl1pPr>
              <a:defRPr/>
            </a:lvl1pPr>
          </a:lstStyle>
          <a:p>
            <a:pPr>
              <a:defRPr/>
            </a:pPr>
            <a:endParaRPr lang="de-DE">
              <a:solidFill>
                <a:srgbClr val="FFFFFF"/>
              </a:solidFill>
            </a:endParaRPr>
          </a:p>
        </p:txBody>
      </p:sp>
      <p:sp>
        <p:nvSpPr>
          <p:cNvPr id="7" name="Rectangle 9"/>
          <p:cNvSpPr>
            <a:spLocks noGrp="1" noChangeArrowheads="1"/>
          </p:cNvSpPr>
          <p:nvPr>
            <p:ph type="sldNum" sz="quarter" idx="12"/>
          </p:nvPr>
        </p:nvSpPr>
        <p:spPr>
          <a:ln/>
        </p:spPr>
        <p:txBody>
          <a:bodyPr/>
          <a:lstStyle>
            <a:lvl1pPr>
              <a:defRPr/>
            </a:lvl1pPr>
          </a:lstStyle>
          <a:p>
            <a:pPr>
              <a:defRPr/>
            </a:pPr>
            <a:fld id="{2F2000F2-F029-4F7A-BD7E-8FA665130F3A}" type="slidenum">
              <a:rPr lang="de-DE">
                <a:solidFill>
                  <a:srgbClr val="FFFFFF"/>
                </a:solidFill>
              </a:rPr>
              <a:pPr>
                <a:defRPr/>
              </a:pPr>
              <a:t>‹#›</a:t>
            </a:fld>
            <a:endParaRPr lang="de-DE">
              <a:solidFill>
                <a:srgbClr val="FFFFFF"/>
              </a:solidFill>
            </a:endParaRPr>
          </a:p>
        </p:txBody>
      </p:sp>
    </p:spTree>
    <p:extLst>
      <p:ext uri="{BB962C8B-B14F-4D97-AF65-F5344CB8AC3E}">
        <p14:creationId xmlns:p14="http://schemas.microsoft.com/office/powerpoint/2010/main" val="3342673004"/>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dt" sz="half" idx="10"/>
          </p:nvPr>
        </p:nvSpPr>
        <p:spPr>
          <a:ln/>
        </p:spPr>
        <p:txBody>
          <a:bodyPr/>
          <a:lstStyle>
            <a:lvl1pPr>
              <a:defRPr/>
            </a:lvl1pPr>
          </a:lstStyle>
          <a:p>
            <a:pPr>
              <a:defRPr/>
            </a:pPr>
            <a:endParaRPr lang="de-DE">
              <a:solidFill>
                <a:srgbClr val="FFFFFF"/>
              </a:solidFill>
            </a:endParaRPr>
          </a:p>
        </p:txBody>
      </p:sp>
      <p:sp>
        <p:nvSpPr>
          <p:cNvPr id="5" name="Rectangle 8"/>
          <p:cNvSpPr>
            <a:spLocks noGrp="1" noChangeArrowheads="1"/>
          </p:cNvSpPr>
          <p:nvPr>
            <p:ph type="ftr" sz="quarter" idx="11"/>
          </p:nvPr>
        </p:nvSpPr>
        <p:spPr>
          <a:ln/>
        </p:spPr>
        <p:txBody>
          <a:bodyPr/>
          <a:lstStyle>
            <a:lvl1pPr>
              <a:defRPr/>
            </a:lvl1pPr>
          </a:lstStyle>
          <a:p>
            <a:pPr>
              <a:defRPr/>
            </a:pPr>
            <a:endParaRPr lang="de-DE">
              <a:solidFill>
                <a:srgbClr val="FFFFFF"/>
              </a:solidFill>
            </a:endParaRPr>
          </a:p>
        </p:txBody>
      </p:sp>
      <p:sp>
        <p:nvSpPr>
          <p:cNvPr id="6" name="Rectangle 9"/>
          <p:cNvSpPr>
            <a:spLocks noGrp="1" noChangeArrowheads="1"/>
          </p:cNvSpPr>
          <p:nvPr>
            <p:ph type="sldNum" sz="quarter" idx="12"/>
          </p:nvPr>
        </p:nvSpPr>
        <p:spPr>
          <a:ln/>
        </p:spPr>
        <p:txBody>
          <a:bodyPr/>
          <a:lstStyle>
            <a:lvl1pPr>
              <a:defRPr/>
            </a:lvl1pPr>
          </a:lstStyle>
          <a:p>
            <a:pPr>
              <a:defRPr/>
            </a:pPr>
            <a:fld id="{06015AF1-39EB-4222-AE10-BC8FC64140FD}" type="slidenum">
              <a:rPr lang="de-DE">
                <a:solidFill>
                  <a:srgbClr val="FFFFFF"/>
                </a:solidFill>
              </a:rPr>
              <a:pPr>
                <a:defRPr/>
              </a:pPr>
              <a:t>‹#›</a:t>
            </a:fld>
            <a:endParaRPr lang="de-DE">
              <a:solidFill>
                <a:srgbClr val="FFFFFF"/>
              </a:solidFill>
            </a:endParaRPr>
          </a:p>
        </p:txBody>
      </p:sp>
    </p:spTree>
    <p:extLst>
      <p:ext uri="{BB962C8B-B14F-4D97-AF65-F5344CB8AC3E}">
        <p14:creationId xmlns:p14="http://schemas.microsoft.com/office/powerpoint/2010/main" val="2427839490"/>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dt" sz="half" idx="10"/>
          </p:nvPr>
        </p:nvSpPr>
        <p:spPr>
          <a:ln/>
        </p:spPr>
        <p:txBody>
          <a:bodyPr/>
          <a:lstStyle>
            <a:lvl1pPr>
              <a:defRPr/>
            </a:lvl1pPr>
          </a:lstStyle>
          <a:p>
            <a:pPr>
              <a:defRPr/>
            </a:pPr>
            <a:endParaRPr lang="de-DE">
              <a:solidFill>
                <a:srgbClr val="FFFFFF"/>
              </a:solidFill>
            </a:endParaRPr>
          </a:p>
        </p:txBody>
      </p:sp>
      <p:sp>
        <p:nvSpPr>
          <p:cNvPr id="5" name="Rectangle 8"/>
          <p:cNvSpPr>
            <a:spLocks noGrp="1" noChangeArrowheads="1"/>
          </p:cNvSpPr>
          <p:nvPr>
            <p:ph type="ftr" sz="quarter" idx="11"/>
          </p:nvPr>
        </p:nvSpPr>
        <p:spPr>
          <a:ln/>
        </p:spPr>
        <p:txBody>
          <a:bodyPr/>
          <a:lstStyle>
            <a:lvl1pPr>
              <a:defRPr/>
            </a:lvl1pPr>
          </a:lstStyle>
          <a:p>
            <a:pPr>
              <a:defRPr/>
            </a:pPr>
            <a:endParaRPr lang="de-DE">
              <a:solidFill>
                <a:srgbClr val="FFFFFF"/>
              </a:solidFill>
            </a:endParaRPr>
          </a:p>
        </p:txBody>
      </p:sp>
      <p:sp>
        <p:nvSpPr>
          <p:cNvPr id="6" name="Rectangle 9"/>
          <p:cNvSpPr>
            <a:spLocks noGrp="1" noChangeArrowheads="1"/>
          </p:cNvSpPr>
          <p:nvPr>
            <p:ph type="sldNum" sz="quarter" idx="12"/>
          </p:nvPr>
        </p:nvSpPr>
        <p:spPr>
          <a:ln/>
        </p:spPr>
        <p:txBody>
          <a:bodyPr/>
          <a:lstStyle>
            <a:lvl1pPr>
              <a:defRPr/>
            </a:lvl1pPr>
          </a:lstStyle>
          <a:p>
            <a:pPr>
              <a:defRPr/>
            </a:pPr>
            <a:fld id="{B8491EF1-C84E-48A3-9AE5-1AC7D0956386}" type="slidenum">
              <a:rPr lang="de-DE">
                <a:solidFill>
                  <a:srgbClr val="FFFFFF"/>
                </a:solidFill>
              </a:rPr>
              <a:pPr>
                <a:defRPr/>
              </a:pPr>
              <a:t>‹#›</a:t>
            </a:fld>
            <a:endParaRPr lang="de-DE">
              <a:solidFill>
                <a:srgbClr val="FFFFFF"/>
              </a:solidFill>
            </a:endParaRPr>
          </a:p>
        </p:txBody>
      </p:sp>
    </p:spTree>
    <p:extLst>
      <p:ext uri="{BB962C8B-B14F-4D97-AF65-F5344CB8AC3E}">
        <p14:creationId xmlns:p14="http://schemas.microsoft.com/office/powerpoint/2010/main" val="2594490973"/>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normAutofit/>
          </a:bodyPr>
          <a:lstStyle>
            <a:lvl1pPr>
              <a:defRPr sz="4000" b="1">
                <a:solidFill>
                  <a:srgbClr val="0000FF"/>
                </a:solidFill>
                <a:effectLst>
                  <a:outerShdw blurRad="38100" dist="38100" dir="2700000" algn="tl">
                    <a:srgbClr val="000000">
                      <a:alpha val="43137"/>
                    </a:srgbClr>
                  </a:outerShdw>
                </a:effectLst>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2"/>
            <a:ext cx="6400800" cy="1752600"/>
          </a:xfrm>
        </p:spPr>
        <p:txBody>
          <a:bodyPr/>
          <a:lstStyle>
            <a:lvl1pPr marL="0" indent="0" algn="ctr">
              <a:buNone/>
              <a:defRPr>
                <a:solidFill>
                  <a:schemeClr val="tx1">
                    <a:tint val="75000"/>
                  </a:schemeClr>
                </a:solidFill>
              </a:defRPr>
            </a:lvl1pPr>
            <a:lvl2pPr marL="457106" indent="0" algn="ctr">
              <a:buNone/>
              <a:defRPr>
                <a:solidFill>
                  <a:schemeClr val="tx1">
                    <a:tint val="75000"/>
                  </a:schemeClr>
                </a:solidFill>
              </a:defRPr>
            </a:lvl2pPr>
            <a:lvl3pPr marL="914210" indent="0" algn="ctr">
              <a:buNone/>
              <a:defRPr>
                <a:solidFill>
                  <a:schemeClr val="tx1">
                    <a:tint val="75000"/>
                  </a:schemeClr>
                </a:solidFill>
              </a:defRPr>
            </a:lvl3pPr>
            <a:lvl4pPr marL="1371316" indent="0" algn="ctr">
              <a:buNone/>
              <a:defRPr>
                <a:solidFill>
                  <a:schemeClr val="tx1">
                    <a:tint val="75000"/>
                  </a:schemeClr>
                </a:solidFill>
              </a:defRPr>
            </a:lvl4pPr>
            <a:lvl5pPr marL="1828421" indent="0" algn="ctr">
              <a:buNone/>
              <a:defRPr>
                <a:solidFill>
                  <a:schemeClr val="tx1">
                    <a:tint val="75000"/>
                  </a:schemeClr>
                </a:solidFill>
              </a:defRPr>
            </a:lvl5pPr>
            <a:lvl6pPr marL="2285526" indent="0" algn="ctr">
              <a:buNone/>
              <a:defRPr>
                <a:solidFill>
                  <a:schemeClr val="tx1">
                    <a:tint val="75000"/>
                  </a:schemeClr>
                </a:solidFill>
              </a:defRPr>
            </a:lvl6pPr>
            <a:lvl7pPr marL="2742630" indent="0" algn="ctr">
              <a:buNone/>
              <a:defRPr>
                <a:solidFill>
                  <a:schemeClr val="tx1">
                    <a:tint val="75000"/>
                  </a:schemeClr>
                </a:solidFill>
              </a:defRPr>
            </a:lvl7pPr>
            <a:lvl8pPr marL="3199736" indent="0" algn="ctr">
              <a:buNone/>
              <a:defRPr>
                <a:solidFill>
                  <a:schemeClr val="tx1">
                    <a:tint val="75000"/>
                  </a:schemeClr>
                </a:solidFill>
              </a:defRPr>
            </a:lvl8pPr>
            <a:lvl9pPr marL="3656841"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smtClean="0">
                <a:solidFill>
                  <a:prstClr val="black">
                    <a:tint val="75000"/>
                  </a:prstClr>
                </a:solidFill>
              </a:rPr>
              <a:t>4/6/2012</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Brendan Kiburg, University of Washington</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352D883-8C8D-4E59-AFD1-1C216D7606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70538206"/>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7106" indent="0">
              <a:buNone/>
              <a:defRPr sz="2000" b="1"/>
            </a:lvl2pPr>
            <a:lvl3pPr marL="914210" indent="0">
              <a:buNone/>
              <a:defRPr sz="1800" b="1"/>
            </a:lvl3pPr>
            <a:lvl4pPr marL="1371316" indent="0">
              <a:buNone/>
              <a:defRPr sz="1600" b="1"/>
            </a:lvl4pPr>
            <a:lvl5pPr marL="1828421" indent="0">
              <a:buNone/>
              <a:defRPr sz="1600" b="1"/>
            </a:lvl5pPr>
            <a:lvl6pPr marL="2285526" indent="0">
              <a:buNone/>
              <a:defRPr sz="1600" b="1"/>
            </a:lvl6pPr>
            <a:lvl7pPr marL="2742630" indent="0">
              <a:buNone/>
              <a:defRPr sz="1600" b="1"/>
            </a:lvl7pPr>
            <a:lvl8pPr marL="3199736" indent="0">
              <a:buNone/>
              <a:defRPr sz="1600" b="1"/>
            </a:lvl8pPr>
            <a:lvl9pPr marL="365684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7106" indent="0">
              <a:buNone/>
              <a:defRPr sz="2000" b="1"/>
            </a:lvl2pPr>
            <a:lvl3pPr marL="914210" indent="0">
              <a:buNone/>
              <a:defRPr sz="1800" b="1"/>
            </a:lvl3pPr>
            <a:lvl4pPr marL="1371316" indent="0">
              <a:buNone/>
              <a:defRPr sz="1600" b="1"/>
            </a:lvl4pPr>
            <a:lvl5pPr marL="1828421" indent="0">
              <a:buNone/>
              <a:defRPr sz="1600" b="1"/>
            </a:lvl5pPr>
            <a:lvl6pPr marL="2285526" indent="0">
              <a:buNone/>
              <a:defRPr sz="1600" b="1"/>
            </a:lvl6pPr>
            <a:lvl7pPr marL="2742630" indent="0">
              <a:buNone/>
              <a:defRPr sz="1600" b="1"/>
            </a:lvl7pPr>
            <a:lvl8pPr marL="3199736" indent="0">
              <a:buNone/>
              <a:defRPr sz="1600" b="1"/>
            </a:lvl8pPr>
            <a:lvl9pPr marL="365684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4C040823-DBF0-4E1A-BAB4-D8000900C7B7}" type="slidenum">
              <a:rPr lang="en-US"/>
              <a:pPr>
                <a:defRPr/>
              </a:pPr>
              <a:t>‹#›</a:t>
            </a:fld>
            <a:endParaRPr lang="en-US"/>
          </a:p>
        </p:txBody>
      </p:sp>
    </p:spTree>
    <p:extLst>
      <p:ext uri="{BB962C8B-B14F-4D97-AF65-F5344CB8AC3E}">
        <p14:creationId xmlns:p14="http://schemas.microsoft.com/office/powerpoint/2010/main" val="3614348751"/>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a:solidFill>
                  <a:srgbClr val="0000FF"/>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solidFill>
                  <a:prstClr val="black">
                    <a:tint val="75000"/>
                  </a:prstClr>
                </a:solidFill>
              </a:rPr>
              <a:t>4/6/2012</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Brendan Kiburg, University of Washington</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352D883-8C8D-4E59-AFD1-1C216D7606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80895734"/>
      </p:ext>
    </p:extLst>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5"/>
            <a:ext cx="7772400" cy="1500187"/>
          </a:xfrm>
        </p:spPr>
        <p:txBody>
          <a:bodyPr anchor="b"/>
          <a:lstStyle>
            <a:lvl1pPr marL="0" indent="0">
              <a:buNone/>
              <a:defRPr sz="2000">
                <a:solidFill>
                  <a:schemeClr val="tx1">
                    <a:tint val="75000"/>
                  </a:schemeClr>
                </a:solidFill>
              </a:defRPr>
            </a:lvl1pPr>
            <a:lvl2pPr marL="457106" indent="0">
              <a:buNone/>
              <a:defRPr sz="1800">
                <a:solidFill>
                  <a:schemeClr val="tx1">
                    <a:tint val="75000"/>
                  </a:schemeClr>
                </a:solidFill>
              </a:defRPr>
            </a:lvl2pPr>
            <a:lvl3pPr marL="914210" indent="0">
              <a:buNone/>
              <a:defRPr sz="1600">
                <a:solidFill>
                  <a:schemeClr val="tx1">
                    <a:tint val="75000"/>
                  </a:schemeClr>
                </a:solidFill>
              </a:defRPr>
            </a:lvl3pPr>
            <a:lvl4pPr marL="1371316" indent="0">
              <a:buNone/>
              <a:defRPr sz="1400">
                <a:solidFill>
                  <a:schemeClr val="tx1">
                    <a:tint val="75000"/>
                  </a:schemeClr>
                </a:solidFill>
              </a:defRPr>
            </a:lvl4pPr>
            <a:lvl5pPr marL="1828421" indent="0">
              <a:buNone/>
              <a:defRPr sz="1400">
                <a:solidFill>
                  <a:schemeClr val="tx1">
                    <a:tint val="75000"/>
                  </a:schemeClr>
                </a:solidFill>
              </a:defRPr>
            </a:lvl5pPr>
            <a:lvl6pPr marL="2285526" indent="0">
              <a:buNone/>
              <a:defRPr sz="1400">
                <a:solidFill>
                  <a:schemeClr val="tx1">
                    <a:tint val="75000"/>
                  </a:schemeClr>
                </a:solidFill>
              </a:defRPr>
            </a:lvl6pPr>
            <a:lvl7pPr marL="2742630" indent="0">
              <a:buNone/>
              <a:defRPr sz="1400">
                <a:solidFill>
                  <a:schemeClr val="tx1">
                    <a:tint val="75000"/>
                  </a:schemeClr>
                </a:solidFill>
              </a:defRPr>
            </a:lvl7pPr>
            <a:lvl8pPr marL="3199736" indent="0">
              <a:buNone/>
              <a:defRPr sz="1400">
                <a:solidFill>
                  <a:schemeClr val="tx1">
                    <a:tint val="75000"/>
                  </a:schemeClr>
                </a:solidFill>
              </a:defRPr>
            </a:lvl8pPr>
            <a:lvl9pPr marL="3656841"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solidFill>
                  <a:prstClr val="black">
                    <a:tint val="75000"/>
                  </a:prstClr>
                </a:solidFill>
              </a:rPr>
              <a:t>4/6/2012</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Brendan Kiburg, University of Washington</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352D883-8C8D-4E59-AFD1-1C216D7606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41982143"/>
      </p:ext>
    </p:extLst>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solidFill>
                  <a:prstClr val="black">
                    <a:tint val="75000"/>
                  </a:prstClr>
                </a:solidFill>
              </a:rPr>
              <a:t>4/6/2012</a:t>
            </a: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Brendan Kiburg, University of Washington</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352D883-8C8D-4E59-AFD1-1C216D7606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6035595"/>
      </p:ext>
    </p:extLst>
  </p:cSld>
  <p:clrMapOvr>
    <a:masterClrMapping/>
  </p:clrMapOvr>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7106" indent="0">
              <a:buNone/>
              <a:defRPr sz="2000" b="1"/>
            </a:lvl2pPr>
            <a:lvl3pPr marL="914210" indent="0">
              <a:buNone/>
              <a:defRPr sz="1800" b="1"/>
            </a:lvl3pPr>
            <a:lvl4pPr marL="1371316" indent="0">
              <a:buNone/>
              <a:defRPr sz="1600" b="1"/>
            </a:lvl4pPr>
            <a:lvl5pPr marL="1828421" indent="0">
              <a:buNone/>
              <a:defRPr sz="1600" b="1"/>
            </a:lvl5pPr>
            <a:lvl6pPr marL="2285526" indent="0">
              <a:buNone/>
              <a:defRPr sz="1600" b="1"/>
            </a:lvl6pPr>
            <a:lvl7pPr marL="2742630" indent="0">
              <a:buNone/>
              <a:defRPr sz="1600" b="1"/>
            </a:lvl7pPr>
            <a:lvl8pPr marL="3199736" indent="0">
              <a:buNone/>
              <a:defRPr sz="1600" b="1"/>
            </a:lvl8pPr>
            <a:lvl9pPr marL="365684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7106" indent="0">
              <a:buNone/>
              <a:defRPr sz="2000" b="1"/>
            </a:lvl2pPr>
            <a:lvl3pPr marL="914210" indent="0">
              <a:buNone/>
              <a:defRPr sz="1800" b="1"/>
            </a:lvl3pPr>
            <a:lvl4pPr marL="1371316" indent="0">
              <a:buNone/>
              <a:defRPr sz="1600" b="1"/>
            </a:lvl4pPr>
            <a:lvl5pPr marL="1828421" indent="0">
              <a:buNone/>
              <a:defRPr sz="1600" b="1"/>
            </a:lvl5pPr>
            <a:lvl6pPr marL="2285526" indent="0">
              <a:buNone/>
              <a:defRPr sz="1600" b="1"/>
            </a:lvl6pPr>
            <a:lvl7pPr marL="2742630" indent="0">
              <a:buNone/>
              <a:defRPr sz="1600" b="1"/>
            </a:lvl7pPr>
            <a:lvl8pPr marL="3199736" indent="0">
              <a:buNone/>
              <a:defRPr sz="1600" b="1"/>
            </a:lvl8pPr>
            <a:lvl9pPr marL="365684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solidFill>
                  <a:prstClr val="black">
                    <a:tint val="75000"/>
                  </a:prstClr>
                </a:solidFill>
              </a:rPr>
              <a:t>4/6/2012</a:t>
            </a:r>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Brendan Kiburg, University of Washington</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5352D883-8C8D-4E59-AFD1-1C216D7606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48746475"/>
      </p:ext>
    </p:extLst>
  </p:cSld>
  <p:clrMapOvr>
    <a:masterClrMapping/>
  </p:clrMapOvr>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solidFill>
                  <a:prstClr val="black">
                    <a:tint val="75000"/>
                  </a:prstClr>
                </a:solidFill>
              </a:rPr>
              <a:t>4/6/2012</a:t>
            </a:r>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Brendan Kiburg, University of Washington</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352D883-8C8D-4E59-AFD1-1C216D7606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43159158"/>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solidFill>
                  <a:prstClr val="black">
                    <a:tint val="75000"/>
                  </a:prstClr>
                </a:solidFill>
              </a:rPr>
              <a:t>4/6/2012</a:t>
            </a:r>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Brendan Kiburg, University of Washington</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5352D883-8C8D-4E59-AFD1-1C216D7606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82258379"/>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2"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106" indent="0">
              <a:buNone/>
              <a:defRPr sz="1200"/>
            </a:lvl2pPr>
            <a:lvl3pPr marL="914210" indent="0">
              <a:buNone/>
              <a:defRPr sz="1000"/>
            </a:lvl3pPr>
            <a:lvl4pPr marL="1371316" indent="0">
              <a:buNone/>
              <a:defRPr sz="900"/>
            </a:lvl4pPr>
            <a:lvl5pPr marL="1828421" indent="0">
              <a:buNone/>
              <a:defRPr sz="900"/>
            </a:lvl5pPr>
            <a:lvl6pPr marL="2285526" indent="0">
              <a:buNone/>
              <a:defRPr sz="900"/>
            </a:lvl6pPr>
            <a:lvl7pPr marL="2742630" indent="0">
              <a:buNone/>
              <a:defRPr sz="900"/>
            </a:lvl7pPr>
            <a:lvl8pPr marL="3199736" indent="0">
              <a:buNone/>
              <a:defRPr sz="900"/>
            </a:lvl8pPr>
            <a:lvl9pPr marL="3656841"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solidFill>
                  <a:prstClr val="black">
                    <a:tint val="75000"/>
                  </a:prstClr>
                </a:solidFill>
              </a:rPr>
              <a:t>4/6/2012</a:t>
            </a: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Brendan Kiburg, University of Washington</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352D883-8C8D-4E59-AFD1-1C216D7606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74404836"/>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06" indent="0">
              <a:buNone/>
              <a:defRPr sz="2800"/>
            </a:lvl2pPr>
            <a:lvl3pPr marL="914210" indent="0">
              <a:buNone/>
              <a:defRPr sz="2400"/>
            </a:lvl3pPr>
            <a:lvl4pPr marL="1371316" indent="0">
              <a:buNone/>
              <a:defRPr sz="2000"/>
            </a:lvl4pPr>
            <a:lvl5pPr marL="1828421" indent="0">
              <a:buNone/>
              <a:defRPr sz="2000"/>
            </a:lvl5pPr>
            <a:lvl6pPr marL="2285526" indent="0">
              <a:buNone/>
              <a:defRPr sz="2000"/>
            </a:lvl6pPr>
            <a:lvl7pPr marL="2742630" indent="0">
              <a:buNone/>
              <a:defRPr sz="2000"/>
            </a:lvl7pPr>
            <a:lvl8pPr marL="3199736" indent="0">
              <a:buNone/>
              <a:defRPr sz="2000"/>
            </a:lvl8pPr>
            <a:lvl9pPr marL="3656841"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06" indent="0">
              <a:buNone/>
              <a:defRPr sz="1200"/>
            </a:lvl2pPr>
            <a:lvl3pPr marL="914210" indent="0">
              <a:buNone/>
              <a:defRPr sz="1000"/>
            </a:lvl3pPr>
            <a:lvl4pPr marL="1371316" indent="0">
              <a:buNone/>
              <a:defRPr sz="900"/>
            </a:lvl4pPr>
            <a:lvl5pPr marL="1828421" indent="0">
              <a:buNone/>
              <a:defRPr sz="900"/>
            </a:lvl5pPr>
            <a:lvl6pPr marL="2285526" indent="0">
              <a:buNone/>
              <a:defRPr sz="900"/>
            </a:lvl6pPr>
            <a:lvl7pPr marL="2742630" indent="0">
              <a:buNone/>
              <a:defRPr sz="900"/>
            </a:lvl7pPr>
            <a:lvl8pPr marL="3199736" indent="0">
              <a:buNone/>
              <a:defRPr sz="900"/>
            </a:lvl8pPr>
            <a:lvl9pPr marL="3656841"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solidFill>
                  <a:prstClr val="black">
                    <a:tint val="75000"/>
                  </a:prstClr>
                </a:solidFill>
              </a:rPr>
              <a:t>4/6/2012</a:t>
            </a: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Brendan Kiburg, University of Washington</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352D883-8C8D-4E59-AFD1-1C216D7606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97742764"/>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solidFill>
                  <a:prstClr val="black">
                    <a:tint val="75000"/>
                  </a:prstClr>
                </a:solidFill>
              </a:rPr>
              <a:t>4/6/2012</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Brendan Kiburg, University of Washington</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352D883-8C8D-4E59-AFD1-1C216D7606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5345097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solidFill>
                  <a:prstClr val="black">
                    <a:tint val="75000"/>
                  </a:prstClr>
                </a:solidFill>
              </a:rPr>
              <a:t>4/6/2012</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Brendan Kiburg, University of Washington</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352D883-8C8D-4E59-AFD1-1C216D7606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2864759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8AAC7E7B-E941-4DFE-85A3-21360C6C83C1}" type="slidenum">
              <a:rPr lang="en-US"/>
              <a:pPr>
                <a:defRPr/>
              </a:pPr>
              <a:t>‹#›</a:t>
            </a:fld>
            <a:endParaRPr lang="en-US"/>
          </a:p>
        </p:txBody>
      </p:sp>
    </p:spTree>
    <p:extLst>
      <p:ext uri="{BB962C8B-B14F-4D97-AF65-F5344CB8AC3E}">
        <p14:creationId xmlns:p14="http://schemas.microsoft.com/office/powerpoint/2010/main" val="2028741273"/>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2"/>
            <a:ext cx="6400800" cy="1752600"/>
          </a:xfrm>
        </p:spPr>
        <p:txBody>
          <a:bodyPr/>
          <a:lstStyle>
            <a:lvl1pPr marL="0" indent="0" algn="ctr">
              <a:buNone/>
              <a:defRPr/>
            </a:lvl1pPr>
            <a:lvl2pPr marL="457106" indent="0" algn="ctr">
              <a:buNone/>
              <a:defRPr/>
            </a:lvl2pPr>
            <a:lvl3pPr marL="914210" indent="0" algn="ctr">
              <a:buNone/>
              <a:defRPr/>
            </a:lvl3pPr>
            <a:lvl4pPr marL="1371316" indent="0" algn="ctr">
              <a:buNone/>
              <a:defRPr/>
            </a:lvl4pPr>
            <a:lvl5pPr marL="1828421" indent="0" algn="ctr">
              <a:buNone/>
              <a:defRPr/>
            </a:lvl5pPr>
            <a:lvl6pPr marL="2285526" indent="0" algn="ctr">
              <a:buNone/>
              <a:defRPr/>
            </a:lvl6pPr>
            <a:lvl7pPr marL="2742630" indent="0" algn="ctr">
              <a:buNone/>
              <a:defRPr/>
            </a:lvl7pPr>
            <a:lvl8pPr marL="3199736" indent="0" algn="ctr">
              <a:buNone/>
              <a:defRPr/>
            </a:lvl8pPr>
            <a:lvl9pPr marL="3656841"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856BFA35-8A6F-4A66-BB70-C6BD79F7EBE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907197826"/>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781B9BD5-F962-407C-828C-03836005393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204479551"/>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5"/>
            <a:ext cx="7772400" cy="1500187"/>
          </a:xfrm>
        </p:spPr>
        <p:txBody>
          <a:bodyPr anchor="b"/>
          <a:lstStyle>
            <a:lvl1pPr marL="0" indent="0">
              <a:buNone/>
              <a:defRPr sz="2000"/>
            </a:lvl1pPr>
            <a:lvl2pPr marL="457106" indent="0">
              <a:buNone/>
              <a:defRPr sz="1800"/>
            </a:lvl2pPr>
            <a:lvl3pPr marL="914210" indent="0">
              <a:buNone/>
              <a:defRPr sz="1600"/>
            </a:lvl3pPr>
            <a:lvl4pPr marL="1371316" indent="0">
              <a:buNone/>
              <a:defRPr sz="1400"/>
            </a:lvl4pPr>
            <a:lvl5pPr marL="1828421" indent="0">
              <a:buNone/>
              <a:defRPr sz="1400"/>
            </a:lvl5pPr>
            <a:lvl6pPr marL="2285526" indent="0">
              <a:buNone/>
              <a:defRPr sz="1400"/>
            </a:lvl6pPr>
            <a:lvl7pPr marL="2742630" indent="0">
              <a:buNone/>
              <a:defRPr sz="1400"/>
            </a:lvl7pPr>
            <a:lvl8pPr marL="3199736" indent="0">
              <a:buNone/>
              <a:defRPr sz="1400"/>
            </a:lvl8pPr>
            <a:lvl9pPr marL="3656841"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1262F676-B9DE-44D3-AE77-8B56E451E84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544254532"/>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6511A838-5F36-46D0-A702-5560301FFE1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98194523"/>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7106" indent="0">
              <a:buNone/>
              <a:defRPr sz="2000" b="1"/>
            </a:lvl2pPr>
            <a:lvl3pPr marL="914210" indent="0">
              <a:buNone/>
              <a:defRPr sz="1800" b="1"/>
            </a:lvl3pPr>
            <a:lvl4pPr marL="1371316" indent="0">
              <a:buNone/>
              <a:defRPr sz="1600" b="1"/>
            </a:lvl4pPr>
            <a:lvl5pPr marL="1828421" indent="0">
              <a:buNone/>
              <a:defRPr sz="1600" b="1"/>
            </a:lvl5pPr>
            <a:lvl6pPr marL="2285526" indent="0">
              <a:buNone/>
              <a:defRPr sz="1600" b="1"/>
            </a:lvl6pPr>
            <a:lvl7pPr marL="2742630" indent="0">
              <a:buNone/>
              <a:defRPr sz="1600" b="1"/>
            </a:lvl7pPr>
            <a:lvl8pPr marL="3199736" indent="0">
              <a:buNone/>
              <a:defRPr sz="1600" b="1"/>
            </a:lvl8pPr>
            <a:lvl9pPr marL="365684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7106" indent="0">
              <a:buNone/>
              <a:defRPr sz="2000" b="1"/>
            </a:lvl2pPr>
            <a:lvl3pPr marL="914210" indent="0">
              <a:buNone/>
              <a:defRPr sz="1800" b="1"/>
            </a:lvl3pPr>
            <a:lvl4pPr marL="1371316" indent="0">
              <a:buNone/>
              <a:defRPr sz="1600" b="1"/>
            </a:lvl4pPr>
            <a:lvl5pPr marL="1828421" indent="0">
              <a:buNone/>
              <a:defRPr sz="1600" b="1"/>
            </a:lvl5pPr>
            <a:lvl6pPr marL="2285526" indent="0">
              <a:buNone/>
              <a:defRPr sz="1600" b="1"/>
            </a:lvl6pPr>
            <a:lvl7pPr marL="2742630" indent="0">
              <a:buNone/>
              <a:defRPr sz="1600" b="1"/>
            </a:lvl7pPr>
            <a:lvl8pPr marL="3199736" indent="0">
              <a:buNone/>
              <a:defRPr sz="1600" b="1"/>
            </a:lvl8pPr>
            <a:lvl9pPr marL="365684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4C040823-DBF0-4E1A-BAB4-D8000900C7B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69278166"/>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8AAC7E7B-E941-4DFE-85A3-21360C6C83C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77553432"/>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708362C4-79D4-47BA-A6E8-ACE15263969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279785212"/>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2"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106" indent="0">
              <a:buNone/>
              <a:defRPr sz="1200"/>
            </a:lvl2pPr>
            <a:lvl3pPr marL="914210" indent="0">
              <a:buNone/>
              <a:defRPr sz="1000"/>
            </a:lvl3pPr>
            <a:lvl4pPr marL="1371316" indent="0">
              <a:buNone/>
              <a:defRPr sz="900"/>
            </a:lvl4pPr>
            <a:lvl5pPr marL="1828421" indent="0">
              <a:buNone/>
              <a:defRPr sz="900"/>
            </a:lvl5pPr>
            <a:lvl6pPr marL="2285526" indent="0">
              <a:buNone/>
              <a:defRPr sz="900"/>
            </a:lvl6pPr>
            <a:lvl7pPr marL="2742630" indent="0">
              <a:buNone/>
              <a:defRPr sz="900"/>
            </a:lvl7pPr>
            <a:lvl8pPr marL="3199736" indent="0">
              <a:buNone/>
              <a:defRPr sz="900"/>
            </a:lvl8pPr>
            <a:lvl9pPr marL="3656841"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F991E67-20DE-4993-A167-B2D10901FCD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305394221"/>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06" indent="0">
              <a:buNone/>
              <a:defRPr sz="2800"/>
            </a:lvl2pPr>
            <a:lvl3pPr marL="914210" indent="0">
              <a:buNone/>
              <a:defRPr sz="2400"/>
            </a:lvl3pPr>
            <a:lvl4pPr marL="1371316" indent="0">
              <a:buNone/>
              <a:defRPr sz="2000"/>
            </a:lvl4pPr>
            <a:lvl5pPr marL="1828421" indent="0">
              <a:buNone/>
              <a:defRPr sz="2000"/>
            </a:lvl5pPr>
            <a:lvl6pPr marL="2285526" indent="0">
              <a:buNone/>
              <a:defRPr sz="2000"/>
            </a:lvl6pPr>
            <a:lvl7pPr marL="2742630" indent="0">
              <a:buNone/>
              <a:defRPr sz="2000"/>
            </a:lvl7pPr>
            <a:lvl8pPr marL="3199736" indent="0">
              <a:buNone/>
              <a:defRPr sz="2000"/>
            </a:lvl8pPr>
            <a:lvl9pPr marL="3656841"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06" indent="0">
              <a:buNone/>
              <a:defRPr sz="1200"/>
            </a:lvl2pPr>
            <a:lvl3pPr marL="914210" indent="0">
              <a:buNone/>
              <a:defRPr sz="1000"/>
            </a:lvl3pPr>
            <a:lvl4pPr marL="1371316" indent="0">
              <a:buNone/>
              <a:defRPr sz="900"/>
            </a:lvl4pPr>
            <a:lvl5pPr marL="1828421" indent="0">
              <a:buNone/>
              <a:defRPr sz="900"/>
            </a:lvl5pPr>
            <a:lvl6pPr marL="2285526" indent="0">
              <a:buNone/>
              <a:defRPr sz="900"/>
            </a:lvl6pPr>
            <a:lvl7pPr marL="2742630" indent="0">
              <a:buNone/>
              <a:defRPr sz="900"/>
            </a:lvl7pPr>
            <a:lvl8pPr marL="3199736" indent="0">
              <a:buNone/>
              <a:defRPr sz="900"/>
            </a:lvl8pPr>
            <a:lvl9pPr marL="3656841"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DEB44968-8768-403D-A389-D06B1289B3FF}"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26059417"/>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ACA3197-076A-42A9-B469-1A61B63FCEE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3342830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708362C4-79D4-47BA-A6E8-ACE152639694}" type="slidenum">
              <a:rPr lang="en-US"/>
              <a:pPr>
                <a:defRPr/>
              </a:pPr>
              <a:t>‹#›</a:t>
            </a:fld>
            <a:endParaRPr lang="en-US"/>
          </a:p>
        </p:txBody>
      </p:sp>
    </p:spTree>
    <p:extLst>
      <p:ext uri="{BB962C8B-B14F-4D97-AF65-F5344CB8AC3E}">
        <p14:creationId xmlns:p14="http://schemas.microsoft.com/office/powerpoint/2010/main" val="329377621"/>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8B6FAD0-6ACC-4C7A-B5D5-A6B2671BDE0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04273452"/>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2"/>
            <a:ext cx="6400800" cy="1752600"/>
          </a:xfrm>
        </p:spPr>
        <p:txBody>
          <a:bodyPr/>
          <a:lstStyle>
            <a:lvl1pPr marL="0" indent="0" algn="ctr">
              <a:buNone/>
              <a:defRPr/>
            </a:lvl1pPr>
            <a:lvl2pPr marL="457106" indent="0" algn="ctr">
              <a:buNone/>
              <a:defRPr/>
            </a:lvl2pPr>
            <a:lvl3pPr marL="914210" indent="0" algn="ctr">
              <a:buNone/>
              <a:defRPr/>
            </a:lvl3pPr>
            <a:lvl4pPr marL="1371316" indent="0" algn="ctr">
              <a:buNone/>
              <a:defRPr/>
            </a:lvl4pPr>
            <a:lvl5pPr marL="1828421" indent="0" algn="ctr">
              <a:buNone/>
              <a:defRPr/>
            </a:lvl5pPr>
            <a:lvl6pPr marL="2285526" indent="0" algn="ctr">
              <a:buNone/>
              <a:defRPr/>
            </a:lvl6pPr>
            <a:lvl7pPr marL="2742630" indent="0" algn="ctr">
              <a:buNone/>
              <a:defRPr/>
            </a:lvl7pPr>
            <a:lvl8pPr marL="3199736" indent="0" algn="ctr">
              <a:buNone/>
              <a:defRPr/>
            </a:lvl8pPr>
            <a:lvl9pPr marL="3656841"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21260409-DA37-440E-B812-9E02DAD67BE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594832920"/>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844DD221-008E-47D1-BD51-A3F866DF24F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71904495"/>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5"/>
            <a:ext cx="7772400" cy="1500187"/>
          </a:xfrm>
        </p:spPr>
        <p:txBody>
          <a:bodyPr anchor="b"/>
          <a:lstStyle>
            <a:lvl1pPr marL="0" indent="0">
              <a:buNone/>
              <a:defRPr sz="2000"/>
            </a:lvl1pPr>
            <a:lvl2pPr marL="457106" indent="0">
              <a:buNone/>
              <a:defRPr sz="1800"/>
            </a:lvl2pPr>
            <a:lvl3pPr marL="914210" indent="0">
              <a:buNone/>
              <a:defRPr sz="1600"/>
            </a:lvl3pPr>
            <a:lvl4pPr marL="1371316" indent="0">
              <a:buNone/>
              <a:defRPr sz="1400"/>
            </a:lvl4pPr>
            <a:lvl5pPr marL="1828421" indent="0">
              <a:buNone/>
              <a:defRPr sz="1400"/>
            </a:lvl5pPr>
            <a:lvl6pPr marL="2285526" indent="0">
              <a:buNone/>
              <a:defRPr sz="1400"/>
            </a:lvl6pPr>
            <a:lvl7pPr marL="2742630" indent="0">
              <a:buNone/>
              <a:defRPr sz="1400"/>
            </a:lvl7pPr>
            <a:lvl8pPr marL="3199736" indent="0">
              <a:buNone/>
              <a:defRPr sz="1400"/>
            </a:lvl8pPr>
            <a:lvl9pPr marL="3656841"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A71F7B8A-60BD-433E-89C3-35DFBB0EC1A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886831541"/>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00A6AE41-2F0A-4799-A4BA-37AB3183CBB9}"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2153228"/>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7106" indent="0">
              <a:buNone/>
              <a:defRPr sz="2000" b="1"/>
            </a:lvl2pPr>
            <a:lvl3pPr marL="914210" indent="0">
              <a:buNone/>
              <a:defRPr sz="1800" b="1"/>
            </a:lvl3pPr>
            <a:lvl4pPr marL="1371316" indent="0">
              <a:buNone/>
              <a:defRPr sz="1600" b="1"/>
            </a:lvl4pPr>
            <a:lvl5pPr marL="1828421" indent="0">
              <a:buNone/>
              <a:defRPr sz="1600" b="1"/>
            </a:lvl5pPr>
            <a:lvl6pPr marL="2285526" indent="0">
              <a:buNone/>
              <a:defRPr sz="1600" b="1"/>
            </a:lvl6pPr>
            <a:lvl7pPr marL="2742630" indent="0">
              <a:buNone/>
              <a:defRPr sz="1600" b="1"/>
            </a:lvl7pPr>
            <a:lvl8pPr marL="3199736" indent="0">
              <a:buNone/>
              <a:defRPr sz="1600" b="1"/>
            </a:lvl8pPr>
            <a:lvl9pPr marL="365684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7106" indent="0">
              <a:buNone/>
              <a:defRPr sz="2000" b="1"/>
            </a:lvl2pPr>
            <a:lvl3pPr marL="914210" indent="0">
              <a:buNone/>
              <a:defRPr sz="1800" b="1"/>
            </a:lvl3pPr>
            <a:lvl4pPr marL="1371316" indent="0">
              <a:buNone/>
              <a:defRPr sz="1600" b="1"/>
            </a:lvl4pPr>
            <a:lvl5pPr marL="1828421" indent="0">
              <a:buNone/>
              <a:defRPr sz="1600" b="1"/>
            </a:lvl5pPr>
            <a:lvl6pPr marL="2285526" indent="0">
              <a:buNone/>
              <a:defRPr sz="1600" b="1"/>
            </a:lvl6pPr>
            <a:lvl7pPr marL="2742630" indent="0">
              <a:buNone/>
              <a:defRPr sz="1600" b="1"/>
            </a:lvl7pPr>
            <a:lvl8pPr marL="3199736" indent="0">
              <a:buNone/>
              <a:defRPr sz="1600" b="1"/>
            </a:lvl8pPr>
            <a:lvl9pPr marL="365684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6"/>
          <p:cNvSpPr>
            <a:spLocks noGrp="1" noChangeArrowheads="1"/>
          </p:cNvSpPr>
          <p:nvPr>
            <p:ph type="sldNum" sz="quarter" idx="11"/>
          </p:nvPr>
        </p:nvSpPr>
        <p:spPr>
          <a:ln/>
        </p:spPr>
        <p:txBody>
          <a:bodyPr/>
          <a:lstStyle>
            <a:lvl1pPr>
              <a:defRPr/>
            </a:lvl1pPr>
          </a:lstStyle>
          <a:p>
            <a:pPr>
              <a:defRPr/>
            </a:pPr>
            <a:fld id="{8268DF53-0CDC-4D68-A334-510F08390C1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39941595"/>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1"/>
          </p:nvPr>
        </p:nvSpPr>
        <p:spPr>
          <a:ln/>
        </p:spPr>
        <p:txBody>
          <a:bodyPr/>
          <a:lstStyle>
            <a:lvl1pPr>
              <a:defRPr/>
            </a:lvl1pPr>
          </a:lstStyle>
          <a:p>
            <a:pPr>
              <a:defRPr/>
            </a:pPr>
            <a:fld id="{B78BA2A6-21CA-446A-BC8D-FD9CA49026D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59586889"/>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6"/>
          <p:cNvSpPr>
            <a:spLocks noGrp="1" noChangeArrowheads="1"/>
          </p:cNvSpPr>
          <p:nvPr>
            <p:ph type="sldNum" sz="quarter" idx="11"/>
          </p:nvPr>
        </p:nvSpPr>
        <p:spPr>
          <a:ln/>
        </p:spPr>
        <p:txBody>
          <a:bodyPr/>
          <a:lstStyle>
            <a:lvl1pPr>
              <a:defRPr/>
            </a:lvl1pPr>
          </a:lstStyle>
          <a:p>
            <a:pPr>
              <a:defRPr/>
            </a:pPr>
            <a:fld id="{D6973C9D-7C09-4006-B119-0D767DFEF394}"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31260748"/>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2"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106" indent="0">
              <a:buNone/>
              <a:defRPr sz="1200"/>
            </a:lvl2pPr>
            <a:lvl3pPr marL="914210" indent="0">
              <a:buNone/>
              <a:defRPr sz="1000"/>
            </a:lvl3pPr>
            <a:lvl4pPr marL="1371316" indent="0">
              <a:buNone/>
              <a:defRPr sz="900"/>
            </a:lvl4pPr>
            <a:lvl5pPr marL="1828421" indent="0">
              <a:buNone/>
              <a:defRPr sz="900"/>
            </a:lvl5pPr>
            <a:lvl6pPr marL="2285526" indent="0">
              <a:buNone/>
              <a:defRPr sz="900"/>
            </a:lvl6pPr>
            <a:lvl7pPr marL="2742630" indent="0">
              <a:buNone/>
              <a:defRPr sz="900"/>
            </a:lvl7pPr>
            <a:lvl8pPr marL="3199736" indent="0">
              <a:buNone/>
              <a:defRPr sz="900"/>
            </a:lvl8pPr>
            <a:lvl9pPr marL="3656841"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178A3B34-E58B-4475-9905-8DFEA51C979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715163371"/>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06" indent="0">
              <a:buNone/>
              <a:defRPr sz="2800"/>
            </a:lvl2pPr>
            <a:lvl3pPr marL="914210" indent="0">
              <a:buNone/>
              <a:defRPr sz="2400"/>
            </a:lvl3pPr>
            <a:lvl4pPr marL="1371316" indent="0">
              <a:buNone/>
              <a:defRPr sz="2000"/>
            </a:lvl4pPr>
            <a:lvl5pPr marL="1828421" indent="0">
              <a:buNone/>
              <a:defRPr sz="2000"/>
            </a:lvl5pPr>
            <a:lvl6pPr marL="2285526" indent="0">
              <a:buNone/>
              <a:defRPr sz="2000"/>
            </a:lvl6pPr>
            <a:lvl7pPr marL="2742630" indent="0">
              <a:buNone/>
              <a:defRPr sz="2000"/>
            </a:lvl7pPr>
            <a:lvl8pPr marL="3199736" indent="0">
              <a:buNone/>
              <a:defRPr sz="2000"/>
            </a:lvl8pPr>
            <a:lvl9pPr marL="3656841"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06" indent="0">
              <a:buNone/>
              <a:defRPr sz="1200"/>
            </a:lvl2pPr>
            <a:lvl3pPr marL="914210" indent="0">
              <a:buNone/>
              <a:defRPr sz="1000"/>
            </a:lvl3pPr>
            <a:lvl4pPr marL="1371316" indent="0">
              <a:buNone/>
              <a:defRPr sz="900"/>
            </a:lvl4pPr>
            <a:lvl5pPr marL="1828421" indent="0">
              <a:buNone/>
              <a:defRPr sz="900"/>
            </a:lvl5pPr>
            <a:lvl6pPr marL="2285526" indent="0">
              <a:buNone/>
              <a:defRPr sz="900"/>
            </a:lvl6pPr>
            <a:lvl7pPr marL="2742630" indent="0">
              <a:buNone/>
              <a:defRPr sz="900"/>
            </a:lvl7pPr>
            <a:lvl8pPr marL="3199736" indent="0">
              <a:buNone/>
              <a:defRPr sz="900"/>
            </a:lvl8pPr>
            <a:lvl9pPr marL="3656841"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1"/>
          </p:nvPr>
        </p:nvSpPr>
        <p:spPr>
          <a:ln/>
        </p:spPr>
        <p:txBody>
          <a:bodyPr/>
          <a:lstStyle>
            <a:lvl1pPr>
              <a:defRPr/>
            </a:lvl1pPr>
          </a:lstStyle>
          <a:p>
            <a:pPr>
              <a:defRPr/>
            </a:pPr>
            <a:fld id="{67F93893-7741-4951-9EA0-B1C27CC4DF7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8248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834525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2"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106" indent="0">
              <a:buNone/>
              <a:defRPr sz="1200"/>
            </a:lvl2pPr>
            <a:lvl3pPr marL="914210" indent="0">
              <a:buNone/>
              <a:defRPr sz="1000"/>
            </a:lvl3pPr>
            <a:lvl4pPr marL="1371316" indent="0">
              <a:buNone/>
              <a:defRPr sz="900"/>
            </a:lvl4pPr>
            <a:lvl5pPr marL="1828421" indent="0">
              <a:buNone/>
              <a:defRPr sz="900"/>
            </a:lvl5pPr>
            <a:lvl6pPr marL="2285526" indent="0">
              <a:buNone/>
              <a:defRPr sz="900"/>
            </a:lvl6pPr>
            <a:lvl7pPr marL="2742630" indent="0">
              <a:buNone/>
              <a:defRPr sz="900"/>
            </a:lvl7pPr>
            <a:lvl8pPr marL="3199736" indent="0">
              <a:buNone/>
              <a:defRPr sz="900"/>
            </a:lvl8pPr>
            <a:lvl9pPr marL="3656841"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F991E67-20DE-4993-A167-B2D10901FCDF}" type="slidenum">
              <a:rPr lang="en-US"/>
              <a:pPr>
                <a:defRPr/>
              </a:pPr>
              <a:t>‹#›</a:t>
            </a:fld>
            <a:endParaRPr lang="en-US"/>
          </a:p>
        </p:txBody>
      </p:sp>
    </p:spTree>
    <p:extLst>
      <p:ext uri="{BB962C8B-B14F-4D97-AF65-F5344CB8AC3E}">
        <p14:creationId xmlns:p14="http://schemas.microsoft.com/office/powerpoint/2010/main" val="1912448414"/>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0F172976-E0B3-4C43-88CF-6146D49F795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6573639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1"/>
          </p:nvPr>
        </p:nvSpPr>
        <p:spPr>
          <a:ln/>
        </p:spPr>
        <p:txBody>
          <a:bodyPr/>
          <a:lstStyle>
            <a:lvl1pPr>
              <a:defRPr/>
            </a:lvl1pPr>
          </a:lstStyle>
          <a:p>
            <a:pPr>
              <a:defRPr/>
            </a:pPr>
            <a:fld id="{92C3D4D1-96C3-4F3A-9710-CB89982046C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61497706"/>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2"/>
            <a:ext cx="6400800" cy="1752600"/>
          </a:xfrm>
        </p:spPr>
        <p:txBody>
          <a:bodyPr/>
          <a:lstStyle>
            <a:lvl1pPr marL="0" indent="0" algn="ctr">
              <a:buNone/>
              <a:defRPr/>
            </a:lvl1pPr>
            <a:lvl2pPr marL="457106" indent="0" algn="ctr">
              <a:buNone/>
              <a:defRPr/>
            </a:lvl2pPr>
            <a:lvl3pPr marL="914210" indent="0" algn="ctr">
              <a:buNone/>
              <a:defRPr/>
            </a:lvl3pPr>
            <a:lvl4pPr marL="1371316" indent="0" algn="ctr">
              <a:buNone/>
              <a:defRPr/>
            </a:lvl4pPr>
            <a:lvl5pPr marL="1828421" indent="0" algn="ctr">
              <a:buNone/>
              <a:defRPr/>
            </a:lvl5pPr>
            <a:lvl6pPr marL="2285526" indent="0" algn="ctr">
              <a:buNone/>
              <a:defRPr/>
            </a:lvl6pPr>
            <a:lvl7pPr marL="2742630" indent="0" algn="ctr">
              <a:buNone/>
              <a:defRPr/>
            </a:lvl7pPr>
            <a:lvl8pPr marL="3199736" indent="0" algn="ctr">
              <a:buNone/>
              <a:defRPr/>
            </a:lvl8pPr>
            <a:lvl9pPr marL="3656841" indent="0" algn="ctr">
              <a:buNone/>
              <a:defRPr/>
            </a:lvl9pPr>
          </a:lstStyle>
          <a:p>
            <a:r>
              <a:rPr lang="en-US" smtClean="0"/>
              <a:t>Click to edit Master subtitle style</a:t>
            </a:r>
            <a:endParaRPr lang="en-US"/>
          </a:p>
        </p:txBody>
      </p:sp>
      <p:sp>
        <p:nvSpPr>
          <p:cNvPr id="4" name="Rectangle 7"/>
          <p:cNvSpPr>
            <a:spLocks noGrp="1" noChangeArrowheads="1"/>
          </p:cNvSpPr>
          <p:nvPr>
            <p:ph type="dt" sz="half" idx="10"/>
          </p:nvPr>
        </p:nvSpPr>
        <p:spPr>
          <a:ln/>
        </p:spPr>
        <p:txBody>
          <a:bodyPr/>
          <a:lstStyle>
            <a:lvl1pPr>
              <a:defRPr/>
            </a:lvl1pPr>
          </a:lstStyle>
          <a:p>
            <a:pPr>
              <a:defRPr/>
            </a:pPr>
            <a:endParaRPr lang="de-DE">
              <a:solidFill>
                <a:srgbClr val="FFFFFF"/>
              </a:solidFill>
            </a:endParaRPr>
          </a:p>
        </p:txBody>
      </p:sp>
      <p:sp>
        <p:nvSpPr>
          <p:cNvPr id="5" name="Rectangle 8"/>
          <p:cNvSpPr>
            <a:spLocks noGrp="1" noChangeArrowheads="1"/>
          </p:cNvSpPr>
          <p:nvPr>
            <p:ph type="ftr" sz="quarter" idx="11"/>
          </p:nvPr>
        </p:nvSpPr>
        <p:spPr>
          <a:ln/>
        </p:spPr>
        <p:txBody>
          <a:bodyPr/>
          <a:lstStyle>
            <a:lvl1pPr>
              <a:defRPr/>
            </a:lvl1pPr>
          </a:lstStyle>
          <a:p>
            <a:pPr>
              <a:defRPr/>
            </a:pPr>
            <a:endParaRPr lang="de-DE">
              <a:solidFill>
                <a:srgbClr val="FFFFFF"/>
              </a:solidFill>
            </a:endParaRPr>
          </a:p>
        </p:txBody>
      </p:sp>
      <p:sp>
        <p:nvSpPr>
          <p:cNvPr id="6" name="Rectangle 9"/>
          <p:cNvSpPr>
            <a:spLocks noGrp="1" noChangeArrowheads="1"/>
          </p:cNvSpPr>
          <p:nvPr>
            <p:ph type="sldNum" sz="quarter" idx="12"/>
          </p:nvPr>
        </p:nvSpPr>
        <p:spPr>
          <a:ln/>
        </p:spPr>
        <p:txBody>
          <a:bodyPr/>
          <a:lstStyle>
            <a:lvl1pPr>
              <a:defRPr/>
            </a:lvl1pPr>
          </a:lstStyle>
          <a:p>
            <a:pPr>
              <a:defRPr/>
            </a:pPr>
            <a:fld id="{3D565ED7-7DEE-4BD5-B190-77A98CDC3D3B}" type="slidenum">
              <a:rPr lang="de-DE">
                <a:solidFill>
                  <a:srgbClr val="FFFFFF"/>
                </a:solidFill>
              </a:rPr>
              <a:pPr>
                <a:defRPr/>
              </a:pPr>
              <a:t>‹#›</a:t>
            </a:fld>
            <a:endParaRPr lang="de-DE">
              <a:solidFill>
                <a:srgbClr val="FFFFFF"/>
              </a:solidFill>
            </a:endParaRPr>
          </a:p>
        </p:txBody>
      </p:sp>
    </p:spTree>
    <p:extLst>
      <p:ext uri="{BB962C8B-B14F-4D97-AF65-F5344CB8AC3E}">
        <p14:creationId xmlns:p14="http://schemas.microsoft.com/office/powerpoint/2010/main" val="549526543"/>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dt" sz="half" idx="10"/>
          </p:nvPr>
        </p:nvSpPr>
        <p:spPr>
          <a:ln/>
        </p:spPr>
        <p:txBody>
          <a:bodyPr/>
          <a:lstStyle>
            <a:lvl1pPr>
              <a:defRPr/>
            </a:lvl1pPr>
          </a:lstStyle>
          <a:p>
            <a:pPr>
              <a:defRPr/>
            </a:pPr>
            <a:endParaRPr lang="de-DE">
              <a:solidFill>
                <a:srgbClr val="FFFFFF"/>
              </a:solidFill>
            </a:endParaRPr>
          </a:p>
        </p:txBody>
      </p:sp>
      <p:sp>
        <p:nvSpPr>
          <p:cNvPr id="5" name="Rectangle 8"/>
          <p:cNvSpPr>
            <a:spLocks noGrp="1" noChangeArrowheads="1"/>
          </p:cNvSpPr>
          <p:nvPr>
            <p:ph type="ftr" sz="quarter" idx="11"/>
          </p:nvPr>
        </p:nvSpPr>
        <p:spPr>
          <a:ln/>
        </p:spPr>
        <p:txBody>
          <a:bodyPr/>
          <a:lstStyle>
            <a:lvl1pPr>
              <a:defRPr/>
            </a:lvl1pPr>
          </a:lstStyle>
          <a:p>
            <a:pPr>
              <a:defRPr/>
            </a:pPr>
            <a:endParaRPr lang="de-DE">
              <a:solidFill>
                <a:srgbClr val="FFFFFF"/>
              </a:solidFill>
            </a:endParaRPr>
          </a:p>
        </p:txBody>
      </p:sp>
      <p:sp>
        <p:nvSpPr>
          <p:cNvPr id="6" name="Rectangle 9"/>
          <p:cNvSpPr>
            <a:spLocks noGrp="1" noChangeArrowheads="1"/>
          </p:cNvSpPr>
          <p:nvPr>
            <p:ph type="sldNum" sz="quarter" idx="12"/>
          </p:nvPr>
        </p:nvSpPr>
        <p:spPr>
          <a:ln/>
        </p:spPr>
        <p:txBody>
          <a:bodyPr/>
          <a:lstStyle>
            <a:lvl1pPr>
              <a:defRPr/>
            </a:lvl1pPr>
          </a:lstStyle>
          <a:p>
            <a:pPr>
              <a:defRPr/>
            </a:pPr>
            <a:fld id="{1A1B3C01-CC1C-4A2C-82A2-3B4AC91AAB34}" type="slidenum">
              <a:rPr lang="de-DE">
                <a:solidFill>
                  <a:srgbClr val="FFFFFF"/>
                </a:solidFill>
              </a:rPr>
              <a:pPr>
                <a:defRPr/>
              </a:pPr>
              <a:t>‹#›</a:t>
            </a:fld>
            <a:endParaRPr lang="de-DE">
              <a:solidFill>
                <a:srgbClr val="FFFFFF"/>
              </a:solidFill>
            </a:endParaRPr>
          </a:p>
        </p:txBody>
      </p:sp>
    </p:spTree>
    <p:extLst>
      <p:ext uri="{BB962C8B-B14F-4D97-AF65-F5344CB8AC3E}">
        <p14:creationId xmlns:p14="http://schemas.microsoft.com/office/powerpoint/2010/main" val="4162243665"/>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5"/>
            <a:ext cx="7772400" cy="1500187"/>
          </a:xfrm>
        </p:spPr>
        <p:txBody>
          <a:bodyPr anchor="b"/>
          <a:lstStyle>
            <a:lvl1pPr marL="0" indent="0">
              <a:buNone/>
              <a:defRPr sz="2000"/>
            </a:lvl1pPr>
            <a:lvl2pPr marL="457106" indent="0">
              <a:buNone/>
              <a:defRPr sz="1800"/>
            </a:lvl2pPr>
            <a:lvl3pPr marL="914210" indent="0">
              <a:buNone/>
              <a:defRPr sz="1600"/>
            </a:lvl3pPr>
            <a:lvl4pPr marL="1371316" indent="0">
              <a:buNone/>
              <a:defRPr sz="1400"/>
            </a:lvl4pPr>
            <a:lvl5pPr marL="1828421" indent="0">
              <a:buNone/>
              <a:defRPr sz="1400"/>
            </a:lvl5pPr>
            <a:lvl6pPr marL="2285526" indent="0">
              <a:buNone/>
              <a:defRPr sz="1400"/>
            </a:lvl6pPr>
            <a:lvl7pPr marL="2742630" indent="0">
              <a:buNone/>
              <a:defRPr sz="1400"/>
            </a:lvl7pPr>
            <a:lvl8pPr marL="3199736" indent="0">
              <a:buNone/>
              <a:defRPr sz="1400"/>
            </a:lvl8pPr>
            <a:lvl9pPr marL="3656841" indent="0">
              <a:buNone/>
              <a:defRPr sz="1400"/>
            </a:lvl9pPr>
          </a:lstStyle>
          <a:p>
            <a:pPr lvl="0"/>
            <a:r>
              <a:rPr lang="en-US" smtClean="0"/>
              <a:t>Click to edit Master text styles</a:t>
            </a:r>
          </a:p>
        </p:txBody>
      </p:sp>
      <p:sp>
        <p:nvSpPr>
          <p:cNvPr id="4" name="Rectangle 7"/>
          <p:cNvSpPr>
            <a:spLocks noGrp="1" noChangeArrowheads="1"/>
          </p:cNvSpPr>
          <p:nvPr>
            <p:ph type="dt" sz="half" idx="10"/>
          </p:nvPr>
        </p:nvSpPr>
        <p:spPr>
          <a:ln/>
        </p:spPr>
        <p:txBody>
          <a:bodyPr/>
          <a:lstStyle>
            <a:lvl1pPr>
              <a:defRPr/>
            </a:lvl1pPr>
          </a:lstStyle>
          <a:p>
            <a:pPr>
              <a:defRPr/>
            </a:pPr>
            <a:endParaRPr lang="de-DE">
              <a:solidFill>
                <a:srgbClr val="FFFFFF"/>
              </a:solidFill>
            </a:endParaRPr>
          </a:p>
        </p:txBody>
      </p:sp>
      <p:sp>
        <p:nvSpPr>
          <p:cNvPr id="5" name="Rectangle 8"/>
          <p:cNvSpPr>
            <a:spLocks noGrp="1" noChangeArrowheads="1"/>
          </p:cNvSpPr>
          <p:nvPr>
            <p:ph type="ftr" sz="quarter" idx="11"/>
          </p:nvPr>
        </p:nvSpPr>
        <p:spPr>
          <a:ln/>
        </p:spPr>
        <p:txBody>
          <a:bodyPr/>
          <a:lstStyle>
            <a:lvl1pPr>
              <a:defRPr/>
            </a:lvl1pPr>
          </a:lstStyle>
          <a:p>
            <a:pPr>
              <a:defRPr/>
            </a:pPr>
            <a:endParaRPr lang="de-DE">
              <a:solidFill>
                <a:srgbClr val="FFFFFF"/>
              </a:solidFill>
            </a:endParaRPr>
          </a:p>
        </p:txBody>
      </p:sp>
      <p:sp>
        <p:nvSpPr>
          <p:cNvPr id="6" name="Rectangle 9"/>
          <p:cNvSpPr>
            <a:spLocks noGrp="1" noChangeArrowheads="1"/>
          </p:cNvSpPr>
          <p:nvPr>
            <p:ph type="sldNum" sz="quarter" idx="12"/>
          </p:nvPr>
        </p:nvSpPr>
        <p:spPr>
          <a:ln/>
        </p:spPr>
        <p:txBody>
          <a:bodyPr/>
          <a:lstStyle>
            <a:lvl1pPr>
              <a:defRPr/>
            </a:lvl1pPr>
          </a:lstStyle>
          <a:p>
            <a:pPr>
              <a:defRPr/>
            </a:pPr>
            <a:fld id="{CA617097-2C71-4E1C-BE69-E26335F7A182}" type="slidenum">
              <a:rPr lang="de-DE">
                <a:solidFill>
                  <a:srgbClr val="FFFFFF"/>
                </a:solidFill>
              </a:rPr>
              <a:pPr>
                <a:defRPr/>
              </a:pPr>
              <a:t>‹#›</a:t>
            </a:fld>
            <a:endParaRPr lang="de-DE">
              <a:solidFill>
                <a:srgbClr val="FFFFFF"/>
              </a:solidFill>
            </a:endParaRPr>
          </a:p>
        </p:txBody>
      </p:sp>
    </p:spTree>
    <p:extLst>
      <p:ext uri="{BB962C8B-B14F-4D97-AF65-F5344CB8AC3E}">
        <p14:creationId xmlns:p14="http://schemas.microsoft.com/office/powerpoint/2010/main" val="2270978761"/>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7"/>
          <p:cNvSpPr>
            <a:spLocks noGrp="1" noChangeArrowheads="1"/>
          </p:cNvSpPr>
          <p:nvPr>
            <p:ph type="dt" sz="half" idx="10"/>
          </p:nvPr>
        </p:nvSpPr>
        <p:spPr>
          <a:ln/>
        </p:spPr>
        <p:txBody>
          <a:bodyPr/>
          <a:lstStyle>
            <a:lvl1pPr>
              <a:defRPr/>
            </a:lvl1pPr>
          </a:lstStyle>
          <a:p>
            <a:pPr>
              <a:defRPr/>
            </a:pPr>
            <a:endParaRPr lang="de-DE">
              <a:solidFill>
                <a:srgbClr val="FFFFFF"/>
              </a:solidFill>
            </a:endParaRPr>
          </a:p>
        </p:txBody>
      </p:sp>
      <p:sp>
        <p:nvSpPr>
          <p:cNvPr id="6" name="Rectangle 8"/>
          <p:cNvSpPr>
            <a:spLocks noGrp="1" noChangeArrowheads="1"/>
          </p:cNvSpPr>
          <p:nvPr>
            <p:ph type="ftr" sz="quarter" idx="11"/>
          </p:nvPr>
        </p:nvSpPr>
        <p:spPr>
          <a:ln/>
        </p:spPr>
        <p:txBody>
          <a:bodyPr/>
          <a:lstStyle>
            <a:lvl1pPr>
              <a:defRPr/>
            </a:lvl1pPr>
          </a:lstStyle>
          <a:p>
            <a:pPr>
              <a:defRPr/>
            </a:pPr>
            <a:endParaRPr lang="de-DE">
              <a:solidFill>
                <a:srgbClr val="FFFFFF"/>
              </a:solidFill>
            </a:endParaRPr>
          </a:p>
        </p:txBody>
      </p:sp>
      <p:sp>
        <p:nvSpPr>
          <p:cNvPr id="7" name="Rectangle 9"/>
          <p:cNvSpPr>
            <a:spLocks noGrp="1" noChangeArrowheads="1"/>
          </p:cNvSpPr>
          <p:nvPr>
            <p:ph type="sldNum" sz="quarter" idx="12"/>
          </p:nvPr>
        </p:nvSpPr>
        <p:spPr>
          <a:ln/>
        </p:spPr>
        <p:txBody>
          <a:bodyPr/>
          <a:lstStyle>
            <a:lvl1pPr>
              <a:defRPr/>
            </a:lvl1pPr>
          </a:lstStyle>
          <a:p>
            <a:pPr>
              <a:defRPr/>
            </a:pPr>
            <a:fld id="{99C33E52-7A53-4F65-B307-FC1DA9C02CC2}" type="slidenum">
              <a:rPr lang="de-DE">
                <a:solidFill>
                  <a:srgbClr val="FFFFFF"/>
                </a:solidFill>
              </a:rPr>
              <a:pPr>
                <a:defRPr/>
              </a:pPr>
              <a:t>‹#›</a:t>
            </a:fld>
            <a:endParaRPr lang="de-DE">
              <a:solidFill>
                <a:srgbClr val="FFFFFF"/>
              </a:solidFill>
            </a:endParaRPr>
          </a:p>
        </p:txBody>
      </p:sp>
    </p:spTree>
    <p:extLst>
      <p:ext uri="{BB962C8B-B14F-4D97-AF65-F5344CB8AC3E}">
        <p14:creationId xmlns:p14="http://schemas.microsoft.com/office/powerpoint/2010/main" val="2710501926"/>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7106" indent="0">
              <a:buNone/>
              <a:defRPr sz="2000" b="1"/>
            </a:lvl2pPr>
            <a:lvl3pPr marL="914210" indent="0">
              <a:buNone/>
              <a:defRPr sz="1800" b="1"/>
            </a:lvl3pPr>
            <a:lvl4pPr marL="1371316" indent="0">
              <a:buNone/>
              <a:defRPr sz="1600" b="1"/>
            </a:lvl4pPr>
            <a:lvl5pPr marL="1828421" indent="0">
              <a:buNone/>
              <a:defRPr sz="1600" b="1"/>
            </a:lvl5pPr>
            <a:lvl6pPr marL="2285526" indent="0">
              <a:buNone/>
              <a:defRPr sz="1600" b="1"/>
            </a:lvl6pPr>
            <a:lvl7pPr marL="2742630" indent="0">
              <a:buNone/>
              <a:defRPr sz="1600" b="1"/>
            </a:lvl7pPr>
            <a:lvl8pPr marL="3199736" indent="0">
              <a:buNone/>
              <a:defRPr sz="1600" b="1"/>
            </a:lvl8pPr>
            <a:lvl9pPr marL="365684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7106" indent="0">
              <a:buNone/>
              <a:defRPr sz="2000" b="1"/>
            </a:lvl2pPr>
            <a:lvl3pPr marL="914210" indent="0">
              <a:buNone/>
              <a:defRPr sz="1800" b="1"/>
            </a:lvl3pPr>
            <a:lvl4pPr marL="1371316" indent="0">
              <a:buNone/>
              <a:defRPr sz="1600" b="1"/>
            </a:lvl4pPr>
            <a:lvl5pPr marL="1828421" indent="0">
              <a:buNone/>
              <a:defRPr sz="1600" b="1"/>
            </a:lvl5pPr>
            <a:lvl6pPr marL="2285526" indent="0">
              <a:buNone/>
              <a:defRPr sz="1600" b="1"/>
            </a:lvl6pPr>
            <a:lvl7pPr marL="2742630" indent="0">
              <a:buNone/>
              <a:defRPr sz="1600" b="1"/>
            </a:lvl7pPr>
            <a:lvl8pPr marL="3199736" indent="0">
              <a:buNone/>
              <a:defRPr sz="1600" b="1"/>
            </a:lvl8pPr>
            <a:lvl9pPr marL="365684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7"/>
          <p:cNvSpPr>
            <a:spLocks noGrp="1" noChangeArrowheads="1"/>
          </p:cNvSpPr>
          <p:nvPr>
            <p:ph type="dt" sz="half" idx="10"/>
          </p:nvPr>
        </p:nvSpPr>
        <p:spPr>
          <a:ln/>
        </p:spPr>
        <p:txBody>
          <a:bodyPr/>
          <a:lstStyle>
            <a:lvl1pPr>
              <a:defRPr/>
            </a:lvl1pPr>
          </a:lstStyle>
          <a:p>
            <a:pPr>
              <a:defRPr/>
            </a:pPr>
            <a:endParaRPr lang="de-DE">
              <a:solidFill>
                <a:srgbClr val="FFFFFF"/>
              </a:solidFill>
            </a:endParaRPr>
          </a:p>
        </p:txBody>
      </p:sp>
      <p:sp>
        <p:nvSpPr>
          <p:cNvPr id="8" name="Rectangle 8"/>
          <p:cNvSpPr>
            <a:spLocks noGrp="1" noChangeArrowheads="1"/>
          </p:cNvSpPr>
          <p:nvPr>
            <p:ph type="ftr" sz="quarter" idx="11"/>
          </p:nvPr>
        </p:nvSpPr>
        <p:spPr>
          <a:ln/>
        </p:spPr>
        <p:txBody>
          <a:bodyPr/>
          <a:lstStyle>
            <a:lvl1pPr>
              <a:defRPr/>
            </a:lvl1pPr>
          </a:lstStyle>
          <a:p>
            <a:pPr>
              <a:defRPr/>
            </a:pPr>
            <a:endParaRPr lang="de-DE">
              <a:solidFill>
                <a:srgbClr val="FFFFFF"/>
              </a:solidFill>
            </a:endParaRPr>
          </a:p>
        </p:txBody>
      </p:sp>
      <p:sp>
        <p:nvSpPr>
          <p:cNvPr id="9" name="Rectangle 9"/>
          <p:cNvSpPr>
            <a:spLocks noGrp="1" noChangeArrowheads="1"/>
          </p:cNvSpPr>
          <p:nvPr>
            <p:ph type="sldNum" sz="quarter" idx="12"/>
          </p:nvPr>
        </p:nvSpPr>
        <p:spPr>
          <a:ln/>
        </p:spPr>
        <p:txBody>
          <a:bodyPr/>
          <a:lstStyle>
            <a:lvl1pPr>
              <a:defRPr/>
            </a:lvl1pPr>
          </a:lstStyle>
          <a:p>
            <a:pPr>
              <a:defRPr/>
            </a:pPr>
            <a:fld id="{7CC50251-2308-4A28-BA7A-84C2479CD672}" type="slidenum">
              <a:rPr lang="de-DE">
                <a:solidFill>
                  <a:srgbClr val="FFFFFF"/>
                </a:solidFill>
              </a:rPr>
              <a:pPr>
                <a:defRPr/>
              </a:pPr>
              <a:t>‹#›</a:t>
            </a:fld>
            <a:endParaRPr lang="de-DE">
              <a:solidFill>
                <a:srgbClr val="FFFFFF"/>
              </a:solidFill>
            </a:endParaRPr>
          </a:p>
        </p:txBody>
      </p:sp>
    </p:spTree>
    <p:extLst>
      <p:ext uri="{BB962C8B-B14F-4D97-AF65-F5344CB8AC3E}">
        <p14:creationId xmlns:p14="http://schemas.microsoft.com/office/powerpoint/2010/main" val="1573311748"/>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7"/>
          <p:cNvSpPr>
            <a:spLocks noGrp="1" noChangeArrowheads="1"/>
          </p:cNvSpPr>
          <p:nvPr>
            <p:ph type="dt" sz="half" idx="10"/>
          </p:nvPr>
        </p:nvSpPr>
        <p:spPr>
          <a:ln/>
        </p:spPr>
        <p:txBody>
          <a:bodyPr/>
          <a:lstStyle>
            <a:lvl1pPr>
              <a:defRPr/>
            </a:lvl1pPr>
          </a:lstStyle>
          <a:p>
            <a:pPr>
              <a:defRPr/>
            </a:pPr>
            <a:endParaRPr lang="de-DE">
              <a:solidFill>
                <a:srgbClr val="FFFFFF"/>
              </a:solidFill>
            </a:endParaRPr>
          </a:p>
        </p:txBody>
      </p:sp>
      <p:sp>
        <p:nvSpPr>
          <p:cNvPr id="4" name="Rectangle 8"/>
          <p:cNvSpPr>
            <a:spLocks noGrp="1" noChangeArrowheads="1"/>
          </p:cNvSpPr>
          <p:nvPr>
            <p:ph type="ftr" sz="quarter" idx="11"/>
          </p:nvPr>
        </p:nvSpPr>
        <p:spPr>
          <a:ln/>
        </p:spPr>
        <p:txBody>
          <a:bodyPr/>
          <a:lstStyle>
            <a:lvl1pPr>
              <a:defRPr/>
            </a:lvl1pPr>
          </a:lstStyle>
          <a:p>
            <a:pPr>
              <a:defRPr/>
            </a:pPr>
            <a:endParaRPr lang="de-DE">
              <a:solidFill>
                <a:srgbClr val="FFFFFF"/>
              </a:solidFill>
            </a:endParaRPr>
          </a:p>
        </p:txBody>
      </p:sp>
      <p:sp>
        <p:nvSpPr>
          <p:cNvPr id="5" name="Rectangle 9"/>
          <p:cNvSpPr>
            <a:spLocks noGrp="1" noChangeArrowheads="1"/>
          </p:cNvSpPr>
          <p:nvPr>
            <p:ph type="sldNum" sz="quarter" idx="12"/>
          </p:nvPr>
        </p:nvSpPr>
        <p:spPr>
          <a:ln/>
        </p:spPr>
        <p:txBody>
          <a:bodyPr/>
          <a:lstStyle>
            <a:lvl1pPr>
              <a:defRPr/>
            </a:lvl1pPr>
          </a:lstStyle>
          <a:p>
            <a:pPr>
              <a:defRPr/>
            </a:pPr>
            <a:fld id="{616EE46C-2656-408B-AD18-B162A1B23478}" type="slidenum">
              <a:rPr lang="de-DE">
                <a:solidFill>
                  <a:srgbClr val="FFFFFF"/>
                </a:solidFill>
              </a:rPr>
              <a:pPr>
                <a:defRPr/>
              </a:pPr>
              <a:t>‹#›</a:t>
            </a:fld>
            <a:endParaRPr lang="de-DE">
              <a:solidFill>
                <a:srgbClr val="FFFFFF"/>
              </a:solidFill>
            </a:endParaRPr>
          </a:p>
        </p:txBody>
      </p:sp>
    </p:spTree>
    <p:extLst>
      <p:ext uri="{BB962C8B-B14F-4D97-AF65-F5344CB8AC3E}">
        <p14:creationId xmlns:p14="http://schemas.microsoft.com/office/powerpoint/2010/main" val="335618870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dt" sz="half" idx="10"/>
          </p:nvPr>
        </p:nvSpPr>
        <p:spPr>
          <a:ln/>
        </p:spPr>
        <p:txBody>
          <a:bodyPr/>
          <a:lstStyle>
            <a:lvl1pPr>
              <a:defRPr/>
            </a:lvl1pPr>
          </a:lstStyle>
          <a:p>
            <a:pPr>
              <a:defRPr/>
            </a:pPr>
            <a:endParaRPr lang="de-DE">
              <a:solidFill>
                <a:srgbClr val="FFFFFF"/>
              </a:solidFill>
            </a:endParaRPr>
          </a:p>
        </p:txBody>
      </p:sp>
      <p:sp>
        <p:nvSpPr>
          <p:cNvPr id="3" name="Rectangle 8"/>
          <p:cNvSpPr>
            <a:spLocks noGrp="1" noChangeArrowheads="1"/>
          </p:cNvSpPr>
          <p:nvPr>
            <p:ph type="ftr" sz="quarter" idx="11"/>
          </p:nvPr>
        </p:nvSpPr>
        <p:spPr>
          <a:ln/>
        </p:spPr>
        <p:txBody>
          <a:bodyPr/>
          <a:lstStyle>
            <a:lvl1pPr>
              <a:defRPr/>
            </a:lvl1pPr>
          </a:lstStyle>
          <a:p>
            <a:pPr>
              <a:defRPr/>
            </a:pPr>
            <a:endParaRPr lang="de-DE">
              <a:solidFill>
                <a:srgbClr val="FFFFFF"/>
              </a:solidFill>
            </a:endParaRPr>
          </a:p>
        </p:txBody>
      </p:sp>
      <p:sp>
        <p:nvSpPr>
          <p:cNvPr id="4" name="Rectangle 9"/>
          <p:cNvSpPr>
            <a:spLocks noGrp="1" noChangeArrowheads="1"/>
          </p:cNvSpPr>
          <p:nvPr>
            <p:ph type="sldNum" sz="quarter" idx="12"/>
          </p:nvPr>
        </p:nvSpPr>
        <p:spPr>
          <a:ln/>
        </p:spPr>
        <p:txBody>
          <a:bodyPr/>
          <a:lstStyle>
            <a:lvl1pPr>
              <a:defRPr/>
            </a:lvl1pPr>
          </a:lstStyle>
          <a:p>
            <a:pPr>
              <a:defRPr/>
            </a:pPr>
            <a:fld id="{328A80B1-2721-4789-9DA9-4CFD4DE7984D}" type="slidenum">
              <a:rPr lang="de-DE">
                <a:solidFill>
                  <a:srgbClr val="FFFFFF"/>
                </a:solidFill>
              </a:rPr>
              <a:pPr>
                <a:defRPr/>
              </a:pPr>
              <a:t>‹#›</a:t>
            </a:fld>
            <a:endParaRPr lang="de-DE">
              <a:solidFill>
                <a:srgbClr val="FFFFFF"/>
              </a:solidFill>
            </a:endParaRPr>
          </a:p>
        </p:txBody>
      </p:sp>
    </p:spTree>
    <p:extLst>
      <p:ext uri="{BB962C8B-B14F-4D97-AF65-F5344CB8AC3E}">
        <p14:creationId xmlns:p14="http://schemas.microsoft.com/office/powerpoint/2010/main" val="4037456121"/>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2"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106" indent="0">
              <a:buNone/>
              <a:defRPr sz="1200"/>
            </a:lvl2pPr>
            <a:lvl3pPr marL="914210" indent="0">
              <a:buNone/>
              <a:defRPr sz="1000"/>
            </a:lvl3pPr>
            <a:lvl4pPr marL="1371316" indent="0">
              <a:buNone/>
              <a:defRPr sz="900"/>
            </a:lvl4pPr>
            <a:lvl5pPr marL="1828421" indent="0">
              <a:buNone/>
              <a:defRPr sz="900"/>
            </a:lvl5pPr>
            <a:lvl6pPr marL="2285526" indent="0">
              <a:buNone/>
              <a:defRPr sz="900"/>
            </a:lvl6pPr>
            <a:lvl7pPr marL="2742630" indent="0">
              <a:buNone/>
              <a:defRPr sz="900"/>
            </a:lvl7pPr>
            <a:lvl8pPr marL="3199736" indent="0">
              <a:buNone/>
              <a:defRPr sz="900"/>
            </a:lvl8pPr>
            <a:lvl9pPr marL="3656841" indent="0">
              <a:buNone/>
              <a:defRPr sz="900"/>
            </a:lvl9pPr>
          </a:lstStyle>
          <a:p>
            <a:pPr lvl="0"/>
            <a:r>
              <a:rPr lang="en-US" smtClean="0"/>
              <a:t>Click to edit Master text styles</a:t>
            </a:r>
          </a:p>
        </p:txBody>
      </p:sp>
      <p:sp>
        <p:nvSpPr>
          <p:cNvPr id="5" name="Rectangle 7"/>
          <p:cNvSpPr>
            <a:spLocks noGrp="1" noChangeArrowheads="1"/>
          </p:cNvSpPr>
          <p:nvPr>
            <p:ph type="dt" sz="half" idx="10"/>
          </p:nvPr>
        </p:nvSpPr>
        <p:spPr>
          <a:ln/>
        </p:spPr>
        <p:txBody>
          <a:bodyPr/>
          <a:lstStyle>
            <a:lvl1pPr>
              <a:defRPr/>
            </a:lvl1pPr>
          </a:lstStyle>
          <a:p>
            <a:pPr>
              <a:defRPr/>
            </a:pPr>
            <a:endParaRPr lang="de-DE">
              <a:solidFill>
                <a:srgbClr val="FFFFFF"/>
              </a:solidFill>
            </a:endParaRPr>
          </a:p>
        </p:txBody>
      </p:sp>
      <p:sp>
        <p:nvSpPr>
          <p:cNvPr id="6" name="Rectangle 8"/>
          <p:cNvSpPr>
            <a:spLocks noGrp="1" noChangeArrowheads="1"/>
          </p:cNvSpPr>
          <p:nvPr>
            <p:ph type="ftr" sz="quarter" idx="11"/>
          </p:nvPr>
        </p:nvSpPr>
        <p:spPr>
          <a:ln/>
        </p:spPr>
        <p:txBody>
          <a:bodyPr/>
          <a:lstStyle>
            <a:lvl1pPr>
              <a:defRPr/>
            </a:lvl1pPr>
          </a:lstStyle>
          <a:p>
            <a:pPr>
              <a:defRPr/>
            </a:pPr>
            <a:endParaRPr lang="de-DE">
              <a:solidFill>
                <a:srgbClr val="FFFFFF"/>
              </a:solidFill>
            </a:endParaRPr>
          </a:p>
        </p:txBody>
      </p:sp>
      <p:sp>
        <p:nvSpPr>
          <p:cNvPr id="7" name="Rectangle 9"/>
          <p:cNvSpPr>
            <a:spLocks noGrp="1" noChangeArrowheads="1"/>
          </p:cNvSpPr>
          <p:nvPr>
            <p:ph type="sldNum" sz="quarter" idx="12"/>
          </p:nvPr>
        </p:nvSpPr>
        <p:spPr>
          <a:ln/>
        </p:spPr>
        <p:txBody>
          <a:bodyPr/>
          <a:lstStyle>
            <a:lvl1pPr>
              <a:defRPr/>
            </a:lvl1pPr>
          </a:lstStyle>
          <a:p>
            <a:pPr>
              <a:defRPr/>
            </a:pPr>
            <a:fld id="{C8E3D8FE-BC6C-4F02-9531-DE0BC19A39FB}" type="slidenum">
              <a:rPr lang="de-DE">
                <a:solidFill>
                  <a:srgbClr val="FFFFFF"/>
                </a:solidFill>
              </a:rPr>
              <a:pPr>
                <a:defRPr/>
              </a:pPr>
              <a:t>‹#›</a:t>
            </a:fld>
            <a:endParaRPr lang="de-DE">
              <a:solidFill>
                <a:srgbClr val="FFFFFF"/>
              </a:solidFill>
            </a:endParaRPr>
          </a:p>
        </p:txBody>
      </p:sp>
    </p:spTree>
    <p:extLst>
      <p:ext uri="{BB962C8B-B14F-4D97-AF65-F5344CB8AC3E}">
        <p14:creationId xmlns:p14="http://schemas.microsoft.com/office/powerpoint/2010/main" val="43004224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06" indent="0">
              <a:buNone/>
              <a:defRPr sz="2800"/>
            </a:lvl2pPr>
            <a:lvl3pPr marL="914210" indent="0">
              <a:buNone/>
              <a:defRPr sz="2400"/>
            </a:lvl3pPr>
            <a:lvl4pPr marL="1371316" indent="0">
              <a:buNone/>
              <a:defRPr sz="2000"/>
            </a:lvl4pPr>
            <a:lvl5pPr marL="1828421" indent="0">
              <a:buNone/>
              <a:defRPr sz="2000"/>
            </a:lvl5pPr>
            <a:lvl6pPr marL="2285526" indent="0">
              <a:buNone/>
              <a:defRPr sz="2000"/>
            </a:lvl6pPr>
            <a:lvl7pPr marL="2742630" indent="0">
              <a:buNone/>
              <a:defRPr sz="2000"/>
            </a:lvl7pPr>
            <a:lvl8pPr marL="3199736" indent="0">
              <a:buNone/>
              <a:defRPr sz="2000"/>
            </a:lvl8pPr>
            <a:lvl9pPr marL="3656841"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06" indent="0">
              <a:buNone/>
              <a:defRPr sz="1200"/>
            </a:lvl2pPr>
            <a:lvl3pPr marL="914210" indent="0">
              <a:buNone/>
              <a:defRPr sz="1000"/>
            </a:lvl3pPr>
            <a:lvl4pPr marL="1371316" indent="0">
              <a:buNone/>
              <a:defRPr sz="900"/>
            </a:lvl4pPr>
            <a:lvl5pPr marL="1828421" indent="0">
              <a:buNone/>
              <a:defRPr sz="900"/>
            </a:lvl5pPr>
            <a:lvl6pPr marL="2285526" indent="0">
              <a:buNone/>
              <a:defRPr sz="900"/>
            </a:lvl6pPr>
            <a:lvl7pPr marL="2742630" indent="0">
              <a:buNone/>
              <a:defRPr sz="900"/>
            </a:lvl7pPr>
            <a:lvl8pPr marL="3199736" indent="0">
              <a:buNone/>
              <a:defRPr sz="900"/>
            </a:lvl8pPr>
            <a:lvl9pPr marL="3656841"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DEB44968-8768-403D-A389-D06B1289B3FF}" type="slidenum">
              <a:rPr lang="en-US"/>
              <a:pPr>
                <a:defRPr/>
              </a:pPr>
              <a:t>‹#›</a:t>
            </a:fld>
            <a:endParaRPr lang="en-US"/>
          </a:p>
        </p:txBody>
      </p:sp>
    </p:spTree>
    <p:extLst>
      <p:ext uri="{BB962C8B-B14F-4D97-AF65-F5344CB8AC3E}">
        <p14:creationId xmlns:p14="http://schemas.microsoft.com/office/powerpoint/2010/main" val="1021350175"/>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06" indent="0">
              <a:buNone/>
              <a:defRPr sz="2800"/>
            </a:lvl2pPr>
            <a:lvl3pPr marL="914210" indent="0">
              <a:buNone/>
              <a:defRPr sz="2400"/>
            </a:lvl3pPr>
            <a:lvl4pPr marL="1371316" indent="0">
              <a:buNone/>
              <a:defRPr sz="2000"/>
            </a:lvl4pPr>
            <a:lvl5pPr marL="1828421" indent="0">
              <a:buNone/>
              <a:defRPr sz="2000"/>
            </a:lvl5pPr>
            <a:lvl6pPr marL="2285526" indent="0">
              <a:buNone/>
              <a:defRPr sz="2000"/>
            </a:lvl6pPr>
            <a:lvl7pPr marL="2742630" indent="0">
              <a:buNone/>
              <a:defRPr sz="2000"/>
            </a:lvl7pPr>
            <a:lvl8pPr marL="3199736" indent="0">
              <a:buNone/>
              <a:defRPr sz="2000"/>
            </a:lvl8pPr>
            <a:lvl9pPr marL="3656841"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06" indent="0">
              <a:buNone/>
              <a:defRPr sz="1200"/>
            </a:lvl2pPr>
            <a:lvl3pPr marL="914210" indent="0">
              <a:buNone/>
              <a:defRPr sz="1000"/>
            </a:lvl3pPr>
            <a:lvl4pPr marL="1371316" indent="0">
              <a:buNone/>
              <a:defRPr sz="900"/>
            </a:lvl4pPr>
            <a:lvl5pPr marL="1828421" indent="0">
              <a:buNone/>
              <a:defRPr sz="900"/>
            </a:lvl5pPr>
            <a:lvl6pPr marL="2285526" indent="0">
              <a:buNone/>
              <a:defRPr sz="900"/>
            </a:lvl6pPr>
            <a:lvl7pPr marL="2742630" indent="0">
              <a:buNone/>
              <a:defRPr sz="900"/>
            </a:lvl7pPr>
            <a:lvl8pPr marL="3199736" indent="0">
              <a:buNone/>
              <a:defRPr sz="900"/>
            </a:lvl8pPr>
            <a:lvl9pPr marL="3656841" indent="0">
              <a:buNone/>
              <a:defRPr sz="900"/>
            </a:lvl9pPr>
          </a:lstStyle>
          <a:p>
            <a:pPr lvl="0"/>
            <a:r>
              <a:rPr lang="en-US" smtClean="0"/>
              <a:t>Click to edit Master text styles</a:t>
            </a:r>
          </a:p>
        </p:txBody>
      </p:sp>
      <p:sp>
        <p:nvSpPr>
          <p:cNvPr id="5" name="Rectangle 7"/>
          <p:cNvSpPr>
            <a:spLocks noGrp="1" noChangeArrowheads="1"/>
          </p:cNvSpPr>
          <p:nvPr>
            <p:ph type="dt" sz="half" idx="10"/>
          </p:nvPr>
        </p:nvSpPr>
        <p:spPr>
          <a:ln/>
        </p:spPr>
        <p:txBody>
          <a:bodyPr/>
          <a:lstStyle>
            <a:lvl1pPr>
              <a:defRPr/>
            </a:lvl1pPr>
          </a:lstStyle>
          <a:p>
            <a:pPr>
              <a:defRPr/>
            </a:pPr>
            <a:endParaRPr lang="de-DE">
              <a:solidFill>
                <a:srgbClr val="FFFFFF"/>
              </a:solidFill>
            </a:endParaRPr>
          </a:p>
        </p:txBody>
      </p:sp>
      <p:sp>
        <p:nvSpPr>
          <p:cNvPr id="6" name="Rectangle 8"/>
          <p:cNvSpPr>
            <a:spLocks noGrp="1" noChangeArrowheads="1"/>
          </p:cNvSpPr>
          <p:nvPr>
            <p:ph type="ftr" sz="quarter" idx="11"/>
          </p:nvPr>
        </p:nvSpPr>
        <p:spPr>
          <a:ln/>
        </p:spPr>
        <p:txBody>
          <a:bodyPr/>
          <a:lstStyle>
            <a:lvl1pPr>
              <a:defRPr/>
            </a:lvl1pPr>
          </a:lstStyle>
          <a:p>
            <a:pPr>
              <a:defRPr/>
            </a:pPr>
            <a:endParaRPr lang="de-DE">
              <a:solidFill>
                <a:srgbClr val="FFFFFF"/>
              </a:solidFill>
            </a:endParaRPr>
          </a:p>
        </p:txBody>
      </p:sp>
      <p:sp>
        <p:nvSpPr>
          <p:cNvPr id="7" name="Rectangle 9"/>
          <p:cNvSpPr>
            <a:spLocks noGrp="1" noChangeArrowheads="1"/>
          </p:cNvSpPr>
          <p:nvPr>
            <p:ph type="sldNum" sz="quarter" idx="12"/>
          </p:nvPr>
        </p:nvSpPr>
        <p:spPr>
          <a:ln/>
        </p:spPr>
        <p:txBody>
          <a:bodyPr/>
          <a:lstStyle>
            <a:lvl1pPr>
              <a:defRPr/>
            </a:lvl1pPr>
          </a:lstStyle>
          <a:p>
            <a:pPr>
              <a:defRPr/>
            </a:pPr>
            <a:fld id="{8ED39E7F-67AA-4651-B3F4-9F4AD987A954}" type="slidenum">
              <a:rPr lang="de-DE">
                <a:solidFill>
                  <a:srgbClr val="FFFFFF"/>
                </a:solidFill>
              </a:rPr>
              <a:pPr>
                <a:defRPr/>
              </a:pPr>
              <a:t>‹#›</a:t>
            </a:fld>
            <a:endParaRPr lang="de-DE">
              <a:solidFill>
                <a:srgbClr val="FFFFFF"/>
              </a:solidFill>
            </a:endParaRPr>
          </a:p>
        </p:txBody>
      </p:sp>
    </p:spTree>
    <p:extLst>
      <p:ext uri="{BB962C8B-B14F-4D97-AF65-F5344CB8AC3E}">
        <p14:creationId xmlns:p14="http://schemas.microsoft.com/office/powerpoint/2010/main" val="3986993318"/>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dt" sz="half" idx="10"/>
          </p:nvPr>
        </p:nvSpPr>
        <p:spPr>
          <a:ln/>
        </p:spPr>
        <p:txBody>
          <a:bodyPr/>
          <a:lstStyle>
            <a:lvl1pPr>
              <a:defRPr/>
            </a:lvl1pPr>
          </a:lstStyle>
          <a:p>
            <a:pPr>
              <a:defRPr/>
            </a:pPr>
            <a:endParaRPr lang="de-DE">
              <a:solidFill>
                <a:srgbClr val="FFFFFF"/>
              </a:solidFill>
            </a:endParaRPr>
          </a:p>
        </p:txBody>
      </p:sp>
      <p:sp>
        <p:nvSpPr>
          <p:cNvPr id="5" name="Rectangle 8"/>
          <p:cNvSpPr>
            <a:spLocks noGrp="1" noChangeArrowheads="1"/>
          </p:cNvSpPr>
          <p:nvPr>
            <p:ph type="ftr" sz="quarter" idx="11"/>
          </p:nvPr>
        </p:nvSpPr>
        <p:spPr>
          <a:ln/>
        </p:spPr>
        <p:txBody>
          <a:bodyPr/>
          <a:lstStyle>
            <a:lvl1pPr>
              <a:defRPr/>
            </a:lvl1pPr>
          </a:lstStyle>
          <a:p>
            <a:pPr>
              <a:defRPr/>
            </a:pPr>
            <a:endParaRPr lang="de-DE">
              <a:solidFill>
                <a:srgbClr val="FFFFFF"/>
              </a:solidFill>
            </a:endParaRPr>
          </a:p>
        </p:txBody>
      </p:sp>
      <p:sp>
        <p:nvSpPr>
          <p:cNvPr id="6" name="Rectangle 9"/>
          <p:cNvSpPr>
            <a:spLocks noGrp="1" noChangeArrowheads="1"/>
          </p:cNvSpPr>
          <p:nvPr>
            <p:ph type="sldNum" sz="quarter" idx="12"/>
          </p:nvPr>
        </p:nvSpPr>
        <p:spPr>
          <a:ln/>
        </p:spPr>
        <p:txBody>
          <a:bodyPr/>
          <a:lstStyle>
            <a:lvl1pPr>
              <a:defRPr/>
            </a:lvl1pPr>
          </a:lstStyle>
          <a:p>
            <a:pPr>
              <a:defRPr/>
            </a:pPr>
            <a:fld id="{8963CC10-9B3D-4D2C-BB78-38BB795B76BF}" type="slidenum">
              <a:rPr lang="de-DE">
                <a:solidFill>
                  <a:srgbClr val="FFFFFF"/>
                </a:solidFill>
              </a:rPr>
              <a:pPr>
                <a:defRPr/>
              </a:pPr>
              <a:t>‹#›</a:t>
            </a:fld>
            <a:endParaRPr lang="de-DE">
              <a:solidFill>
                <a:srgbClr val="FFFFFF"/>
              </a:solidFill>
            </a:endParaRPr>
          </a:p>
        </p:txBody>
      </p:sp>
    </p:spTree>
    <p:extLst>
      <p:ext uri="{BB962C8B-B14F-4D97-AF65-F5344CB8AC3E}">
        <p14:creationId xmlns:p14="http://schemas.microsoft.com/office/powerpoint/2010/main" val="3666122024"/>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dt" sz="half" idx="10"/>
          </p:nvPr>
        </p:nvSpPr>
        <p:spPr>
          <a:ln/>
        </p:spPr>
        <p:txBody>
          <a:bodyPr/>
          <a:lstStyle>
            <a:lvl1pPr>
              <a:defRPr/>
            </a:lvl1pPr>
          </a:lstStyle>
          <a:p>
            <a:pPr>
              <a:defRPr/>
            </a:pPr>
            <a:endParaRPr lang="de-DE">
              <a:solidFill>
                <a:srgbClr val="FFFFFF"/>
              </a:solidFill>
            </a:endParaRPr>
          </a:p>
        </p:txBody>
      </p:sp>
      <p:sp>
        <p:nvSpPr>
          <p:cNvPr id="5" name="Rectangle 8"/>
          <p:cNvSpPr>
            <a:spLocks noGrp="1" noChangeArrowheads="1"/>
          </p:cNvSpPr>
          <p:nvPr>
            <p:ph type="ftr" sz="quarter" idx="11"/>
          </p:nvPr>
        </p:nvSpPr>
        <p:spPr>
          <a:ln/>
        </p:spPr>
        <p:txBody>
          <a:bodyPr/>
          <a:lstStyle>
            <a:lvl1pPr>
              <a:defRPr/>
            </a:lvl1pPr>
          </a:lstStyle>
          <a:p>
            <a:pPr>
              <a:defRPr/>
            </a:pPr>
            <a:endParaRPr lang="de-DE">
              <a:solidFill>
                <a:srgbClr val="FFFFFF"/>
              </a:solidFill>
            </a:endParaRPr>
          </a:p>
        </p:txBody>
      </p:sp>
      <p:sp>
        <p:nvSpPr>
          <p:cNvPr id="6" name="Rectangle 9"/>
          <p:cNvSpPr>
            <a:spLocks noGrp="1" noChangeArrowheads="1"/>
          </p:cNvSpPr>
          <p:nvPr>
            <p:ph type="sldNum" sz="quarter" idx="12"/>
          </p:nvPr>
        </p:nvSpPr>
        <p:spPr>
          <a:ln/>
        </p:spPr>
        <p:txBody>
          <a:bodyPr/>
          <a:lstStyle>
            <a:lvl1pPr>
              <a:defRPr/>
            </a:lvl1pPr>
          </a:lstStyle>
          <a:p>
            <a:pPr>
              <a:defRPr/>
            </a:pPr>
            <a:fld id="{28650F7E-7F5E-420E-BB0C-B2C2B8F27939}" type="slidenum">
              <a:rPr lang="de-DE">
                <a:solidFill>
                  <a:srgbClr val="FFFFFF"/>
                </a:solidFill>
              </a:rPr>
              <a:pPr>
                <a:defRPr/>
              </a:pPr>
              <a:t>‹#›</a:t>
            </a:fld>
            <a:endParaRPr lang="de-DE">
              <a:solidFill>
                <a:srgbClr val="FFFFFF"/>
              </a:solidFill>
            </a:endParaRPr>
          </a:p>
        </p:txBody>
      </p:sp>
    </p:spTree>
    <p:extLst>
      <p:ext uri="{BB962C8B-B14F-4D97-AF65-F5344CB8AC3E}">
        <p14:creationId xmlns:p14="http://schemas.microsoft.com/office/powerpoint/2010/main" val="2151127729"/>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normAutofit/>
          </a:bodyPr>
          <a:lstStyle>
            <a:lvl1pPr>
              <a:defRPr sz="4000" b="1">
                <a:solidFill>
                  <a:srgbClr val="0000FF"/>
                </a:solidFill>
                <a:effectLst>
                  <a:outerShdw blurRad="38100" dist="38100" dir="2700000" algn="tl">
                    <a:srgbClr val="000000">
                      <a:alpha val="43137"/>
                    </a:srgbClr>
                  </a:outerShdw>
                </a:effectLst>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2"/>
            <a:ext cx="6400800" cy="1752600"/>
          </a:xfrm>
        </p:spPr>
        <p:txBody>
          <a:bodyPr/>
          <a:lstStyle>
            <a:lvl1pPr marL="0" indent="0" algn="ctr">
              <a:buNone/>
              <a:defRPr>
                <a:solidFill>
                  <a:schemeClr val="tx1">
                    <a:tint val="75000"/>
                  </a:schemeClr>
                </a:solidFill>
              </a:defRPr>
            </a:lvl1pPr>
            <a:lvl2pPr marL="457106" indent="0" algn="ctr">
              <a:buNone/>
              <a:defRPr>
                <a:solidFill>
                  <a:schemeClr val="tx1">
                    <a:tint val="75000"/>
                  </a:schemeClr>
                </a:solidFill>
              </a:defRPr>
            </a:lvl2pPr>
            <a:lvl3pPr marL="914210" indent="0" algn="ctr">
              <a:buNone/>
              <a:defRPr>
                <a:solidFill>
                  <a:schemeClr val="tx1">
                    <a:tint val="75000"/>
                  </a:schemeClr>
                </a:solidFill>
              </a:defRPr>
            </a:lvl3pPr>
            <a:lvl4pPr marL="1371316" indent="0" algn="ctr">
              <a:buNone/>
              <a:defRPr>
                <a:solidFill>
                  <a:schemeClr val="tx1">
                    <a:tint val="75000"/>
                  </a:schemeClr>
                </a:solidFill>
              </a:defRPr>
            </a:lvl4pPr>
            <a:lvl5pPr marL="1828421" indent="0" algn="ctr">
              <a:buNone/>
              <a:defRPr>
                <a:solidFill>
                  <a:schemeClr val="tx1">
                    <a:tint val="75000"/>
                  </a:schemeClr>
                </a:solidFill>
              </a:defRPr>
            </a:lvl5pPr>
            <a:lvl6pPr marL="2285526" indent="0" algn="ctr">
              <a:buNone/>
              <a:defRPr>
                <a:solidFill>
                  <a:schemeClr val="tx1">
                    <a:tint val="75000"/>
                  </a:schemeClr>
                </a:solidFill>
              </a:defRPr>
            </a:lvl6pPr>
            <a:lvl7pPr marL="2742630" indent="0" algn="ctr">
              <a:buNone/>
              <a:defRPr>
                <a:solidFill>
                  <a:schemeClr val="tx1">
                    <a:tint val="75000"/>
                  </a:schemeClr>
                </a:solidFill>
              </a:defRPr>
            </a:lvl7pPr>
            <a:lvl8pPr marL="3199736" indent="0" algn="ctr">
              <a:buNone/>
              <a:defRPr>
                <a:solidFill>
                  <a:schemeClr val="tx1">
                    <a:tint val="75000"/>
                  </a:schemeClr>
                </a:solidFill>
              </a:defRPr>
            </a:lvl8pPr>
            <a:lvl9pPr marL="3656841"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r>
              <a:rPr lang="en-US" smtClean="0">
                <a:solidFill>
                  <a:prstClr val="black">
                    <a:tint val="75000"/>
                  </a:prstClr>
                </a:solidFill>
              </a:rPr>
              <a:t>4/30/2012</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Brendan Kiburg, University of Washington</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352D883-8C8D-4E59-AFD1-1C216D7606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80105106"/>
      </p:ext>
    </p:extLst>
  </p:cSld>
  <p:clrMapOvr>
    <a:masterClrMapping/>
  </p:clrMapOvr>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4000">
                <a:solidFill>
                  <a:srgbClr val="0000FF"/>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solidFill>
                  <a:prstClr val="black">
                    <a:tint val="75000"/>
                  </a:prstClr>
                </a:solidFill>
              </a:rPr>
              <a:t>4/30/2012</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Brendan Kiburg, University of Washington</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352D883-8C8D-4E59-AFD1-1C216D7606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9344235"/>
      </p:ext>
    </p:extLst>
  </p:cSld>
  <p:clrMapOvr>
    <a:masterClrMapping/>
  </p:clrMapOvr>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5"/>
            <a:ext cx="7772400" cy="1500187"/>
          </a:xfrm>
        </p:spPr>
        <p:txBody>
          <a:bodyPr anchor="b"/>
          <a:lstStyle>
            <a:lvl1pPr marL="0" indent="0">
              <a:buNone/>
              <a:defRPr sz="2000">
                <a:solidFill>
                  <a:schemeClr val="tx1">
                    <a:tint val="75000"/>
                  </a:schemeClr>
                </a:solidFill>
              </a:defRPr>
            </a:lvl1pPr>
            <a:lvl2pPr marL="457106" indent="0">
              <a:buNone/>
              <a:defRPr sz="1800">
                <a:solidFill>
                  <a:schemeClr val="tx1">
                    <a:tint val="75000"/>
                  </a:schemeClr>
                </a:solidFill>
              </a:defRPr>
            </a:lvl2pPr>
            <a:lvl3pPr marL="914210" indent="0">
              <a:buNone/>
              <a:defRPr sz="1600">
                <a:solidFill>
                  <a:schemeClr val="tx1">
                    <a:tint val="75000"/>
                  </a:schemeClr>
                </a:solidFill>
              </a:defRPr>
            </a:lvl3pPr>
            <a:lvl4pPr marL="1371316" indent="0">
              <a:buNone/>
              <a:defRPr sz="1400">
                <a:solidFill>
                  <a:schemeClr val="tx1">
                    <a:tint val="75000"/>
                  </a:schemeClr>
                </a:solidFill>
              </a:defRPr>
            </a:lvl4pPr>
            <a:lvl5pPr marL="1828421" indent="0">
              <a:buNone/>
              <a:defRPr sz="1400">
                <a:solidFill>
                  <a:schemeClr val="tx1">
                    <a:tint val="75000"/>
                  </a:schemeClr>
                </a:solidFill>
              </a:defRPr>
            </a:lvl5pPr>
            <a:lvl6pPr marL="2285526" indent="0">
              <a:buNone/>
              <a:defRPr sz="1400">
                <a:solidFill>
                  <a:schemeClr val="tx1">
                    <a:tint val="75000"/>
                  </a:schemeClr>
                </a:solidFill>
              </a:defRPr>
            </a:lvl6pPr>
            <a:lvl7pPr marL="2742630" indent="0">
              <a:buNone/>
              <a:defRPr sz="1400">
                <a:solidFill>
                  <a:schemeClr val="tx1">
                    <a:tint val="75000"/>
                  </a:schemeClr>
                </a:solidFill>
              </a:defRPr>
            </a:lvl7pPr>
            <a:lvl8pPr marL="3199736" indent="0">
              <a:buNone/>
              <a:defRPr sz="1400">
                <a:solidFill>
                  <a:schemeClr val="tx1">
                    <a:tint val="75000"/>
                  </a:schemeClr>
                </a:solidFill>
              </a:defRPr>
            </a:lvl8pPr>
            <a:lvl9pPr marL="3656841"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r>
              <a:rPr lang="en-US" smtClean="0">
                <a:solidFill>
                  <a:prstClr val="black">
                    <a:tint val="75000"/>
                  </a:prstClr>
                </a:solidFill>
              </a:rPr>
              <a:t>4/30/2012</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Brendan Kiburg, University of Washington</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352D883-8C8D-4E59-AFD1-1C216D7606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35148593"/>
      </p:ext>
    </p:extLst>
  </p:cSld>
  <p:clrMapOvr>
    <a:masterClrMapping/>
  </p:clrMapOvr>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r>
              <a:rPr lang="en-US" smtClean="0">
                <a:solidFill>
                  <a:prstClr val="black">
                    <a:tint val="75000"/>
                  </a:prstClr>
                </a:solidFill>
              </a:rPr>
              <a:t>4/30/2012</a:t>
            </a: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Brendan Kiburg, University of Washington</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352D883-8C8D-4E59-AFD1-1C216D7606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45412104"/>
      </p:ext>
    </p:extLst>
  </p:cSld>
  <p:clrMapOvr>
    <a:masterClrMapping/>
  </p:clrMapOvr>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7106" indent="0">
              <a:buNone/>
              <a:defRPr sz="2000" b="1"/>
            </a:lvl2pPr>
            <a:lvl3pPr marL="914210" indent="0">
              <a:buNone/>
              <a:defRPr sz="1800" b="1"/>
            </a:lvl3pPr>
            <a:lvl4pPr marL="1371316" indent="0">
              <a:buNone/>
              <a:defRPr sz="1600" b="1"/>
            </a:lvl4pPr>
            <a:lvl5pPr marL="1828421" indent="0">
              <a:buNone/>
              <a:defRPr sz="1600" b="1"/>
            </a:lvl5pPr>
            <a:lvl6pPr marL="2285526" indent="0">
              <a:buNone/>
              <a:defRPr sz="1600" b="1"/>
            </a:lvl6pPr>
            <a:lvl7pPr marL="2742630" indent="0">
              <a:buNone/>
              <a:defRPr sz="1600" b="1"/>
            </a:lvl7pPr>
            <a:lvl8pPr marL="3199736" indent="0">
              <a:buNone/>
              <a:defRPr sz="1600" b="1"/>
            </a:lvl8pPr>
            <a:lvl9pPr marL="365684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7106" indent="0">
              <a:buNone/>
              <a:defRPr sz="2000" b="1"/>
            </a:lvl2pPr>
            <a:lvl3pPr marL="914210" indent="0">
              <a:buNone/>
              <a:defRPr sz="1800" b="1"/>
            </a:lvl3pPr>
            <a:lvl4pPr marL="1371316" indent="0">
              <a:buNone/>
              <a:defRPr sz="1600" b="1"/>
            </a:lvl4pPr>
            <a:lvl5pPr marL="1828421" indent="0">
              <a:buNone/>
              <a:defRPr sz="1600" b="1"/>
            </a:lvl5pPr>
            <a:lvl6pPr marL="2285526" indent="0">
              <a:buNone/>
              <a:defRPr sz="1600" b="1"/>
            </a:lvl6pPr>
            <a:lvl7pPr marL="2742630" indent="0">
              <a:buNone/>
              <a:defRPr sz="1600" b="1"/>
            </a:lvl7pPr>
            <a:lvl8pPr marL="3199736" indent="0">
              <a:buNone/>
              <a:defRPr sz="1600" b="1"/>
            </a:lvl8pPr>
            <a:lvl9pPr marL="365684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smtClean="0">
                <a:solidFill>
                  <a:prstClr val="black">
                    <a:tint val="75000"/>
                  </a:prstClr>
                </a:solidFill>
              </a:rPr>
              <a:t>4/30/2012</a:t>
            </a:r>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Brendan Kiburg, University of Washington</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5352D883-8C8D-4E59-AFD1-1C216D7606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94372749"/>
      </p:ext>
    </p:extLst>
  </p:cSld>
  <p:clrMapOvr>
    <a:masterClrMapping/>
  </p:clrMapOvr>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r>
              <a:rPr lang="en-US" smtClean="0">
                <a:solidFill>
                  <a:prstClr val="black">
                    <a:tint val="75000"/>
                  </a:prstClr>
                </a:solidFill>
              </a:rPr>
              <a:t>4/30/2012</a:t>
            </a:r>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Brendan Kiburg, University of Washington</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352D883-8C8D-4E59-AFD1-1C216D7606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96709533"/>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smtClean="0">
                <a:solidFill>
                  <a:prstClr val="black">
                    <a:tint val="75000"/>
                  </a:prstClr>
                </a:solidFill>
              </a:rPr>
              <a:t>4/30/2012</a:t>
            </a:r>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Brendan Kiburg, University of Washington</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5352D883-8C8D-4E59-AFD1-1C216D7606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920645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2ACA3197-076A-42A9-B469-1A61B63FCEE0}" type="slidenum">
              <a:rPr lang="en-US"/>
              <a:pPr>
                <a:defRPr/>
              </a:pPr>
              <a:t>‹#›</a:t>
            </a:fld>
            <a:endParaRPr lang="en-US"/>
          </a:p>
        </p:txBody>
      </p:sp>
    </p:spTree>
    <p:extLst>
      <p:ext uri="{BB962C8B-B14F-4D97-AF65-F5344CB8AC3E}">
        <p14:creationId xmlns:p14="http://schemas.microsoft.com/office/powerpoint/2010/main" val="3618414716"/>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2"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106" indent="0">
              <a:buNone/>
              <a:defRPr sz="1200"/>
            </a:lvl2pPr>
            <a:lvl3pPr marL="914210" indent="0">
              <a:buNone/>
              <a:defRPr sz="1000"/>
            </a:lvl3pPr>
            <a:lvl4pPr marL="1371316" indent="0">
              <a:buNone/>
              <a:defRPr sz="900"/>
            </a:lvl4pPr>
            <a:lvl5pPr marL="1828421" indent="0">
              <a:buNone/>
              <a:defRPr sz="900"/>
            </a:lvl5pPr>
            <a:lvl6pPr marL="2285526" indent="0">
              <a:buNone/>
              <a:defRPr sz="900"/>
            </a:lvl6pPr>
            <a:lvl7pPr marL="2742630" indent="0">
              <a:buNone/>
              <a:defRPr sz="900"/>
            </a:lvl7pPr>
            <a:lvl8pPr marL="3199736" indent="0">
              <a:buNone/>
              <a:defRPr sz="900"/>
            </a:lvl8pPr>
            <a:lvl9pPr marL="3656841"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solidFill>
                  <a:prstClr val="black">
                    <a:tint val="75000"/>
                  </a:prstClr>
                </a:solidFill>
              </a:rPr>
              <a:t>4/30/2012</a:t>
            </a: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Brendan Kiburg, University of Washington</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352D883-8C8D-4E59-AFD1-1C216D7606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8768032"/>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06" indent="0">
              <a:buNone/>
              <a:defRPr sz="2800"/>
            </a:lvl2pPr>
            <a:lvl3pPr marL="914210" indent="0">
              <a:buNone/>
              <a:defRPr sz="2400"/>
            </a:lvl3pPr>
            <a:lvl4pPr marL="1371316" indent="0">
              <a:buNone/>
              <a:defRPr sz="2000"/>
            </a:lvl4pPr>
            <a:lvl5pPr marL="1828421" indent="0">
              <a:buNone/>
              <a:defRPr sz="2000"/>
            </a:lvl5pPr>
            <a:lvl6pPr marL="2285526" indent="0">
              <a:buNone/>
              <a:defRPr sz="2000"/>
            </a:lvl6pPr>
            <a:lvl7pPr marL="2742630" indent="0">
              <a:buNone/>
              <a:defRPr sz="2000"/>
            </a:lvl7pPr>
            <a:lvl8pPr marL="3199736" indent="0">
              <a:buNone/>
              <a:defRPr sz="2000"/>
            </a:lvl8pPr>
            <a:lvl9pPr marL="3656841"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06" indent="0">
              <a:buNone/>
              <a:defRPr sz="1200"/>
            </a:lvl2pPr>
            <a:lvl3pPr marL="914210" indent="0">
              <a:buNone/>
              <a:defRPr sz="1000"/>
            </a:lvl3pPr>
            <a:lvl4pPr marL="1371316" indent="0">
              <a:buNone/>
              <a:defRPr sz="900"/>
            </a:lvl4pPr>
            <a:lvl5pPr marL="1828421" indent="0">
              <a:buNone/>
              <a:defRPr sz="900"/>
            </a:lvl5pPr>
            <a:lvl6pPr marL="2285526" indent="0">
              <a:buNone/>
              <a:defRPr sz="900"/>
            </a:lvl6pPr>
            <a:lvl7pPr marL="2742630" indent="0">
              <a:buNone/>
              <a:defRPr sz="900"/>
            </a:lvl7pPr>
            <a:lvl8pPr marL="3199736" indent="0">
              <a:buNone/>
              <a:defRPr sz="900"/>
            </a:lvl8pPr>
            <a:lvl9pPr marL="3656841"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r>
              <a:rPr lang="en-US" smtClean="0">
                <a:solidFill>
                  <a:prstClr val="black">
                    <a:tint val="75000"/>
                  </a:prstClr>
                </a:solidFill>
              </a:rPr>
              <a:t>4/30/2012</a:t>
            </a:r>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Brendan Kiburg, University of Washington</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352D883-8C8D-4E59-AFD1-1C216D7606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01148222"/>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solidFill>
                  <a:prstClr val="black">
                    <a:tint val="75000"/>
                  </a:prstClr>
                </a:solidFill>
              </a:rPr>
              <a:t>4/30/2012</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Brendan Kiburg, University of Washington</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352D883-8C8D-4E59-AFD1-1C216D7606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79376409"/>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smtClean="0">
                <a:solidFill>
                  <a:prstClr val="black">
                    <a:tint val="75000"/>
                  </a:prstClr>
                </a:solidFill>
              </a:rPr>
              <a:t>4/30/2012</a:t>
            </a:r>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Brendan Kiburg, University of Washington</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352D883-8C8D-4E59-AFD1-1C216D76060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63458955"/>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10"/>
          <p:cNvGrpSpPr>
            <a:grpSpLocks/>
          </p:cNvGrpSpPr>
          <p:nvPr/>
        </p:nvGrpSpPr>
        <p:grpSpPr bwMode="auto">
          <a:xfrm>
            <a:off x="-1035050" y="1552577"/>
            <a:ext cx="10179050" cy="5305425"/>
            <a:chOff x="-652" y="978"/>
            <a:chExt cx="6412" cy="3342"/>
          </a:xfrm>
        </p:grpSpPr>
        <p:sp>
          <p:nvSpPr>
            <p:cNvPr id="5" name="Freeform 3"/>
            <p:cNvSpPr>
              <a:spLocks/>
            </p:cNvSpPr>
            <p:nvPr/>
          </p:nvSpPr>
          <p:spPr bwMode="auto">
            <a:xfrm>
              <a:off x="2061" y="1707"/>
              <a:ext cx="3699" cy="2613"/>
            </a:xfrm>
            <a:custGeom>
              <a:avLst/>
              <a:gdLst/>
              <a:ahLst/>
              <a:cxnLst>
                <a:cxn ang="0">
                  <a:pos x="1523" y="2611"/>
                </a:cxn>
                <a:cxn ang="0">
                  <a:pos x="3698" y="2612"/>
                </a:cxn>
                <a:cxn ang="0">
                  <a:pos x="3698" y="2228"/>
                </a:cxn>
                <a:cxn ang="0">
                  <a:pos x="0" y="0"/>
                </a:cxn>
                <a:cxn ang="0">
                  <a:pos x="160" y="118"/>
                </a:cxn>
                <a:cxn ang="0">
                  <a:pos x="292" y="219"/>
                </a:cxn>
                <a:cxn ang="0">
                  <a:pos x="441" y="347"/>
                </a:cxn>
                <a:cxn ang="0">
                  <a:pos x="585" y="482"/>
                </a:cxn>
                <a:cxn ang="0">
                  <a:pos x="796" y="711"/>
                </a:cxn>
                <a:cxn ang="0">
                  <a:pos x="983" y="955"/>
                </a:cxn>
                <a:cxn ang="0">
                  <a:pos x="1119" y="1168"/>
                </a:cxn>
                <a:cxn ang="0">
                  <a:pos x="1238" y="1388"/>
                </a:cxn>
                <a:cxn ang="0">
                  <a:pos x="1331" y="1608"/>
                </a:cxn>
                <a:cxn ang="0">
                  <a:pos x="1400" y="1809"/>
                </a:cxn>
                <a:cxn ang="0">
                  <a:pos x="1447" y="1979"/>
                </a:cxn>
                <a:cxn ang="0">
                  <a:pos x="1490" y="2190"/>
                </a:cxn>
                <a:cxn ang="0">
                  <a:pos x="1511" y="2374"/>
                </a:cxn>
                <a:cxn ang="0">
                  <a:pos x="1523" y="2611"/>
                </a:cxn>
              </a:cxnLst>
              <a:rect l="0" t="0" r="r" b="b"/>
              <a:pathLst>
                <a:path w="3699" h="2613">
                  <a:moveTo>
                    <a:pt x="1523" y="2611"/>
                  </a:moveTo>
                  <a:lnTo>
                    <a:pt x="3698" y="2612"/>
                  </a:lnTo>
                  <a:lnTo>
                    <a:pt x="3698" y="2228"/>
                  </a:lnTo>
                  <a:lnTo>
                    <a:pt x="0" y="0"/>
                  </a:lnTo>
                  <a:lnTo>
                    <a:pt x="160" y="118"/>
                  </a:lnTo>
                  <a:lnTo>
                    <a:pt x="292" y="219"/>
                  </a:lnTo>
                  <a:lnTo>
                    <a:pt x="441" y="347"/>
                  </a:lnTo>
                  <a:lnTo>
                    <a:pt x="585" y="482"/>
                  </a:lnTo>
                  <a:lnTo>
                    <a:pt x="796" y="711"/>
                  </a:lnTo>
                  <a:lnTo>
                    <a:pt x="983" y="955"/>
                  </a:lnTo>
                  <a:lnTo>
                    <a:pt x="1119" y="1168"/>
                  </a:lnTo>
                  <a:lnTo>
                    <a:pt x="1238" y="1388"/>
                  </a:lnTo>
                  <a:lnTo>
                    <a:pt x="1331" y="1608"/>
                  </a:lnTo>
                  <a:lnTo>
                    <a:pt x="1400" y="1809"/>
                  </a:lnTo>
                  <a:lnTo>
                    <a:pt x="1447" y="1979"/>
                  </a:lnTo>
                  <a:lnTo>
                    <a:pt x="1490" y="2190"/>
                  </a:lnTo>
                  <a:lnTo>
                    <a:pt x="1511" y="2374"/>
                  </a:lnTo>
                  <a:lnTo>
                    <a:pt x="1523" y="2611"/>
                  </a:lnTo>
                </a:path>
              </a:pathLst>
            </a:custGeom>
            <a:gradFill rotWithShape="0">
              <a:gsLst>
                <a:gs pos="0">
                  <a:schemeClr val="accent2">
                    <a:gamma/>
                    <a:shade val="46275"/>
                    <a:invGamma/>
                  </a:schemeClr>
                </a:gs>
                <a:gs pos="100000">
                  <a:schemeClr val="accent2"/>
                </a:gs>
              </a:gsLst>
              <a:lin ang="0" scaled="1"/>
            </a:gradFill>
            <a:ln w="9525" cap="rnd">
              <a:noFill/>
              <a:round/>
              <a:headEnd/>
              <a:tailEnd/>
            </a:ln>
            <a:effectLst/>
          </p:spPr>
          <p:txBody>
            <a:bodyPr/>
            <a:lstStyle/>
            <a:p>
              <a:pPr>
                <a:defRPr/>
              </a:pPr>
              <a:endParaRPr lang="en-US">
                <a:solidFill>
                  <a:srgbClr val="FFFF00"/>
                </a:solidFill>
                <a:cs typeface="Arial" pitchFamily="34" charset="0"/>
              </a:endParaRPr>
            </a:p>
          </p:txBody>
        </p:sp>
        <p:sp>
          <p:nvSpPr>
            <p:cNvPr id="6" name="Arc 4"/>
            <p:cNvSpPr>
              <a:spLocks/>
            </p:cNvSpPr>
            <p:nvPr/>
          </p:nvSpPr>
          <p:spPr bwMode="auto">
            <a:xfrm>
              <a:off x="-652" y="978"/>
              <a:ext cx="4237" cy="3342"/>
            </a:xfrm>
            <a:custGeom>
              <a:avLst/>
              <a:gdLst>
                <a:gd name="G0" fmla="+- 0 0 0"/>
                <a:gd name="G1" fmla="+- 21231 0 0"/>
                <a:gd name="G2" fmla="+- 21600 0 0"/>
                <a:gd name="T0" fmla="*/ 3977 w 21600"/>
                <a:gd name="T1" fmla="*/ 0 h 21231"/>
                <a:gd name="T2" fmla="*/ 21600 w 21600"/>
                <a:gd name="T3" fmla="*/ 21231 h 21231"/>
                <a:gd name="T4" fmla="*/ 0 w 21600"/>
                <a:gd name="T5" fmla="*/ 21231 h 21231"/>
              </a:gdLst>
              <a:ahLst/>
              <a:cxnLst>
                <a:cxn ang="0">
                  <a:pos x="T0" y="T1"/>
                </a:cxn>
                <a:cxn ang="0">
                  <a:pos x="T2" y="T3"/>
                </a:cxn>
                <a:cxn ang="0">
                  <a:pos x="T4" y="T5"/>
                </a:cxn>
              </a:cxnLst>
              <a:rect l="0" t="0" r="r" b="b"/>
              <a:pathLst>
                <a:path w="21600" h="21231" fill="none" extrusionOk="0">
                  <a:moveTo>
                    <a:pt x="3976" y="0"/>
                  </a:moveTo>
                  <a:cubicBezTo>
                    <a:pt x="14194" y="1914"/>
                    <a:pt x="21600" y="10835"/>
                    <a:pt x="21600" y="21231"/>
                  </a:cubicBezTo>
                </a:path>
                <a:path w="21600" h="21231" stroke="0" extrusionOk="0">
                  <a:moveTo>
                    <a:pt x="3976" y="0"/>
                  </a:moveTo>
                  <a:cubicBezTo>
                    <a:pt x="14194" y="1914"/>
                    <a:pt x="21600" y="10835"/>
                    <a:pt x="21600" y="21231"/>
                  </a:cubicBezTo>
                  <a:lnTo>
                    <a:pt x="0" y="21231"/>
                  </a:lnTo>
                  <a:close/>
                </a:path>
              </a:pathLst>
            </a:custGeom>
            <a:noFill/>
            <a:ln w="12700" cap="rnd">
              <a:solidFill>
                <a:schemeClr val="accent2"/>
              </a:solidFill>
              <a:round/>
              <a:headEnd type="none" w="sm" len="sm"/>
              <a:tailEnd type="none" w="sm" len="sm"/>
            </a:ln>
            <a:effectLst/>
          </p:spPr>
          <p:txBody>
            <a:bodyPr wrap="none" anchor="ctr"/>
            <a:lstStyle/>
            <a:p>
              <a:pPr>
                <a:defRPr/>
              </a:pPr>
              <a:endParaRPr lang="en-US">
                <a:solidFill>
                  <a:srgbClr val="FFFF00"/>
                </a:solidFill>
                <a:cs typeface="Arial" pitchFamily="34" charset="0"/>
              </a:endParaRPr>
            </a:p>
          </p:txBody>
        </p:sp>
      </p:grpSp>
      <p:sp>
        <p:nvSpPr>
          <p:cNvPr id="3077" name="Rectangle 5"/>
          <p:cNvSpPr>
            <a:spLocks noGrp="1" noChangeArrowheads="1"/>
          </p:cNvSpPr>
          <p:nvPr>
            <p:ph type="ctrTitle" sz="quarter"/>
          </p:nvPr>
        </p:nvSpPr>
        <p:spPr>
          <a:xfrm>
            <a:off x="609602" y="304800"/>
            <a:ext cx="7772400" cy="1143000"/>
          </a:xfrm>
        </p:spPr>
        <p:txBody>
          <a:bodyPr anchor="b"/>
          <a:lstStyle>
            <a:lvl1pPr>
              <a:defRPr sz="4000">
                <a:solidFill>
                  <a:schemeClr val="folHlink"/>
                </a:solidFill>
              </a:defRPr>
            </a:lvl1pPr>
          </a:lstStyle>
          <a:p>
            <a:r>
              <a:rPr lang="de-DE"/>
              <a:t>Klicken Sie, um das Titelformat zu bearbeiten</a:t>
            </a:r>
          </a:p>
        </p:txBody>
      </p:sp>
      <p:sp>
        <p:nvSpPr>
          <p:cNvPr id="3078" name="Rectangle 6"/>
          <p:cNvSpPr>
            <a:spLocks noGrp="1" noChangeArrowheads="1"/>
          </p:cNvSpPr>
          <p:nvPr>
            <p:ph type="subTitle" sz="quarter" idx="1"/>
          </p:nvPr>
        </p:nvSpPr>
        <p:spPr>
          <a:xfrm>
            <a:off x="685800" y="3429000"/>
            <a:ext cx="6400800" cy="1752600"/>
          </a:xfrm>
        </p:spPr>
        <p:txBody>
          <a:bodyPr lIns="92055" tIns="46029" rIns="92055" bIns="46029" anchor="ctr"/>
          <a:lstStyle>
            <a:lvl1pPr marL="0" indent="0" algn="ctr">
              <a:buFont typeface="Wingdings" pitchFamily="2" charset="2"/>
              <a:buNone/>
              <a:defRPr/>
            </a:lvl1pPr>
          </a:lstStyle>
          <a:p>
            <a:r>
              <a:rPr lang="de-DE"/>
              <a:t>Klicken Sie, um das Format des Untertitelmasters zu bearbeiten</a:t>
            </a:r>
          </a:p>
        </p:txBody>
      </p:sp>
      <p:sp>
        <p:nvSpPr>
          <p:cNvPr id="7" name="Rectangle 7"/>
          <p:cNvSpPr>
            <a:spLocks noGrp="1" noChangeArrowheads="1"/>
          </p:cNvSpPr>
          <p:nvPr>
            <p:ph type="dt" sz="quarter" idx="10"/>
          </p:nvPr>
        </p:nvSpPr>
        <p:spPr/>
        <p:txBody>
          <a:bodyPr/>
          <a:lstStyle>
            <a:lvl1pPr>
              <a:defRPr/>
            </a:lvl1pPr>
          </a:lstStyle>
          <a:p>
            <a:pPr>
              <a:defRPr/>
            </a:pPr>
            <a:r>
              <a:rPr lang="en-US" smtClean="0">
                <a:solidFill>
                  <a:srgbClr val="FFFFFF"/>
                </a:solidFill>
              </a:rPr>
              <a:t>4/30/2012</a:t>
            </a:r>
            <a:endParaRPr lang="de-DE">
              <a:solidFill>
                <a:srgbClr val="FFFFFF"/>
              </a:solidFill>
            </a:endParaRPr>
          </a:p>
        </p:txBody>
      </p:sp>
      <p:sp>
        <p:nvSpPr>
          <p:cNvPr id="8" name="Rectangle 8"/>
          <p:cNvSpPr>
            <a:spLocks noGrp="1" noChangeArrowheads="1"/>
          </p:cNvSpPr>
          <p:nvPr>
            <p:ph type="ftr" sz="quarter" idx="11"/>
          </p:nvPr>
        </p:nvSpPr>
        <p:spPr/>
        <p:txBody>
          <a:bodyPr/>
          <a:lstStyle>
            <a:lvl1pPr>
              <a:defRPr/>
            </a:lvl1pPr>
          </a:lstStyle>
          <a:p>
            <a:pPr>
              <a:defRPr/>
            </a:pPr>
            <a:r>
              <a:rPr lang="en-US" smtClean="0">
                <a:solidFill>
                  <a:srgbClr val="FFFFFF"/>
                </a:solidFill>
              </a:rPr>
              <a:t>Brendan Kiburg, University of Washington</a:t>
            </a:r>
            <a:endParaRPr lang="de-DE">
              <a:solidFill>
                <a:srgbClr val="FFFFFF"/>
              </a:solidFill>
            </a:endParaRPr>
          </a:p>
        </p:txBody>
      </p:sp>
      <p:sp>
        <p:nvSpPr>
          <p:cNvPr id="9" name="Rectangle 9"/>
          <p:cNvSpPr>
            <a:spLocks noGrp="1" noChangeArrowheads="1"/>
          </p:cNvSpPr>
          <p:nvPr>
            <p:ph type="sldNum" sz="quarter" idx="12"/>
          </p:nvPr>
        </p:nvSpPr>
        <p:spPr/>
        <p:txBody>
          <a:bodyPr/>
          <a:lstStyle>
            <a:lvl1pPr>
              <a:defRPr/>
            </a:lvl1pPr>
          </a:lstStyle>
          <a:p>
            <a:pPr>
              <a:defRPr/>
            </a:pPr>
            <a:fld id="{00F811BF-527B-4056-8825-297A8EDAB084}" type="slidenum">
              <a:rPr lang="de-DE">
                <a:solidFill>
                  <a:srgbClr val="FFFFFF"/>
                </a:solidFill>
              </a:rPr>
              <a:pPr>
                <a:defRPr/>
              </a:pPr>
              <a:t>‹#›</a:t>
            </a:fld>
            <a:endParaRPr lang="de-DE">
              <a:solidFill>
                <a:srgbClr val="FFFFFF"/>
              </a:solidFill>
            </a:endParaRPr>
          </a:p>
        </p:txBody>
      </p:sp>
    </p:spTree>
    <p:extLst>
      <p:ext uri="{BB962C8B-B14F-4D97-AF65-F5344CB8AC3E}">
        <p14:creationId xmlns:p14="http://schemas.microsoft.com/office/powerpoint/2010/main" val="2279260053"/>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dt" sz="half" idx="10"/>
          </p:nvPr>
        </p:nvSpPr>
        <p:spPr>
          <a:ln/>
        </p:spPr>
        <p:txBody>
          <a:bodyPr/>
          <a:lstStyle>
            <a:lvl1pPr>
              <a:defRPr/>
            </a:lvl1pPr>
          </a:lstStyle>
          <a:p>
            <a:pPr>
              <a:defRPr/>
            </a:pPr>
            <a:r>
              <a:rPr lang="en-US" smtClean="0">
                <a:solidFill>
                  <a:srgbClr val="FFFFFF"/>
                </a:solidFill>
              </a:rPr>
              <a:t>4/30/2012</a:t>
            </a:r>
            <a:endParaRPr lang="de-DE">
              <a:solidFill>
                <a:srgbClr val="FFFFFF"/>
              </a:solidFill>
            </a:endParaRPr>
          </a:p>
        </p:txBody>
      </p:sp>
      <p:sp>
        <p:nvSpPr>
          <p:cNvPr id="5" name="Rectangle 8"/>
          <p:cNvSpPr>
            <a:spLocks noGrp="1" noChangeArrowheads="1"/>
          </p:cNvSpPr>
          <p:nvPr>
            <p:ph type="ftr" sz="quarter" idx="11"/>
          </p:nvPr>
        </p:nvSpPr>
        <p:spPr>
          <a:ln/>
        </p:spPr>
        <p:txBody>
          <a:bodyPr/>
          <a:lstStyle>
            <a:lvl1pPr>
              <a:defRPr/>
            </a:lvl1pPr>
          </a:lstStyle>
          <a:p>
            <a:pPr>
              <a:defRPr/>
            </a:pPr>
            <a:r>
              <a:rPr lang="en-US" smtClean="0">
                <a:solidFill>
                  <a:srgbClr val="FFFFFF"/>
                </a:solidFill>
              </a:rPr>
              <a:t>Brendan Kiburg, University of Washington</a:t>
            </a:r>
            <a:endParaRPr lang="de-DE">
              <a:solidFill>
                <a:srgbClr val="FFFFFF"/>
              </a:solidFill>
            </a:endParaRPr>
          </a:p>
        </p:txBody>
      </p:sp>
      <p:sp>
        <p:nvSpPr>
          <p:cNvPr id="6" name="Rectangle 9"/>
          <p:cNvSpPr>
            <a:spLocks noGrp="1" noChangeArrowheads="1"/>
          </p:cNvSpPr>
          <p:nvPr>
            <p:ph type="sldNum" sz="quarter" idx="12"/>
          </p:nvPr>
        </p:nvSpPr>
        <p:spPr>
          <a:ln/>
        </p:spPr>
        <p:txBody>
          <a:bodyPr/>
          <a:lstStyle>
            <a:lvl1pPr>
              <a:defRPr/>
            </a:lvl1pPr>
          </a:lstStyle>
          <a:p>
            <a:pPr>
              <a:defRPr/>
            </a:pPr>
            <a:fld id="{ABB4B800-29B2-420A-991A-F5659EE59597}" type="slidenum">
              <a:rPr lang="de-DE">
                <a:solidFill>
                  <a:srgbClr val="FFFFFF"/>
                </a:solidFill>
              </a:rPr>
              <a:pPr>
                <a:defRPr/>
              </a:pPr>
              <a:t>‹#›</a:t>
            </a:fld>
            <a:endParaRPr lang="de-DE">
              <a:solidFill>
                <a:srgbClr val="FFFFFF"/>
              </a:solidFill>
            </a:endParaRPr>
          </a:p>
        </p:txBody>
      </p:sp>
    </p:spTree>
    <p:extLst>
      <p:ext uri="{BB962C8B-B14F-4D97-AF65-F5344CB8AC3E}">
        <p14:creationId xmlns:p14="http://schemas.microsoft.com/office/powerpoint/2010/main" val="2737384206"/>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5"/>
            <a:ext cx="7772400" cy="1500187"/>
          </a:xfrm>
        </p:spPr>
        <p:txBody>
          <a:bodyPr anchor="b"/>
          <a:lstStyle>
            <a:lvl1pPr marL="0" indent="0">
              <a:buNone/>
              <a:defRPr sz="2000"/>
            </a:lvl1pPr>
            <a:lvl2pPr marL="457106" indent="0">
              <a:buNone/>
              <a:defRPr sz="1800"/>
            </a:lvl2pPr>
            <a:lvl3pPr marL="914210" indent="0">
              <a:buNone/>
              <a:defRPr sz="1600"/>
            </a:lvl3pPr>
            <a:lvl4pPr marL="1371316" indent="0">
              <a:buNone/>
              <a:defRPr sz="1400"/>
            </a:lvl4pPr>
            <a:lvl5pPr marL="1828421" indent="0">
              <a:buNone/>
              <a:defRPr sz="1400"/>
            </a:lvl5pPr>
            <a:lvl6pPr marL="2285526" indent="0">
              <a:buNone/>
              <a:defRPr sz="1400"/>
            </a:lvl6pPr>
            <a:lvl7pPr marL="2742630" indent="0">
              <a:buNone/>
              <a:defRPr sz="1400"/>
            </a:lvl7pPr>
            <a:lvl8pPr marL="3199736" indent="0">
              <a:buNone/>
              <a:defRPr sz="1400"/>
            </a:lvl8pPr>
            <a:lvl9pPr marL="3656841" indent="0">
              <a:buNone/>
              <a:defRPr sz="1400"/>
            </a:lvl9pPr>
          </a:lstStyle>
          <a:p>
            <a:pPr lvl="0"/>
            <a:r>
              <a:rPr lang="en-US" smtClean="0"/>
              <a:t>Click to edit Master text styles</a:t>
            </a:r>
          </a:p>
        </p:txBody>
      </p:sp>
      <p:sp>
        <p:nvSpPr>
          <p:cNvPr id="4" name="Rectangle 7"/>
          <p:cNvSpPr>
            <a:spLocks noGrp="1" noChangeArrowheads="1"/>
          </p:cNvSpPr>
          <p:nvPr>
            <p:ph type="dt" sz="half" idx="10"/>
          </p:nvPr>
        </p:nvSpPr>
        <p:spPr>
          <a:ln/>
        </p:spPr>
        <p:txBody>
          <a:bodyPr/>
          <a:lstStyle>
            <a:lvl1pPr>
              <a:defRPr/>
            </a:lvl1pPr>
          </a:lstStyle>
          <a:p>
            <a:pPr>
              <a:defRPr/>
            </a:pPr>
            <a:r>
              <a:rPr lang="en-US" smtClean="0">
                <a:solidFill>
                  <a:srgbClr val="FFFFFF"/>
                </a:solidFill>
              </a:rPr>
              <a:t>4/30/2012</a:t>
            </a:r>
            <a:endParaRPr lang="de-DE">
              <a:solidFill>
                <a:srgbClr val="FFFFFF"/>
              </a:solidFill>
            </a:endParaRPr>
          </a:p>
        </p:txBody>
      </p:sp>
      <p:sp>
        <p:nvSpPr>
          <p:cNvPr id="5" name="Rectangle 8"/>
          <p:cNvSpPr>
            <a:spLocks noGrp="1" noChangeArrowheads="1"/>
          </p:cNvSpPr>
          <p:nvPr>
            <p:ph type="ftr" sz="quarter" idx="11"/>
          </p:nvPr>
        </p:nvSpPr>
        <p:spPr>
          <a:ln/>
        </p:spPr>
        <p:txBody>
          <a:bodyPr/>
          <a:lstStyle>
            <a:lvl1pPr>
              <a:defRPr/>
            </a:lvl1pPr>
          </a:lstStyle>
          <a:p>
            <a:pPr>
              <a:defRPr/>
            </a:pPr>
            <a:r>
              <a:rPr lang="en-US" smtClean="0">
                <a:solidFill>
                  <a:srgbClr val="FFFFFF"/>
                </a:solidFill>
              </a:rPr>
              <a:t>Brendan Kiburg, University of Washington</a:t>
            </a:r>
            <a:endParaRPr lang="de-DE">
              <a:solidFill>
                <a:srgbClr val="FFFFFF"/>
              </a:solidFill>
            </a:endParaRPr>
          </a:p>
        </p:txBody>
      </p:sp>
      <p:sp>
        <p:nvSpPr>
          <p:cNvPr id="6" name="Rectangle 9"/>
          <p:cNvSpPr>
            <a:spLocks noGrp="1" noChangeArrowheads="1"/>
          </p:cNvSpPr>
          <p:nvPr>
            <p:ph type="sldNum" sz="quarter" idx="12"/>
          </p:nvPr>
        </p:nvSpPr>
        <p:spPr>
          <a:ln/>
        </p:spPr>
        <p:txBody>
          <a:bodyPr/>
          <a:lstStyle>
            <a:lvl1pPr>
              <a:defRPr/>
            </a:lvl1pPr>
          </a:lstStyle>
          <a:p>
            <a:pPr>
              <a:defRPr/>
            </a:pPr>
            <a:fld id="{059E6444-54B8-4730-9B59-00CEB94013E6}" type="slidenum">
              <a:rPr lang="de-DE">
                <a:solidFill>
                  <a:srgbClr val="FFFFFF"/>
                </a:solidFill>
              </a:rPr>
              <a:pPr>
                <a:defRPr/>
              </a:pPr>
              <a:t>‹#›</a:t>
            </a:fld>
            <a:endParaRPr lang="de-DE">
              <a:solidFill>
                <a:srgbClr val="FFFFFF"/>
              </a:solidFill>
            </a:endParaRPr>
          </a:p>
        </p:txBody>
      </p:sp>
    </p:spTree>
    <p:extLst>
      <p:ext uri="{BB962C8B-B14F-4D97-AF65-F5344CB8AC3E}">
        <p14:creationId xmlns:p14="http://schemas.microsoft.com/office/powerpoint/2010/main" val="416511782"/>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7"/>
          <p:cNvSpPr>
            <a:spLocks noGrp="1" noChangeArrowheads="1"/>
          </p:cNvSpPr>
          <p:nvPr>
            <p:ph type="dt" sz="half" idx="10"/>
          </p:nvPr>
        </p:nvSpPr>
        <p:spPr>
          <a:ln/>
        </p:spPr>
        <p:txBody>
          <a:bodyPr/>
          <a:lstStyle>
            <a:lvl1pPr>
              <a:defRPr/>
            </a:lvl1pPr>
          </a:lstStyle>
          <a:p>
            <a:pPr>
              <a:defRPr/>
            </a:pPr>
            <a:r>
              <a:rPr lang="en-US" smtClean="0">
                <a:solidFill>
                  <a:srgbClr val="FFFFFF"/>
                </a:solidFill>
              </a:rPr>
              <a:t>4/30/2012</a:t>
            </a:r>
            <a:endParaRPr lang="de-DE">
              <a:solidFill>
                <a:srgbClr val="FFFFFF"/>
              </a:solidFill>
            </a:endParaRPr>
          </a:p>
        </p:txBody>
      </p:sp>
      <p:sp>
        <p:nvSpPr>
          <p:cNvPr id="6" name="Rectangle 8"/>
          <p:cNvSpPr>
            <a:spLocks noGrp="1" noChangeArrowheads="1"/>
          </p:cNvSpPr>
          <p:nvPr>
            <p:ph type="ftr" sz="quarter" idx="11"/>
          </p:nvPr>
        </p:nvSpPr>
        <p:spPr>
          <a:ln/>
        </p:spPr>
        <p:txBody>
          <a:bodyPr/>
          <a:lstStyle>
            <a:lvl1pPr>
              <a:defRPr/>
            </a:lvl1pPr>
          </a:lstStyle>
          <a:p>
            <a:pPr>
              <a:defRPr/>
            </a:pPr>
            <a:r>
              <a:rPr lang="en-US" smtClean="0">
                <a:solidFill>
                  <a:srgbClr val="FFFFFF"/>
                </a:solidFill>
              </a:rPr>
              <a:t>Brendan Kiburg, University of Washington</a:t>
            </a:r>
            <a:endParaRPr lang="de-DE">
              <a:solidFill>
                <a:srgbClr val="FFFFFF"/>
              </a:solidFill>
            </a:endParaRPr>
          </a:p>
        </p:txBody>
      </p:sp>
      <p:sp>
        <p:nvSpPr>
          <p:cNvPr id="7" name="Rectangle 9"/>
          <p:cNvSpPr>
            <a:spLocks noGrp="1" noChangeArrowheads="1"/>
          </p:cNvSpPr>
          <p:nvPr>
            <p:ph type="sldNum" sz="quarter" idx="12"/>
          </p:nvPr>
        </p:nvSpPr>
        <p:spPr>
          <a:ln/>
        </p:spPr>
        <p:txBody>
          <a:bodyPr/>
          <a:lstStyle>
            <a:lvl1pPr>
              <a:defRPr/>
            </a:lvl1pPr>
          </a:lstStyle>
          <a:p>
            <a:pPr>
              <a:defRPr/>
            </a:pPr>
            <a:fld id="{DBDA0A50-122F-4AFD-A34E-32259612DBD5}" type="slidenum">
              <a:rPr lang="de-DE">
                <a:solidFill>
                  <a:srgbClr val="FFFFFF"/>
                </a:solidFill>
              </a:rPr>
              <a:pPr>
                <a:defRPr/>
              </a:pPr>
              <a:t>‹#›</a:t>
            </a:fld>
            <a:endParaRPr lang="de-DE">
              <a:solidFill>
                <a:srgbClr val="FFFFFF"/>
              </a:solidFill>
            </a:endParaRPr>
          </a:p>
        </p:txBody>
      </p:sp>
    </p:spTree>
    <p:extLst>
      <p:ext uri="{BB962C8B-B14F-4D97-AF65-F5344CB8AC3E}">
        <p14:creationId xmlns:p14="http://schemas.microsoft.com/office/powerpoint/2010/main" val="2015576715"/>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7106" indent="0">
              <a:buNone/>
              <a:defRPr sz="2000" b="1"/>
            </a:lvl2pPr>
            <a:lvl3pPr marL="914210" indent="0">
              <a:buNone/>
              <a:defRPr sz="1800" b="1"/>
            </a:lvl3pPr>
            <a:lvl4pPr marL="1371316" indent="0">
              <a:buNone/>
              <a:defRPr sz="1600" b="1"/>
            </a:lvl4pPr>
            <a:lvl5pPr marL="1828421" indent="0">
              <a:buNone/>
              <a:defRPr sz="1600" b="1"/>
            </a:lvl5pPr>
            <a:lvl6pPr marL="2285526" indent="0">
              <a:buNone/>
              <a:defRPr sz="1600" b="1"/>
            </a:lvl6pPr>
            <a:lvl7pPr marL="2742630" indent="0">
              <a:buNone/>
              <a:defRPr sz="1600" b="1"/>
            </a:lvl7pPr>
            <a:lvl8pPr marL="3199736" indent="0">
              <a:buNone/>
              <a:defRPr sz="1600" b="1"/>
            </a:lvl8pPr>
            <a:lvl9pPr marL="365684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7106" indent="0">
              <a:buNone/>
              <a:defRPr sz="2000" b="1"/>
            </a:lvl2pPr>
            <a:lvl3pPr marL="914210" indent="0">
              <a:buNone/>
              <a:defRPr sz="1800" b="1"/>
            </a:lvl3pPr>
            <a:lvl4pPr marL="1371316" indent="0">
              <a:buNone/>
              <a:defRPr sz="1600" b="1"/>
            </a:lvl4pPr>
            <a:lvl5pPr marL="1828421" indent="0">
              <a:buNone/>
              <a:defRPr sz="1600" b="1"/>
            </a:lvl5pPr>
            <a:lvl6pPr marL="2285526" indent="0">
              <a:buNone/>
              <a:defRPr sz="1600" b="1"/>
            </a:lvl6pPr>
            <a:lvl7pPr marL="2742630" indent="0">
              <a:buNone/>
              <a:defRPr sz="1600" b="1"/>
            </a:lvl7pPr>
            <a:lvl8pPr marL="3199736" indent="0">
              <a:buNone/>
              <a:defRPr sz="1600" b="1"/>
            </a:lvl8pPr>
            <a:lvl9pPr marL="365684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7"/>
          <p:cNvSpPr>
            <a:spLocks noGrp="1" noChangeArrowheads="1"/>
          </p:cNvSpPr>
          <p:nvPr>
            <p:ph type="dt" sz="half" idx="10"/>
          </p:nvPr>
        </p:nvSpPr>
        <p:spPr>
          <a:ln/>
        </p:spPr>
        <p:txBody>
          <a:bodyPr/>
          <a:lstStyle>
            <a:lvl1pPr>
              <a:defRPr/>
            </a:lvl1pPr>
          </a:lstStyle>
          <a:p>
            <a:pPr>
              <a:defRPr/>
            </a:pPr>
            <a:r>
              <a:rPr lang="en-US" smtClean="0">
                <a:solidFill>
                  <a:srgbClr val="FFFFFF"/>
                </a:solidFill>
              </a:rPr>
              <a:t>4/30/2012</a:t>
            </a:r>
            <a:endParaRPr lang="de-DE">
              <a:solidFill>
                <a:srgbClr val="FFFFFF"/>
              </a:solidFill>
            </a:endParaRPr>
          </a:p>
        </p:txBody>
      </p:sp>
      <p:sp>
        <p:nvSpPr>
          <p:cNvPr id="8" name="Rectangle 8"/>
          <p:cNvSpPr>
            <a:spLocks noGrp="1" noChangeArrowheads="1"/>
          </p:cNvSpPr>
          <p:nvPr>
            <p:ph type="ftr" sz="quarter" idx="11"/>
          </p:nvPr>
        </p:nvSpPr>
        <p:spPr>
          <a:ln/>
        </p:spPr>
        <p:txBody>
          <a:bodyPr/>
          <a:lstStyle>
            <a:lvl1pPr>
              <a:defRPr/>
            </a:lvl1pPr>
          </a:lstStyle>
          <a:p>
            <a:pPr>
              <a:defRPr/>
            </a:pPr>
            <a:r>
              <a:rPr lang="en-US" smtClean="0">
                <a:solidFill>
                  <a:srgbClr val="FFFFFF"/>
                </a:solidFill>
              </a:rPr>
              <a:t>Brendan Kiburg, University of Washington</a:t>
            </a:r>
            <a:endParaRPr lang="de-DE">
              <a:solidFill>
                <a:srgbClr val="FFFFFF"/>
              </a:solidFill>
            </a:endParaRPr>
          </a:p>
        </p:txBody>
      </p:sp>
      <p:sp>
        <p:nvSpPr>
          <p:cNvPr id="9" name="Rectangle 9"/>
          <p:cNvSpPr>
            <a:spLocks noGrp="1" noChangeArrowheads="1"/>
          </p:cNvSpPr>
          <p:nvPr>
            <p:ph type="sldNum" sz="quarter" idx="12"/>
          </p:nvPr>
        </p:nvSpPr>
        <p:spPr>
          <a:ln/>
        </p:spPr>
        <p:txBody>
          <a:bodyPr/>
          <a:lstStyle>
            <a:lvl1pPr>
              <a:defRPr/>
            </a:lvl1pPr>
          </a:lstStyle>
          <a:p>
            <a:pPr>
              <a:defRPr/>
            </a:pPr>
            <a:fld id="{9B437C94-A7E7-4A39-9595-D6D10E95811F}" type="slidenum">
              <a:rPr lang="de-DE">
                <a:solidFill>
                  <a:srgbClr val="FFFFFF"/>
                </a:solidFill>
              </a:rPr>
              <a:pPr>
                <a:defRPr/>
              </a:pPr>
              <a:t>‹#›</a:t>
            </a:fld>
            <a:endParaRPr lang="de-DE">
              <a:solidFill>
                <a:srgbClr val="FFFFFF"/>
              </a:solidFill>
            </a:endParaRPr>
          </a:p>
        </p:txBody>
      </p:sp>
    </p:spTree>
    <p:extLst>
      <p:ext uri="{BB962C8B-B14F-4D97-AF65-F5344CB8AC3E}">
        <p14:creationId xmlns:p14="http://schemas.microsoft.com/office/powerpoint/2010/main" val="2346028675"/>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85800" y="56684"/>
            <a:ext cx="7772400" cy="1143000"/>
          </a:xfrm>
        </p:spPr>
        <p:txBody>
          <a:bodyPr/>
          <a:lstStyle>
            <a:lvl1pPr>
              <a:defRPr sz="4000" baseline="0">
                <a:solidFill>
                  <a:srgbClr val="FFFF00"/>
                </a:solidFill>
              </a:defRPr>
            </a:lvl1pPr>
          </a:lstStyle>
          <a:p>
            <a:r>
              <a:rPr lang="en-US" smtClean="0"/>
              <a:t>Click to edit Master title style</a:t>
            </a:r>
            <a:endParaRPr lang="en-US"/>
          </a:p>
        </p:txBody>
      </p:sp>
      <p:sp>
        <p:nvSpPr>
          <p:cNvPr id="3" name="Rectangle 7"/>
          <p:cNvSpPr>
            <a:spLocks noGrp="1" noChangeArrowheads="1"/>
          </p:cNvSpPr>
          <p:nvPr>
            <p:ph type="dt" sz="half" idx="10"/>
          </p:nvPr>
        </p:nvSpPr>
        <p:spPr>
          <a:ln/>
        </p:spPr>
        <p:txBody>
          <a:bodyPr/>
          <a:lstStyle>
            <a:lvl1pPr>
              <a:defRPr/>
            </a:lvl1pPr>
          </a:lstStyle>
          <a:p>
            <a:pPr>
              <a:defRPr/>
            </a:pPr>
            <a:r>
              <a:rPr lang="en-US" smtClean="0">
                <a:solidFill>
                  <a:srgbClr val="FFFFFF"/>
                </a:solidFill>
              </a:rPr>
              <a:t>4/30/2012</a:t>
            </a:r>
            <a:endParaRPr lang="de-DE">
              <a:solidFill>
                <a:srgbClr val="FFFFFF"/>
              </a:solidFill>
            </a:endParaRPr>
          </a:p>
        </p:txBody>
      </p:sp>
      <p:sp>
        <p:nvSpPr>
          <p:cNvPr id="4" name="Rectangle 8"/>
          <p:cNvSpPr>
            <a:spLocks noGrp="1" noChangeArrowheads="1"/>
          </p:cNvSpPr>
          <p:nvPr>
            <p:ph type="ftr" sz="quarter" idx="11"/>
          </p:nvPr>
        </p:nvSpPr>
        <p:spPr>
          <a:ln/>
        </p:spPr>
        <p:txBody>
          <a:bodyPr/>
          <a:lstStyle>
            <a:lvl1pPr>
              <a:defRPr/>
            </a:lvl1pPr>
          </a:lstStyle>
          <a:p>
            <a:pPr>
              <a:defRPr/>
            </a:pPr>
            <a:r>
              <a:rPr lang="en-US" smtClean="0">
                <a:solidFill>
                  <a:srgbClr val="FFFFFF"/>
                </a:solidFill>
              </a:rPr>
              <a:t>Brendan Kiburg, University of Washington</a:t>
            </a:r>
            <a:endParaRPr lang="de-DE">
              <a:solidFill>
                <a:srgbClr val="FFFFFF"/>
              </a:solidFill>
            </a:endParaRPr>
          </a:p>
        </p:txBody>
      </p:sp>
      <p:sp>
        <p:nvSpPr>
          <p:cNvPr id="5" name="Rectangle 9"/>
          <p:cNvSpPr>
            <a:spLocks noGrp="1" noChangeArrowheads="1"/>
          </p:cNvSpPr>
          <p:nvPr>
            <p:ph type="sldNum" sz="quarter" idx="12"/>
          </p:nvPr>
        </p:nvSpPr>
        <p:spPr>
          <a:ln/>
        </p:spPr>
        <p:txBody>
          <a:bodyPr/>
          <a:lstStyle>
            <a:lvl1pPr>
              <a:defRPr/>
            </a:lvl1pPr>
          </a:lstStyle>
          <a:p>
            <a:pPr>
              <a:defRPr/>
            </a:pPr>
            <a:fld id="{A43DB082-7995-481C-B8EC-576098E45935}" type="slidenum">
              <a:rPr lang="de-DE">
                <a:solidFill>
                  <a:srgbClr val="FFFFFF"/>
                </a:solidFill>
              </a:rPr>
              <a:pPr>
                <a:defRPr/>
              </a:pPr>
              <a:t>‹#›</a:t>
            </a:fld>
            <a:endParaRPr lang="de-DE">
              <a:solidFill>
                <a:srgbClr val="FFFFFF"/>
              </a:solidFill>
            </a:endParaRPr>
          </a:p>
        </p:txBody>
      </p:sp>
    </p:spTree>
    <p:extLst>
      <p:ext uri="{BB962C8B-B14F-4D97-AF65-F5344CB8AC3E}">
        <p14:creationId xmlns:p14="http://schemas.microsoft.com/office/powerpoint/2010/main" val="31725711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08B6FAD0-6ACC-4C7A-B5D5-A6B2671BDE00}" type="slidenum">
              <a:rPr lang="en-US"/>
              <a:pPr>
                <a:defRPr/>
              </a:pPr>
              <a:t>‹#›</a:t>
            </a:fld>
            <a:endParaRPr lang="en-US"/>
          </a:p>
        </p:txBody>
      </p:sp>
    </p:spTree>
    <p:extLst>
      <p:ext uri="{BB962C8B-B14F-4D97-AF65-F5344CB8AC3E}">
        <p14:creationId xmlns:p14="http://schemas.microsoft.com/office/powerpoint/2010/main" val="107413458"/>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dt" sz="half" idx="10"/>
          </p:nvPr>
        </p:nvSpPr>
        <p:spPr>
          <a:ln/>
        </p:spPr>
        <p:txBody>
          <a:bodyPr/>
          <a:lstStyle>
            <a:lvl1pPr>
              <a:defRPr/>
            </a:lvl1pPr>
          </a:lstStyle>
          <a:p>
            <a:pPr>
              <a:defRPr/>
            </a:pPr>
            <a:r>
              <a:rPr lang="en-US" smtClean="0">
                <a:solidFill>
                  <a:srgbClr val="FFFFFF"/>
                </a:solidFill>
              </a:rPr>
              <a:t>4/30/2012</a:t>
            </a:r>
            <a:endParaRPr lang="de-DE">
              <a:solidFill>
                <a:srgbClr val="FFFFFF"/>
              </a:solidFill>
            </a:endParaRPr>
          </a:p>
        </p:txBody>
      </p:sp>
      <p:sp>
        <p:nvSpPr>
          <p:cNvPr id="3" name="Rectangle 8"/>
          <p:cNvSpPr>
            <a:spLocks noGrp="1" noChangeArrowheads="1"/>
          </p:cNvSpPr>
          <p:nvPr>
            <p:ph type="ftr" sz="quarter" idx="11"/>
          </p:nvPr>
        </p:nvSpPr>
        <p:spPr>
          <a:ln/>
        </p:spPr>
        <p:txBody>
          <a:bodyPr/>
          <a:lstStyle>
            <a:lvl1pPr>
              <a:defRPr/>
            </a:lvl1pPr>
          </a:lstStyle>
          <a:p>
            <a:pPr>
              <a:defRPr/>
            </a:pPr>
            <a:r>
              <a:rPr lang="en-US" smtClean="0">
                <a:solidFill>
                  <a:srgbClr val="FFFFFF"/>
                </a:solidFill>
              </a:rPr>
              <a:t>Brendan Kiburg, University of Washington</a:t>
            </a:r>
            <a:endParaRPr lang="de-DE">
              <a:solidFill>
                <a:srgbClr val="FFFFFF"/>
              </a:solidFill>
            </a:endParaRPr>
          </a:p>
        </p:txBody>
      </p:sp>
      <p:sp>
        <p:nvSpPr>
          <p:cNvPr id="4" name="Rectangle 9"/>
          <p:cNvSpPr>
            <a:spLocks noGrp="1" noChangeArrowheads="1"/>
          </p:cNvSpPr>
          <p:nvPr>
            <p:ph type="sldNum" sz="quarter" idx="12"/>
          </p:nvPr>
        </p:nvSpPr>
        <p:spPr>
          <a:ln/>
        </p:spPr>
        <p:txBody>
          <a:bodyPr/>
          <a:lstStyle>
            <a:lvl1pPr>
              <a:defRPr/>
            </a:lvl1pPr>
          </a:lstStyle>
          <a:p>
            <a:pPr>
              <a:defRPr/>
            </a:pPr>
            <a:fld id="{EFB69AC7-A7BE-49CF-8E0D-9772829E87FE}" type="slidenum">
              <a:rPr lang="de-DE">
                <a:solidFill>
                  <a:srgbClr val="FFFFFF"/>
                </a:solidFill>
              </a:rPr>
              <a:pPr>
                <a:defRPr/>
              </a:pPr>
              <a:t>‹#›</a:t>
            </a:fld>
            <a:endParaRPr lang="de-DE">
              <a:solidFill>
                <a:srgbClr val="FFFFFF"/>
              </a:solidFill>
            </a:endParaRPr>
          </a:p>
        </p:txBody>
      </p:sp>
    </p:spTree>
    <p:extLst>
      <p:ext uri="{BB962C8B-B14F-4D97-AF65-F5344CB8AC3E}">
        <p14:creationId xmlns:p14="http://schemas.microsoft.com/office/powerpoint/2010/main" val="3736767825"/>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2"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106" indent="0">
              <a:buNone/>
              <a:defRPr sz="1200"/>
            </a:lvl2pPr>
            <a:lvl3pPr marL="914210" indent="0">
              <a:buNone/>
              <a:defRPr sz="1000"/>
            </a:lvl3pPr>
            <a:lvl4pPr marL="1371316" indent="0">
              <a:buNone/>
              <a:defRPr sz="900"/>
            </a:lvl4pPr>
            <a:lvl5pPr marL="1828421" indent="0">
              <a:buNone/>
              <a:defRPr sz="900"/>
            </a:lvl5pPr>
            <a:lvl6pPr marL="2285526" indent="0">
              <a:buNone/>
              <a:defRPr sz="900"/>
            </a:lvl6pPr>
            <a:lvl7pPr marL="2742630" indent="0">
              <a:buNone/>
              <a:defRPr sz="900"/>
            </a:lvl7pPr>
            <a:lvl8pPr marL="3199736" indent="0">
              <a:buNone/>
              <a:defRPr sz="900"/>
            </a:lvl8pPr>
            <a:lvl9pPr marL="3656841" indent="0">
              <a:buNone/>
              <a:defRPr sz="900"/>
            </a:lvl9pPr>
          </a:lstStyle>
          <a:p>
            <a:pPr lvl="0"/>
            <a:r>
              <a:rPr lang="en-US" smtClean="0"/>
              <a:t>Click to edit Master text styles</a:t>
            </a:r>
          </a:p>
        </p:txBody>
      </p:sp>
      <p:sp>
        <p:nvSpPr>
          <p:cNvPr id="5" name="Rectangle 7"/>
          <p:cNvSpPr>
            <a:spLocks noGrp="1" noChangeArrowheads="1"/>
          </p:cNvSpPr>
          <p:nvPr>
            <p:ph type="dt" sz="half" idx="10"/>
          </p:nvPr>
        </p:nvSpPr>
        <p:spPr>
          <a:ln/>
        </p:spPr>
        <p:txBody>
          <a:bodyPr/>
          <a:lstStyle>
            <a:lvl1pPr>
              <a:defRPr/>
            </a:lvl1pPr>
          </a:lstStyle>
          <a:p>
            <a:pPr>
              <a:defRPr/>
            </a:pPr>
            <a:r>
              <a:rPr lang="en-US" smtClean="0">
                <a:solidFill>
                  <a:srgbClr val="FFFFFF"/>
                </a:solidFill>
              </a:rPr>
              <a:t>4/30/2012</a:t>
            </a:r>
            <a:endParaRPr lang="de-DE">
              <a:solidFill>
                <a:srgbClr val="FFFFFF"/>
              </a:solidFill>
            </a:endParaRPr>
          </a:p>
        </p:txBody>
      </p:sp>
      <p:sp>
        <p:nvSpPr>
          <p:cNvPr id="6" name="Rectangle 8"/>
          <p:cNvSpPr>
            <a:spLocks noGrp="1" noChangeArrowheads="1"/>
          </p:cNvSpPr>
          <p:nvPr>
            <p:ph type="ftr" sz="quarter" idx="11"/>
          </p:nvPr>
        </p:nvSpPr>
        <p:spPr>
          <a:ln/>
        </p:spPr>
        <p:txBody>
          <a:bodyPr/>
          <a:lstStyle>
            <a:lvl1pPr>
              <a:defRPr/>
            </a:lvl1pPr>
          </a:lstStyle>
          <a:p>
            <a:pPr>
              <a:defRPr/>
            </a:pPr>
            <a:r>
              <a:rPr lang="en-US" smtClean="0">
                <a:solidFill>
                  <a:srgbClr val="FFFFFF"/>
                </a:solidFill>
              </a:rPr>
              <a:t>Brendan Kiburg, University of Washington</a:t>
            </a:r>
            <a:endParaRPr lang="de-DE">
              <a:solidFill>
                <a:srgbClr val="FFFFFF"/>
              </a:solidFill>
            </a:endParaRPr>
          </a:p>
        </p:txBody>
      </p:sp>
      <p:sp>
        <p:nvSpPr>
          <p:cNvPr id="7" name="Rectangle 9"/>
          <p:cNvSpPr>
            <a:spLocks noGrp="1" noChangeArrowheads="1"/>
          </p:cNvSpPr>
          <p:nvPr>
            <p:ph type="sldNum" sz="quarter" idx="12"/>
          </p:nvPr>
        </p:nvSpPr>
        <p:spPr>
          <a:ln/>
        </p:spPr>
        <p:txBody>
          <a:bodyPr/>
          <a:lstStyle>
            <a:lvl1pPr>
              <a:defRPr/>
            </a:lvl1pPr>
          </a:lstStyle>
          <a:p>
            <a:pPr>
              <a:defRPr/>
            </a:pPr>
            <a:fld id="{5178787C-619D-4815-B572-0CFA2E2C194C}" type="slidenum">
              <a:rPr lang="de-DE">
                <a:solidFill>
                  <a:srgbClr val="FFFFFF"/>
                </a:solidFill>
              </a:rPr>
              <a:pPr>
                <a:defRPr/>
              </a:pPr>
              <a:t>‹#›</a:t>
            </a:fld>
            <a:endParaRPr lang="de-DE">
              <a:solidFill>
                <a:srgbClr val="FFFFFF"/>
              </a:solidFill>
            </a:endParaRPr>
          </a:p>
        </p:txBody>
      </p:sp>
    </p:spTree>
    <p:extLst>
      <p:ext uri="{BB962C8B-B14F-4D97-AF65-F5344CB8AC3E}">
        <p14:creationId xmlns:p14="http://schemas.microsoft.com/office/powerpoint/2010/main" val="213463736"/>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06" indent="0">
              <a:buNone/>
              <a:defRPr sz="2800"/>
            </a:lvl2pPr>
            <a:lvl3pPr marL="914210" indent="0">
              <a:buNone/>
              <a:defRPr sz="2400"/>
            </a:lvl3pPr>
            <a:lvl4pPr marL="1371316" indent="0">
              <a:buNone/>
              <a:defRPr sz="2000"/>
            </a:lvl4pPr>
            <a:lvl5pPr marL="1828421" indent="0">
              <a:buNone/>
              <a:defRPr sz="2000"/>
            </a:lvl5pPr>
            <a:lvl6pPr marL="2285526" indent="0">
              <a:buNone/>
              <a:defRPr sz="2000"/>
            </a:lvl6pPr>
            <a:lvl7pPr marL="2742630" indent="0">
              <a:buNone/>
              <a:defRPr sz="2000"/>
            </a:lvl7pPr>
            <a:lvl8pPr marL="3199736" indent="0">
              <a:buNone/>
              <a:defRPr sz="2000"/>
            </a:lvl8pPr>
            <a:lvl9pPr marL="3656841"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06" indent="0">
              <a:buNone/>
              <a:defRPr sz="1200"/>
            </a:lvl2pPr>
            <a:lvl3pPr marL="914210" indent="0">
              <a:buNone/>
              <a:defRPr sz="1000"/>
            </a:lvl3pPr>
            <a:lvl4pPr marL="1371316" indent="0">
              <a:buNone/>
              <a:defRPr sz="900"/>
            </a:lvl4pPr>
            <a:lvl5pPr marL="1828421" indent="0">
              <a:buNone/>
              <a:defRPr sz="900"/>
            </a:lvl5pPr>
            <a:lvl6pPr marL="2285526" indent="0">
              <a:buNone/>
              <a:defRPr sz="900"/>
            </a:lvl6pPr>
            <a:lvl7pPr marL="2742630" indent="0">
              <a:buNone/>
              <a:defRPr sz="900"/>
            </a:lvl7pPr>
            <a:lvl8pPr marL="3199736" indent="0">
              <a:buNone/>
              <a:defRPr sz="900"/>
            </a:lvl8pPr>
            <a:lvl9pPr marL="3656841" indent="0">
              <a:buNone/>
              <a:defRPr sz="900"/>
            </a:lvl9pPr>
          </a:lstStyle>
          <a:p>
            <a:pPr lvl="0"/>
            <a:r>
              <a:rPr lang="en-US" smtClean="0"/>
              <a:t>Click to edit Master text styles</a:t>
            </a:r>
          </a:p>
        </p:txBody>
      </p:sp>
      <p:sp>
        <p:nvSpPr>
          <p:cNvPr id="5" name="Rectangle 7"/>
          <p:cNvSpPr>
            <a:spLocks noGrp="1" noChangeArrowheads="1"/>
          </p:cNvSpPr>
          <p:nvPr>
            <p:ph type="dt" sz="half" idx="10"/>
          </p:nvPr>
        </p:nvSpPr>
        <p:spPr>
          <a:ln/>
        </p:spPr>
        <p:txBody>
          <a:bodyPr/>
          <a:lstStyle>
            <a:lvl1pPr>
              <a:defRPr/>
            </a:lvl1pPr>
          </a:lstStyle>
          <a:p>
            <a:pPr>
              <a:defRPr/>
            </a:pPr>
            <a:r>
              <a:rPr lang="en-US" smtClean="0">
                <a:solidFill>
                  <a:srgbClr val="FFFFFF"/>
                </a:solidFill>
              </a:rPr>
              <a:t>4/30/2012</a:t>
            </a:r>
            <a:endParaRPr lang="de-DE">
              <a:solidFill>
                <a:srgbClr val="FFFFFF"/>
              </a:solidFill>
            </a:endParaRPr>
          </a:p>
        </p:txBody>
      </p:sp>
      <p:sp>
        <p:nvSpPr>
          <p:cNvPr id="6" name="Rectangle 8"/>
          <p:cNvSpPr>
            <a:spLocks noGrp="1" noChangeArrowheads="1"/>
          </p:cNvSpPr>
          <p:nvPr>
            <p:ph type="ftr" sz="quarter" idx="11"/>
          </p:nvPr>
        </p:nvSpPr>
        <p:spPr>
          <a:ln/>
        </p:spPr>
        <p:txBody>
          <a:bodyPr/>
          <a:lstStyle>
            <a:lvl1pPr>
              <a:defRPr/>
            </a:lvl1pPr>
          </a:lstStyle>
          <a:p>
            <a:pPr>
              <a:defRPr/>
            </a:pPr>
            <a:r>
              <a:rPr lang="en-US" smtClean="0">
                <a:solidFill>
                  <a:srgbClr val="FFFFFF"/>
                </a:solidFill>
              </a:rPr>
              <a:t>Brendan Kiburg, University of Washington</a:t>
            </a:r>
            <a:endParaRPr lang="de-DE">
              <a:solidFill>
                <a:srgbClr val="FFFFFF"/>
              </a:solidFill>
            </a:endParaRPr>
          </a:p>
        </p:txBody>
      </p:sp>
      <p:sp>
        <p:nvSpPr>
          <p:cNvPr id="7" name="Rectangle 9"/>
          <p:cNvSpPr>
            <a:spLocks noGrp="1" noChangeArrowheads="1"/>
          </p:cNvSpPr>
          <p:nvPr>
            <p:ph type="sldNum" sz="quarter" idx="12"/>
          </p:nvPr>
        </p:nvSpPr>
        <p:spPr>
          <a:ln/>
        </p:spPr>
        <p:txBody>
          <a:bodyPr/>
          <a:lstStyle>
            <a:lvl1pPr>
              <a:defRPr/>
            </a:lvl1pPr>
          </a:lstStyle>
          <a:p>
            <a:pPr>
              <a:defRPr/>
            </a:pPr>
            <a:fld id="{2F2000F2-F029-4F7A-BD7E-8FA665130F3A}" type="slidenum">
              <a:rPr lang="de-DE">
                <a:solidFill>
                  <a:srgbClr val="FFFFFF"/>
                </a:solidFill>
              </a:rPr>
              <a:pPr>
                <a:defRPr/>
              </a:pPr>
              <a:t>‹#›</a:t>
            </a:fld>
            <a:endParaRPr lang="de-DE">
              <a:solidFill>
                <a:srgbClr val="FFFFFF"/>
              </a:solidFill>
            </a:endParaRPr>
          </a:p>
        </p:txBody>
      </p:sp>
    </p:spTree>
    <p:extLst>
      <p:ext uri="{BB962C8B-B14F-4D97-AF65-F5344CB8AC3E}">
        <p14:creationId xmlns:p14="http://schemas.microsoft.com/office/powerpoint/2010/main" val="4189701580"/>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dt" sz="half" idx="10"/>
          </p:nvPr>
        </p:nvSpPr>
        <p:spPr>
          <a:ln/>
        </p:spPr>
        <p:txBody>
          <a:bodyPr/>
          <a:lstStyle>
            <a:lvl1pPr>
              <a:defRPr/>
            </a:lvl1pPr>
          </a:lstStyle>
          <a:p>
            <a:pPr>
              <a:defRPr/>
            </a:pPr>
            <a:r>
              <a:rPr lang="en-US" smtClean="0">
                <a:solidFill>
                  <a:srgbClr val="FFFFFF"/>
                </a:solidFill>
              </a:rPr>
              <a:t>4/30/2012</a:t>
            </a:r>
            <a:endParaRPr lang="de-DE">
              <a:solidFill>
                <a:srgbClr val="FFFFFF"/>
              </a:solidFill>
            </a:endParaRPr>
          </a:p>
        </p:txBody>
      </p:sp>
      <p:sp>
        <p:nvSpPr>
          <p:cNvPr id="5" name="Rectangle 8"/>
          <p:cNvSpPr>
            <a:spLocks noGrp="1" noChangeArrowheads="1"/>
          </p:cNvSpPr>
          <p:nvPr>
            <p:ph type="ftr" sz="quarter" idx="11"/>
          </p:nvPr>
        </p:nvSpPr>
        <p:spPr>
          <a:ln/>
        </p:spPr>
        <p:txBody>
          <a:bodyPr/>
          <a:lstStyle>
            <a:lvl1pPr>
              <a:defRPr/>
            </a:lvl1pPr>
          </a:lstStyle>
          <a:p>
            <a:pPr>
              <a:defRPr/>
            </a:pPr>
            <a:r>
              <a:rPr lang="en-US" smtClean="0">
                <a:solidFill>
                  <a:srgbClr val="FFFFFF"/>
                </a:solidFill>
              </a:rPr>
              <a:t>Brendan Kiburg, University of Washington</a:t>
            </a:r>
            <a:endParaRPr lang="de-DE">
              <a:solidFill>
                <a:srgbClr val="FFFFFF"/>
              </a:solidFill>
            </a:endParaRPr>
          </a:p>
        </p:txBody>
      </p:sp>
      <p:sp>
        <p:nvSpPr>
          <p:cNvPr id="6" name="Rectangle 9"/>
          <p:cNvSpPr>
            <a:spLocks noGrp="1" noChangeArrowheads="1"/>
          </p:cNvSpPr>
          <p:nvPr>
            <p:ph type="sldNum" sz="quarter" idx="12"/>
          </p:nvPr>
        </p:nvSpPr>
        <p:spPr>
          <a:ln/>
        </p:spPr>
        <p:txBody>
          <a:bodyPr/>
          <a:lstStyle>
            <a:lvl1pPr>
              <a:defRPr/>
            </a:lvl1pPr>
          </a:lstStyle>
          <a:p>
            <a:pPr>
              <a:defRPr/>
            </a:pPr>
            <a:fld id="{06015AF1-39EB-4222-AE10-BC8FC64140FD}" type="slidenum">
              <a:rPr lang="de-DE">
                <a:solidFill>
                  <a:srgbClr val="FFFFFF"/>
                </a:solidFill>
              </a:rPr>
              <a:pPr>
                <a:defRPr/>
              </a:pPr>
              <a:t>‹#›</a:t>
            </a:fld>
            <a:endParaRPr lang="de-DE">
              <a:solidFill>
                <a:srgbClr val="FFFFFF"/>
              </a:solidFill>
            </a:endParaRPr>
          </a:p>
        </p:txBody>
      </p:sp>
    </p:spTree>
    <p:extLst>
      <p:ext uri="{BB962C8B-B14F-4D97-AF65-F5344CB8AC3E}">
        <p14:creationId xmlns:p14="http://schemas.microsoft.com/office/powerpoint/2010/main" val="1503261182"/>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dt" sz="half" idx="10"/>
          </p:nvPr>
        </p:nvSpPr>
        <p:spPr>
          <a:ln/>
        </p:spPr>
        <p:txBody>
          <a:bodyPr/>
          <a:lstStyle>
            <a:lvl1pPr>
              <a:defRPr/>
            </a:lvl1pPr>
          </a:lstStyle>
          <a:p>
            <a:pPr>
              <a:defRPr/>
            </a:pPr>
            <a:r>
              <a:rPr lang="en-US" smtClean="0">
                <a:solidFill>
                  <a:srgbClr val="FFFFFF"/>
                </a:solidFill>
              </a:rPr>
              <a:t>4/30/2012</a:t>
            </a:r>
            <a:endParaRPr lang="de-DE">
              <a:solidFill>
                <a:srgbClr val="FFFFFF"/>
              </a:solidFill>
            </a:endParaRPr>
          </a:p>
        </p:txBody>
      </p:sp>
      <p:sp>
        <p:nvSpPr>
          <p:cNvPr id="5" name="Rectangle 8"/>
          <p:cNvSpPr>
            <a:spLocks noGrp="1" noChangeArrowheads="1"/>
          </p:cNvSpPr>
          <p:nvPr>
            <p:ph type="ftr" sz="quarter" idx="11"/>
          </p:nvPr>
        </p:nvSpPr>
        <p:spPr>
          <a:ln/>
        </p:spPr>
        <p:txBody>
          <a:bodyPr/>
          <a:lstStyle>
            <a:lvl1pPr>
              <a:defRPr/>
            </a:lvl1pPr>
          </a:lstStyle>
          <a:p>
            <a:pPr>
              <a:defRPr/>
            </a:pPr>
            <a:r>
              <a:rPr lang="en-US" smtClean="0">
                <a:solidFill>
                  <a:srgbClr val="FFFFFF"/>
                </a:solidFill>
              </a:rPr>
              <a:t>Brendan Kiburg, University of Washington</a:t>
            </a:r>
            <a:endParaRPr lang="de-DE">
              <a:solidFill>
                <a:srgbClr val="FFFFFF"/>
              </a:solidFill>
            </a:endParaRPr>
          </a:p>
        </p:txBody>
      </p:sp>
      <p:sp>
        <p:nvSpPr>
          <p:cNvPr id="6" name="Rectangle 9"/>
          <p:cNvSpPr>
            <a:spLocks noGrp="1" noChangeArrowheads="1"/>
          </p:cNvSpPr>
          <p:nvPr>
            <p:ph type="sldNum" sz="quarter" idx="12"/>
          </p:nvPr>
        </p:nvSpPr>
        <p:spPr>
          <a:ln/>
        </p:spPr>
        <p:txBody>
          <a:bodyPr/>
          <a:lstStyle>
            <a:lvl1pPr>
              <a:defRPr/>
            </a:lvl1pPr>
          </a:lstStyle>
          <a:p>
            <a:pPr>
              <a:defRPr/>
            </a:pPr>
            <a:fld id="{B8491EF1-C84E-48A3-9AE5-1AC7D0956386}" type="slidenum">
              <a:rPr lang="de-DE">
                <a:solidFill>
                  <a:srgbClr val="FFFFFF"/>
                </a:solidFill>
              </a:rPr>
              <a:pPr>
                <a:defRPr/>
              </a:pPr>
              <a:t>‹#›</a:t>
            </a:fld>
            <a:endParaRPr lang="de-DE">
              <a:solidFill>
                <a:srgbClr val="FFFFFF"/>
              </a:solidFill>
            </a:endParaRPr>
          </a:p>
        </p:txBody>
      </p:sp>
    </p:spTree>
    <p:extLst>
      <p:ext uri="{BB962C8B-B14F-4D97-AF65-F5344CB8AC3E}">
        <p14:creationId xmlns:p14="http://schemas.microsoft.com/office/powerpoint/2010/main" val="38745457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2"/>
            <a:ext cx="6400800" cy="1752600"/>
          </a:xfrm>
        </p:spPr>
        <p:txBody>
          <a:bodyPr/>
          <a:lstStyle>
            <a:lvl1pPr marL="0" indent="0" algn="ctr">
              <a:buNone/>
              <a:defRPr/>
            </a:lvl1pPr>
            <a:lvl2pPr marL="457106" indent="0" algn="ctr">
              <a:buNone/>
              <a:defRPr/>
            </a:lvl2pPr>
            <a:lvl3pPr marL="914210" indent="0" algn="ctr">
              <a:buNone/>
              <a:defRPr/>
            </a:lvl3pPr>
            <a:lvl4pPr marL="1371316" indent="0" algn="ctr">
              <a:buNone/>
              <a:defRPr/>
            </a:lvl4pPr>
            <a:lvl5pPr marL="1828421" indent="0" algn="ctr">
              <a:buNone/>
              <a:defRPr/>
            </a:lvl5pPr>
            <a:lvl6pPr marL="2285526" indent="0" algn="ctr">
              <a:buNone/>
              <a:defRPr/>
            </a:lvl6pPr>
            <a:lvl7pPr marL="2742630" indent="0" algn="ctr">
              <a:buNone/>
              <a:defRPr/>
            </a:lvl7pPr>
            <a:lvl8pPr marL="3199736" indent="0" algn="ctr">
              <a:buNone/>
              <a:defRPr/>
            </a:lvl8pPr>
            <a:lvl9pPr marL="3656841"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21260409-DA37-440E-B812-9E02DAD67BE8}" type="slidenum">
              <a:rPr lang="en-US"/>
              <a:pPr>
                <a:defRPr/>
              </a:pPr>
              <a:t>‹#›</a:t>
            </a:fld>
            <a:endParaRPr lang="en-US"/>
          </a:p>
        </p:txBody>
      </p:sp>
    </p:spTree>
    <p:extLst>
      <p:ext uri="{BB962C8B-B14F-4D97-AF65-F5344CB8AC3E}">
        <p14:creationId xmlns:p14="http://schemas.microsoft.com/office/powerpoint/2010/main" val="37948456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844DD221-008E-47D1-BD51-A3F866DF24F4}" type="slidenum">
              <a:rPr lang="en-US"/>
              <a:pPr>
                <a:defRPr/>
              </a:pPr>
              <a:t>‹#›</a:t>
            </a:fld>
            <a:endParaRPr lang="en-US"/>
          </a:p>
        </p:txBody>
      </p:sp>
    </p:spTree>
    <p:extLst>
      <p:ext uri="{BB962C8B-B14F-4D97-AF65-F5344CB8AC3E}">
        <p14:creationId xmlns:p14="http://schemas.microsoft.com/office/powerpoint/2010/main" val="10483668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5"/>
            <a:ext cx="7772400" cy="1500187"/>
          </a:xfrm>
        </p:spPr>
        <p:txBody>
          <a:bodyPr anchor="b"/>
          <a:lstStyle>
            <a:lvl1pPr marL="0" indent="0">
              <a:buNone/>
              <a:defRPr sz="2000"/>
            </a:lvl1pPr>
            <a:lvl2pPr marL="457106" indent="0">
              <a:buNone/>
              <a:defRPr sz="1800"/>
            </a:lvl2pPr>
            <a:lvl3pPr marL="914210" indent="0">
              <a:buNone/>
              <a:defRPr sz="1600"/>
            </a:lvl3pPr>
            <a:lvl4pPr marL="1371316" indent="0">
              <a:buNone/>
              <a:defRPr sz="1400"/>
            </a:lvl4pPr>
            <a:lvl5pPr marL="1828421" indent="0">
              <a:buNone/>
              <a:defRPr sz="1400"/>
            </a:lvl5pPr>
            <a:lvl6pPr marL="2285526" indent="0">
              <a:buNone/>
              <a:defRPr sz="1400"/>
            </a:lvl6pPr>
            <a:lvl7pPr marL="2742630" indent="0">
              <a:buNone/>
              <a:defRPr sz="1400"/>
            </a:lvl7pPr>
            <a:lvl8pPr marL="3199736" indent="0">
              <a:buNone/>
              <a:defRPr sz="1400"/>
            </a:lvl8pPr>
            <a:lvl9pPr marL="3656841"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A71F7B8A-60BD-433E-89C3-35DFBB0EC1A4}" type="slidenum">
              <a:rPr lang="en-US"/>
              <a:pPr>
                <a:defRPr/>
              </a:pPr>
              <a:t>‹#›</a:t>
            </a:fld>
            <a:endParaRPr lang="en-US"/>
          </a:p>
        </p:txBody>
      </p:sp>
    </p:spTree>
    <p:extLst>
      <p:ext uri="{BB962C8B-B14F-4D97-AF65-F5344CB8AC3E}">
        <p14:creationId xmlns:p14="http://schemas.microsoft.com/office/powerpoint/2010/main" val="50290951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00A6AE41-2F0A-4799-A4BA-37AB3183CBB9}" type="slidenum">
              <a:rPr lang="en-US"/>
              <a:pPr>
                <a:defRPr/>
              </a:pPr>
              <a:t>‹#›</a:t>
            </a:fld>
            <a:endParaRPr lang="en-US"/>
          </a:p>
        </p:txBody>
      </p:sp>
    </p:spTree>
    <p:extLst>
      <p:ext uri="{BB962C8B-B14F-4D97-AF65-F5344CB8AC3E}">
        <p14:creationId xmlns:p14="http://schemas.microsoft.com/office/powerpoint/2010/main" val="12283104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7106" indent="0">
              <a:buNone/>
              <a:defRPr sz="2000" b="1"/>
            </a:lvl2pPr>
            <a:lvl3pPr marL="914210" indent="0">
              <a:buNone/>
              <a:defRPr sz="1800" b="1"/>
            </a:lvl3pPr>
            <a:lvl4pPr marL="1371316" indent="0">
              <a:buNone/>
              <a:defRPr sz="1600" b="1"/>
            </a:lvl4pPr>
            <a:lvl5pPr marL="1828421" indent="0">
              <a:buNone/>
              <a:defRPr sz="1600" b="1"/>
            </a:lvl5pPr>
            <a:lvl6pPr marL="2285526" indent="0">
              <a:buNone/>
              <a:defRPr sz="1600" b="1"/>
            </a:lvl6pPr>
            <a:lvl7pPr marL="2742630" indent="0">
              <a:buNone/>
              <a:defRPr sz="1600" b="1"/>
            </a:lvl7pPr>
            <a:lvl8pPr marL="3199736" indent="0">
              <a:buNone/>
              <a:defRPr sz="1600" b="1"/>
            </a:lvl8pPr>
            <a:lvl9pPr marL="365684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7106" indent="0">
              <a:buNone/>
              <a:defRPr sz="2000" b="1"/>
            </a:lvl2pPr>
            <a:lvl3pPr marL="914210" indent="0">
              <a:buNone/>
              <a:defRPr sz="1800" b="1"/>
            </a:lvl3pPr>
            <a:lvl4pPr marL="1371316" indent="0">
              <a:buNone/>
              <a:defRPr sz="1600" b="1"/>
            </a:lvl4pPr>
            <a:lvl5pPr marL="1828421" indent="0">
              <a:buNone/>
              <a:defRPr sz="1600" b="1"/>
            </a:lvl5pPr>
            <a:lvl6pPr marL="2285526" indent="0">
              <a:buNone/>
              <a:defRPr sz="1600" b="1"/>
            </a:lvl6pPr>
            <a:lvl7pPr marL="2742630" indent="0">
              <a:buNone/>
              <a:defRPr sz="1600" b="1"/>
            </a:lvl7pPr>
            <a:lvl8pPr marL="3199736" indent="0">
              <a:buNone/>
              <a:defRPr sz="1600" b="1"/>
            </a:lvl8pPr>
            <a:lvl9pPr marL="365684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6"/>
          <p:cNvSpPr>
            <a:spLocks noGrp="1" noChangeArrowheads="1"/>
          </p:cNvSpPr>
          <p:nvPr>
            <p:ph type="sldNum" sz="quarter" idx="11"/>
          </p:nvPr>
        </p:nvSpPr>
        <p:spPr>
          <a:ln/>
        </p:spPr>
        <p:txBody>
          <a:bodyPr/>
          <a:lstStyle>
            <a:lvl1pPr>
              <a:defRPr/>
            </a:lvl1pPr>
          </a:lstStyle>
          <a:p>
            <a:pPr>
              <a:defRPr/>
            </a:pPr>
            <a:fld id="{8268DF53-0CDC-4D68-A334-510F08390C1D}" type="slidenum">
              <a:rPr lang="en-US"/>
              <a:pPr>
                <a:defRPr/>
              </a:pPr>
              <a:t>‹#›</a:t>
            </a:fld>
            <a:endParaRPr lang="en-US"/>
          </a:p>
        </p:txBody>
      </p:sp>
    </p:spTree>
    <p:extLst>
      <p:ext uri="{BB962C8B-B14F-4D97-AF65-F5344CB8AC3E}">
        <p14:creationId xmlns:p14="http://schemas.microsoft.com/office/powerpoint/2010/main" val="52763155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sldNum" sz="quarter" idx="11"/>
          </p:nvPr>
        </p:nvSpPr>
        <p:spPr>
          <a:ln/>
        </p:spPr>
        <p:txBody>
          <a:bodyPr/>
          <a:lstStyle>
            <a:lvl1pPr>
              <a:defRPr/>
            </a:lvl1pPr>
          </a:lstStyle>
          <a:p>
            <a:pPr>
              <a:defRPr/>
            </a:pPr>
            <a:fld id="{B78BA2A6-21CA-446A-BC8D-FD9CA49026D8}" type="slidenum">
              <a:rPr lang="en-US"/>
              <a:pPr>
                <a:defRPr/>
              </a:pPr>
              <a:t>‹#›</a:t>
            </a:fld>
            <a:endParaRPr lang="en-US"/>
          </a:p>
        </p:txBody>
      </p:sp>
    </p:spTree>
    <p:extLst>
      <p:ext uri="{BB962C8B-B14F-4D97-AF65-F5344CB8AC3E}">
        <p14:creationId xmlns:p14="http://schemas.microsoft.com/office/powerpoint/2010/main" val="3488491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5"/>
            <a:ext cx="7772400" cy="1500187"/>
          </a:xfrm>
        </p:spPr>
        <p:txBody>
          <a:bodyPr anchor="b"/>
          <a:lstStyle>
            <a:lvl1pPr marL="0" indent="0">
              <a:buNone/>
              <a:defRPr sz="2000"/>
            </a:lvl1pPr>
            <a:lvl2pPr marL="457106" indent="0">
              <a:buNone/>
              <a:defRPr sz="1800"/>
            </a:lvl2pPr>
            <a:lvl3pPr marL="914210" indent="0">
              <a:buNone/>
              <a:defRPr sz="1600"/>
            </a:lvl3pPr>
            <a:lvl4pPr marL="1371316" indent="0">
              <a:buNone/>
              <a:defRPr sz="1400"/>
            </a:lvl4pPr>
            <a:lvl5pPr marL="1828421" indent="0">
              <a:buNone/>
              <a:defRPr sz="1400"/>
            </a:lvl5pPr>
            <a:lvl6pPr marL="2285526" indent="0">
              <a:buNone/>
              <a:defRPr sz="1400"/>
            </a:lvl6pPr>
            <a:lvl7pPr marL="2742630" indent="0">
              <a:buNone/>
              <a:defRPr sz="1400"/>
            </a:lvl7pPr>
            <a:lvl8pPr marL="3199736" indent="0">
              <a:buNone/>
              <a:defRPr sz="1400"/>
            </a:lvl8pPr>
            <a:lvl9pPr marL="3656841" indent="0">
              <a:buNone/>
              <a:defRPr sz="1400"/>
            </a:lvl9pPr>
          </a:lstStyle>
          <a:p>
            <a:pPr lvl="0"/>
            <a:r>
              <a:rPr lang="en-US" smtClean="0"/>
              <a:t>Click to edit Master text styles</a:t>
            </a:r>
          </a:p>
        </p:txBody>
      </p:sp>
    </p:spTree>
    <p:extLst>
      <p:ext uri="{BB962C8B-B14F-4D97-AF65-F5344CB8AC3E}">
        <p14:creationId xmlns:p14="http://schemas.microsoft.com/office/powerpoint/2010/main" val="168519423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sldNum" sz="quarter" idx="11"/>
          </p:nvPr>
        </p:nvSpPr>
        <p:spPr>
          <a:ln/>
        </p:spPr>
        <p:txBody>
          <a:bodyPr/>
          <a:lstStyle>
            <a:lvl1pPr>
              <a:defRPr/>
            </a:lvl1pPr>
          </a:lstStyle>
          <a:p>
            <a:pPr>
              <a:defRPr/>
            </a:pPr>
            <a:fld id="{D6973C9D-7C09-4006-B119-0D767DFEF394}" type="slidenum">
              <a:rPr lang="en-US"/>
              <a:pPr>
                <a:defRPr/>
              </a:pPr>
              <a:t>‹#›</a:t>
            </a:fld>
            <a:endParaRPr lang="en-US"/>
          </a:p>
        </p:txBody>
      </p:sp>
    </p:spTree>
    <p:extLst>
      <p:ext uri="{BB962C8B-B14F-4D97-AF65-F5344CB8AC3E}">
        <p14:creationId xmlns:p14="http://schemas.microsoft.com/office/powerpoint/2010/main" val="18218344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2"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106" indent="0">
              <a:buNone/>
              <a:defRPr sz="1200"/>
            </a:lvl2pPr>
            <a:lvl3pPr marL="914210" indent="0">
              <a:buNone/>
              <a:defRPr sz="1000"/>
            </a:lvl3pPr>
            <a:lvl4pPr marL="1371316" indent="0">
              <a:buNone/>
              <a:defRPr sz="900"/>
            </a:lvl4pPr>
            <a:lvl5pPr marL="1828421" indent="0">
              <a:buNone/>
              <a:defRPr sz="900"/>
            </a:lvl5pPr>
            <a:lvl6pPr marL="2285526" indent="0">
              <a:buNone/>
              <a:defRPr sz="900"/>
            </a:lvl6pPr>
            <a:lvl7pPr marL="2742630" indent="0">
              <a:buNone/>
              <a:defRPr sz="900"/>
            </a:lvl7pPr>
            <a:lvl8pPr marL="3199736" indent="0">
              <a:buNone/>
              <a:defRPr sz="900"/>
            </a:lvl8pPr>
            <a:lvl9pPr marL="3656841"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178A3B34-E58B-4475-9905-8DFEA51C979B}" type="slidenum">
              <a:rPr lang="en-US"/>
              <a:pPr>
                <a:defRPr/>
              </a:pPr>
              <a:t>‹#›</a:t>
            </a:fld>
            <a:endParaRPr lang="en-US"/>
          </a:p>
        </p:txBody>
      </p:sp>
    </p:spTree>
    <p:extLst>
      <p:ext uri="{BB962C8B-B14F-4D97-AF65-F5344CB8AC3E}">
        <p14:creationId xmlns:p14="http://schemas.microsoft.com/office/powerpoint/2010/main" val="132634954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06" indent="0">
              <a:buNone/>
              <a:defRPr sz="2800"/>
            </a:lvl2pPr>
            <a:lvl3pPr marL="914210" indent="0">
              <a:buNone/>
              <a:defRPr sz="2400"/>
            </a:lvl3pPr>
            <a:lvl4pPr marL="1371316" indent="0">
              <a:buNone/>
              <a:defRPr sz="2000"/>
            </a:lvl4pPr>
            <a:lvl5pPr marL="1828421" indent="0">
              <a:buNone/>
              <a:defRPr sz="2000"/>
            </a:lvl5pPr>
            <a:lvl6pPr marL="2285526" indent="0">
              <a:buNone/>
              <a:defRPr sz="2000"/>
            </a:lvl6pPr>
            <a:lvl7pPr marL="2742630" indent="0">
              <a:buNone/>
              <a:defRPr sz="2000"/>
            </a:lvl7pPr>
            <a:lvl8pPr marL="3199736" indent="0">
              <a:buNone/>
              <a:defRPr sz="2000"/>
            </a:lvl8pPr>
            <a:lvl9pPr marL="3656841"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06" indent="0">
              <a:buNone/>
              <a:defRPr sz="1200"/>
            </a:lvl2pPr>
            <a:lvl3pPr marL="914210" indent="0">
              <a:buNone/>
              <a:defRPr sz="1000"/>
            </a:lvl3pPr>
            <a:lvl4pPr marL="1371316" indent="0">
              <a:buNone/>
              <a:defRPr sz="900"/>
            </a:lvl4pPr>
            <a:lvl5pPr marL="1828421" indent="0">
              <a:buNone/>
              <a:defRPr sz="900"/>
            </a:lvl5pPr>
            <a:lvl6pPr marL="2285526" indent="0">
              <a:buNone/>
              <a:defRPr sz="900"/>
            </a:lvl6pPr>
            <a:lvl7pPr marL="2742630" indent="0">
              <a:buNone/>
              <a:defRPr sz="900"/>
            </a:lvl7pPr>
            <a:lvl8pPr marL="3199736" indent="0">
              <a:buNone/>
              <a:defRPr sz="900"/>
            </a:lvl8pPr>
            <a:lvl9pPr marL="3656841"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67F93893-7741-4951-9EA0-B1C27CC4DF7B}" type="slidenum">
              <a:rPr lang="en-US"/>
              <a:pPr>
                <a:defRPr/>
              </a:pPr>
              <a:t>‹#›</a:t>
            </a:fld>
            <a:endParaRPr lang="en-US"/>
          </a:p>
        </p:txBody>
      </p:sp>
    </p:spTree>
    <p:extLst>
      <p:ext uri="{BB962C8B-B14F-4D97-AF65-F5344CB8AC3E}">
        <p14:creationId xmlns:p14="http://schemas.microsoft.com/office/powerpoint/2010/main" val="3761092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0F172976-E0B3-4C43-88CF-6146D49F7958}" type="slidenum">
              <a:rPr lang="en-US"/>
              <a:pPr>
                <a:defRPr/>
              </a:pPr>
              <a:t>‹#›</a:t>
            </a:fld>
            <a:endParaRPr lang="en-US"/>
          </a:p>
        </p:txBody>
      </p:sp>
    </p:spTree>
    <p:extLst>
      <p:ext uri="{BB962C8B-B14F-4D97-AF65-F5344CB8AC3E}">
        <p14:creationId xmlns:p14="http://schemas.microsoft.com/office/powerpoint/2010/main" val="38490768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92C3D4D1-96C3-4F3A-9710-CB89982046C7}" type="slidenum">
              <a:rPr lang="en-US"/>
              <a:pPr>
                <a:defRPr/>
              </a:pPr>
              <a:t>‹#›</a:t>
            </a:fld>
            <a:endParaRPr lang="en-US"/>
          </a:p>
        </p:txBody>
      </p:sp>
    </p:spTree>
    <p:extLst>
      <p:ext uri="{BB962C8B-B14F-4D97-AF65-F5344CB8AC3E}">
        <p14:creationId xmlns:p14="http://schemas.microsoft.com/office/powerpoint/2010/main" val="56818338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2"/>
            <a:ext cx="6400800" cy="1752600"/>
          </a:xfrm>
        </p:spPr>
        <p:txBody>
          <a:bodyPr/>
          <a:lstStyle>
            <a:lvl1pPr marL="0" indent="0" algn="ctr">
              <a:buNone/>
              <a:defRPr/>
            </a:lvl1pPr>
            <a:lvl2pPr marL="457106" indent="0" algn="ctr">
              <a:buNone/>
              <a:defRPr/>
            </a:lvl2pPr>
            <a:lvl3pPr marL="914210" indent="0" algn="ctr">
              <a:buNone/>
              <a:defRPr/>
            </a:lvl3pPr>
            <a:lvl4pPr marL="1371316" indent="0" algn="ctr">
              <a:buNone/>
              <a:defRPr/>
            </a:lvl4pPr>
            <a:lvl5pPr marL="1828421" indent="0" algn="ctr">
              <a:buNone/>
              <a:defRPr/>
            </a:lvl5pPr>
            <a:lvl6pPr marL="2285526" indent="0" algn="ctr">
              <a:buNone/>
              <a:defRPr/>
            </a:lvl6pPr>
            <a:lvl7pPr marL="2742630" indent="0" algn="ctr">
              <a:buNone/>
              <a:defRPr/>
            </a:lvl7pPr>
            <a:lvl8pPr marL="3199736" indent="0" algn="ctr">
              <a:buNone/>
              <a:defRPr/>
            </a:lvl8pPr>
            <a:lvl9pPr marL="3656841" indent="0" algn="ctr">
              <a:buNone/>
              <a:defRPr/>
            </a:lvl9pPr>
          </a:lstStyle>
          <a:p>
            <a:r>
              <a:rPr lang="en-US" smtClean="0"/>
              <a:t>Click to edit Master subtitle style</a:t>
            </a:r>
            <a:endParaRPr lang="en-US"/>
          </a:p>
        </p:txBody>
      </p:sp>
      <p:sp>
        <p:nvSpPr>
          <p:cNvPr id="4" name="Rectangle 7"/>
          <p:cNvSpPr>
            <a:spLocks noGrp="1" noChangeArrowheads="1"/>
          </p:cNvSpPr>
          <p:nvPr>
            <p:ph type="dt" sz="half" idx="10"/>
          </p:nvPr>
        </p:nvSpPr>
        <p:spPr>
          <a:ln/>
        </p:spPr>
        <p:txBody>
          <a:bodyPr/>
          <a:lstStyle>
            <a:lvl1pPr>
              <a:defRPr/>
            </a:lvl1pPr>
          </a:lstStyle>
          <a:p>
            <a:pPr>
              <a:defRPr/>
            </a:pPr>
            <a:endParaRPr lang="de-DE"/>
          </a:p>
        </p:txBody>
      </p:sp>
      <p:sp>
        <p:nvSpPr>
          <p:cNvPr id="5" name="Rectangle 8"/>
          <p:cNvSpPr>
            <a:spLocks noGrp="1" noChangeArrowheads="1"/>
          </p:cNvSpPr>
          <p:nvPr>
            <p:ph type="ftr" sz="quarter" idx="11"/>
          </p:nvPr>
        </p:nvSpPr>
        <p:spPr>
          <a:ln/>
        </p:spPr>
        <p:txBody>
          <a:bodyPr/>
          <a:lstStyle>
            <a:lvl1pPr>
              <a:defRPr/>
            </a:lvl1pPr>
          </a:lstStyle>
          <a:p>
            <a:pPr>
              <a:defRPr/>
            </a:pPr>
            <a:endParaRPr lang="de-DE"/>
          </a:p>
        </p:txBody>
      </p:sp>
      <p:sp>
        <p:nvSpPr>
          <p:cNvPr id="6" name="Rectangle 9"/>
          <p:cNvSpPr>
            <a:spLocks noGrp="1" noChangeArrowheads="1"/>
          </p:cNvSpPr>
          <p:nvPr>
            <p:ph type="sldNum" sz="quarter" idx="12"/>
          </p:nvPr>
        </p:nvSpPr>
        <p:spPr>
          <a:ln/>
        </p:spPr>
        <p:txBody>
          <a:bodyPr/>
          <a:lstStyle>
            <a:lvl1pPr>
              <a:defRPr/>
            </a:lvl1pPr>
          </a:lstStyle>
          <a:p>
            <a:pPr>
              <a:defRPr/>
            </a:pPr>
            <a:fld id="{3F3E0AC6-7969-4632-8A13-E325B21FA36F}" type="slidenum">
              <a:rPr lang="de-DE"/>
              <a:pPr>
                <a:defRPr/>
              </a:pPr>
              <a:t>‹#›</a:t>
            </a:fld>
            <a:endParaRPr lang="de-DE"/>
          </a:p>
        </p:txBody>
      </p:sp>
    </p:spTree>
    <p:extLst>
      <p:ext uri="{BB962C8B-B14F-4D97-AF65-F5344CB8AC3E}">
        <p14:creationId xmlns:p14="http://schemas.microsoft.com/office/powerpoint/2010/main" val="22774176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dt" sz="half" idx="10"/>
          </p:nvPr>
        </p:nvSpPr>
        <p:spPr>
          <a:ln/>
        </p:spPr>
        <p:txBody>
          <a:bodyPr/>
          <a:lstStyle>
            <a:lvl1pPr>
              <a:defRPr/>
            </a:lvl1pPr>
          </a:lstStyle>
          <a:p>
            <a:pPr>
              <a:defRPr/>
            </a:pPr>
            <a:endParaRPr lang="de-DE"/>
          </a:p>
        </p:txBody>
      </p:sp>
      <p:sp>
        <p:nvSpPr>
          <p:cNvPr id="5" name="Rectangle 8"/>
          <p:cNvSpPr>
            <a:spLocks noGrp="1" noChangeArrowheads="1"/>
          </p:cNvSpPr>
          <p:nvPr>
            <p:ph type="ftr" sz="quarter" idx="11"/>
          </p:nvPr>
        </p:nvSpPr>
        <p:spPr>
          <a:ln/>
        </p:spPr>
        <p:txBody>
          <a:bodyPr/>
          <a:lstStyle>
            <a:lvl1pPr>
              <a:defRPr/>
            </a:lvl1pPr>
          </a:lstStyle>
          <a:p>
            <a:pPr>
              <a:defRPr/>
            </a:pPr>
            <a:endParaRPr lang="de-DE"/>
          </a:p>
        </p:txBody>
      </p:sp>
      <p:sp>
        <p:nvSpPr>
          <p:cNvPr id="6" name="Rectangle 9"/>
          <p:cNvSpPr>
            <a:spLocks noGrp="1" noChangeArrowheads="1"/>
          </p:cNvSpPr>
          <p:nvPr>
            <p:ph type="sldNum" sz="quarter" idx="12"/>
          </p:nvPr>
        </p:nvSpPr>
        <p:spPr>
          <a:ln/>
        </p:spPr>
        <p:txBody>
          <a:bodyPr/>
          <a:lstStyle>
            <a:lvl1pPr>
              <a:defRPr/>
            </a:lvl1pPr>
          </a:lstStyle>
          <a:p>
            <a:pPr>
              <a:defRPr/>
            </a:pPr>
            <a:fld id="{7D220EC8-C102-412F-8906-84D8B60A8BCA}" type="slidenum">
              <a:rPr lang="de-DE"/>
              <a:pPr>
                <a:defRPr/>
              </a:pPr>
              <a:t>‹#›</a:t>
            </a:fld>
            <a:endParaRPr lang="de-DE"/>
          </a:p>
        </p:txBody>
      </p:sp>
    </p:spTree>
    <p:extLst>
      <p:ext uri="{BB962C8B-B14F-4D97-AF65-F5344CB8AC3E}">
        <p14:creationId xmlns:p14="http://schemas.microsoft.com/office/powerpoint/2010/main" val="12136484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5"/>
            <a:ext cx="7772400" cy="1500187"/>
          </a:xfrm>
        </p:spPr>
        <p:txBody>
          <a:bodyPr anchor="b"/>
          <a:lstStyle>
            <a:lvl1pPr marL="0" indent="0">
              <a:buNone/>
              <a:defRPr sz="2000"/>
            </a:lvl1pPr>
            <a:lvl2pPr marL="457106" indent="0">
              <a:buNone/>
              <a:defRPr sz="1800"/>
            </a:lvl2pPr>
            <a:lvl3pPr marL="914210" indent="0">
              <a:buNone/>
              <a:defRPr sz="1600"/>
            </a:lvl3pPr>
            <a:lvl4pPr marL="1371316" indent="0">
              <a:buNone/>
              <a:defRPr sz="1400"/>
            </a:lvl4pPr>
            <a:lvl5pPr marL="1828421" indent="0">
              <a:buNone/>
              <a:defRPr sz="1400"/>
            </a:lvl5pPr>
            <a:lvl6pPr marL="2285526" indent="0">
              <a:buNone/>
              <a:defRPr sz="1400"/>
            </a:lvl6pPr>
            <a:lvl7pPr marL="2742630" indent="0">
              <a:buNone/>
              <a:defRPr sz="1400"/>
            </a:lvl7pPr>
            <a:lvl8pPr marL="3199736" indent="0">
              <a:buNone/>
              <a:defRPr sz="1400"/>
            </a:lvl8pPr>
            <a:lvl9pPr marL="3656841" indent="0">
              <a:buNone/>
              <a:defRPr sz="1400"/>
            </a:lvl9pPr>
          </a:lstStyle>
          <a:p>
            <a:pPr lvl="0"/>
            <a:r>
              <a:rPr lang="en-US" smtClean="0"/>
              <a:t>Click to edit Master text styles</a:t>
            </a:r>
          </a:p>
        </p:txBody>
      </p:sp>
      <p:sp>
        <p:nvSpPr>
          <p:cNvPr id="4" name="Rectangle 7"/>
          <p:cNvSpPr>
            <a:spLocks noGrp="1" noChangeArrowheads="1"/>
          </p:cNvSpPr>
          <p:nvPr>
            <p:ph type="dt" sz="half" idx="10"/>
          </p:nvPr>
        </p:nvSpPr>
        <p:spPr>
          <a:ln/>
        </p:spPr>
        <p:txBody>
          <a:bodyPr/>
          <a:lstStyle>
            <a:lvl1pPr>
              <a:defRPr/>
            </a:lvl1pPr>
          </a:lstStyle>
          <a:p>
            <a:pPr>
              <a:defRPr/>
            </a:pPr>
            <a:endParaRPr lang="de-DE"/>
          </a:p>
        </p:txBody>
      </p:sp>
      <p:sp>
        <p:nvSpPr>
          <p:cNvPr id="5" name="Rectangle 8"/>
          <p:cNvSpPr>
            <a:spLocks noGrp="1" noChangeArrowheads="1"/>
          </p:cNvSpPr>
          <p:nvPr>
            <p:ph type="ftr" sz="quarter" idx="11"/>
          </p:nvPr>
        </p:nvSpPr>
        <p:spPr>
          <a:ln/>
        </p:spPr>
        <p:txBody>
          <a:bodyPr/>
          <a:lstStyle>
            <a:lvl1pPr>
              <a:defRPr/>
            </a:lvl1pPr>
          </a:lstStyle>
          <a:p>
            <a:pPr>
              <a:defRPr/>
            </a:pPr>
            <a:endParaRPr lang="de-DE"/>
          </a:p>
        </p:txBody>
      </p:sp>
      <p:sp>
        <p:nvSpPr>
          <p:cNvPr id="6" name="Rectangle 9"/>
          <p:cNvSpPr>
            <a:spLocks noGrp="1" noChangeArrowheads="1"/>
          </p:cNvSpPr>
          <p:nvPr>
            <p:ph type="sldNum" sz="quarter" idx="12"/>
          </p:nvPr>
        </p:nvSpPr>
        <p:spPr>
          <a:ln/>
        </p:spPr>
        <p:txBody>
          <a:bodyPr/>
          <a:lstStyle>
            <a:lvl1pPr>
              <a:defRPr/>
            </a:lvl1pPr>
          </a:lstStyle>
          <a:p>
            <a:pPr>
              <a:defRPr/>
            </a:pPr>
            <a:fld id="{9D120115-257A-489F-99FB-88883DA8AC7F}" type="slidenum">
              <a:rPr lang="de-DE"/>
              <a:pPr>
                <a:defRPr/>
              </a:pPr>
              <a:t>‹#›</a:t>
            </a:fld>
            <a:endParaRPr lang="de-DE"/>
          </a:p>
        </p:txBody>
      </p:sp>
    </p:spTree>
    <p:extLst>
      <p:ext uri="{BB962C8B-B14F-4D97-AF65-F5344CB8AC3E}">
        <p14:creationId xmlns:p14="http://schemas.microsoft.com/office/powerpoint/2010/main" val="169157762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7"/>
          <p:cNvSpPr>
            <a:spLocks noGrp="1" noChangeArrowheads="1"/>
          </p:cNvSpPr>
          <p:nvPr>
            <p:ph type="dt" sz="half" idx="10"/>
          </p:nvPr>
        </p:nvSpPr>
        <p:spPr>
          <a:ln/>
        </p:spPr>
        <p:txBody>
          <a:bodyPr/>
          <a:lstStyle>
            <a:lvl1pPr>
              <a:defRPr/>
            </a:lvl1pPr>
          </a:lstStyle>
          <a:p>
            <a:pPr>
              <a:defRPr/>
            </a:pPr>
            <a:endParaRPr lang="de-DE"/>
          </a:p>
        </p:txBody>
      </p:sp>
      <p:sp>
        <p:nvSpPr>
          <p:cNvPr id="6" name="Rectangle 8"/>
          <p:cNvSpPr>
            <a:spLocks noGrp="1" noChangeArrowheads="1"/>
          </p:cNvSpPr>
          <p:nvPr>
            <p:ph type="ftr" sz="quarter" idx="11"/>
          </p:nvPr>
        </p:nvSpPr>
        <p:spPr>
          <a:ln/>
        </p:spPr>
        <p:txBody>
          <a:bodyPr/>
          <a:lstStyle>
            <a:lvl1pPr>
              <a:defRPr/>
            </a:lvl1pPr>
          </a:lstStyle>
          <a:p>
            <a:pPr>
              <a:defRPr/>
            </a:pPr>
            <a:endParaRPr lang="de-DE"/>
          </a:p>
        </p:txBody>
      </p:sp>
      <p:sp>
        <p:nvSpPr>
          <p:cNvPr id="7" name="Rectangle 9"/>
          <p:cNvSpPr>
            <a:spLocks noGrp="1" noChangeArrowheads="1"/>
          </p:cNvSpPr>
          <p:nvPr>
            <p:ph type="sldNum" sz="quarter" idx="12"/>
          </p:nvPr>
        </p:nvSpPr>
        <p:spPr>
          <a:ln/>
        </p:spPr>
        <p:txBody>
          <a:bodyPr/>
          <a:lstStyle>
            <a:lvl1pPr>
              <a:defRPr/>
            </a:lvl1pPr>
          </a:lstStyle>
          <a:p>
            <a:pPr>
              <a:defRPr/>
            </a:pPr>
            <a:fld id="{9FC38801-4D03-46E8-8B9A-202B1C855947}" type="slidenum">
              <a:rPr lang="de-DE"/>
              <a:pPr>
                <a:defRPr/>
              </a:pPr>
              <a:t>‹#›</a:t>
            </a:fld>
            <a:endParaRPr lang="de-DE"/>
          </a:p>
        </p:txBody>
      </p:sp>
    </p:spTree>
    <p:extLst>
      <p:ext uri="{BB962C8B-B14F-4D97-AF65-F5344CB8AC3E}">
        <p14:creationId xmlns:p14="http://schemas.microsoft.com/office/powerpoint/2010/main" val="32051319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7106" indent="0">
              <a:buNone/>
              <a:defRPr sz="2000" b="1"/>
            </a:lvl2pPr>
            <a:lvl3pPr marL="914210" indent="0">
              <a:buNone/>
              <a:defRPr sz="1800" b="1"/>
            </a:lvl3pPr>
            <a:lvl4pPr marL="1371316" indent="0">
              <a:buNone/>
              <a:defRPr sz="1600" b="1"/>
            </a:lvl4pPr>
            <a:lvl5pPr marL="1828421" indent="0">
              <a:buNone/>
              <a:defRPr sz="1600" b="1"/>
            </a:lvl5pPr>
            <a:lvl6pPr marL="2285526" indent="0">
              <a:buNone/>
              <a:defRPr sz="1600" b="1"/>
            </a:lvl6pPr>
            <a:lvl7pPr marL="2742630" indent="0">
              <a:buNone/>
              <a:defRPr sz="1600" b="1"/>
            </a:lvl7pPr>
            <a:lvl8pPr marL="3199736" indent="0">
              <a:buNone/>
              <a:defRPr sz="1600" b="1"/>
            </a:lvl8pPr>
            <a:lvl9pPr marL="365684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7106" indent="0">
              <a:buNone/>
              <a:defRPr sz="2000" b="1"/>
            </a:lvl2pPr>
            <a:lvl3pPr marL="914210" indent="0">
              <a:buNone/>
              <a:defRPr sz="1800" b="1"/>
            </a:lvl3pPr>
            <a:lvl4pPr marL="1371316" indent="0">
              <a:buNone/>
              <a:defRPr sz="1600" b="1"/>
            </a:lvl4pPr>
            <a:lvl5pPr marL="1828421" indent="0">
              <a:buNone/>
              <a:defRPr sz="1600" b="1"/>
            </a:lvl5pPr>
            <a:lvl6pPr marL="2285526" indent="0">
              <a:buNone/>
              <a:defRPr sz="1600" b="1"/>
            </a:lvl6pPr>
            <a:lvl7pPr marL="2742630" indent="0">
              <a:buNone/>
              <a:defRPr sz="1600" b="1"/>
            </a:lvl7pPr>
            <a:lvl8pPr marL="3199736" indent="0">
              <a:buNone/>
              <a:defRPr sz="1600" b="1"/>
            </a:lvl8pPr>
            <a:lvl9pPr marL="365684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7"/>
          <p:cNvSpPr>
            <a:spLocks noGrp="1" noChangeArrowheads="1"/>
          </p:cNvSpPr>
          <p:nvPr>
            <p:ph type="dt" sz="half" idx="10"/>
          </p:nvPr>
        </p:nvSpPr>
        <p:spPr>
          <a:ln/>
        </p:spPr>
        <p:txBody>
          <a:bodyPr/>
          <a:lstStyle>
            <a:lvl1pPr>
              <a:defRPr/>
            </a:lvl1pPr>
          </a:lstStyle>
          <a:p>
            <a:pPr>
              <a:defRPr/>
            </a:pPr>
            <a:endParaRPr lang="de-DE"/>
          </a:p>
        </p:txBody>
      </p:sp>
      <p:sp>
        <p:nvSpPr>
          <p:cNvPr id="8" name="Rectangle 8"/>
          <p:cNvSpPr>
            <a:spLocks noGrp="1" noChangeArrowheads="1"/>
          </p:cNvSpPr>
          <p:nvPr>
            <p:ph type="ftr" sz="quarter" idx="11"/>
          </p:nvPr>
        </p:nvSpPr>
        <p:spPr>
          <a:ln/>
        </p:spPr>
        <p:txBody>
          <a:bodyPr/>
          <a:lstStyle>
            <a:lvl1pPr>
              <a:defRPr/>
            </a:lvl1pPr>
          </a:lstStyle>
          <a:p>
            <a:pPr>
              <a:defRPr/>
            </a:pPr>
            <a:endParaRPr lang="de-DE"/>
          </a:p>
        </p:txBody>
      </p:sp>
      <p:sp>
        <p:nvSpPr>
          <p:cNvPr id="9" name="Rectangle 9"/>
          <p:cNvSpPr>
            <a:spLocks noGrp="1" noChangeArrowheads="1"/>
          </p:cNvSpPr>
          <p:nvPr>
            <p:ph type="sldNum" sz="quarter" idx="12"/>
          </p:nvPr>
        </p:nvSpPr>
        <p:spPr>
          <a:ln/>
        </p:spPr>
        <p:txBody>
          <a:bodyPr/>
          <a:lstStyle>
            <a:lvl1pPr>
              <a:defRPr/>
            </a:lvl1pPr>
          </a:lstStyle>
          <a:p>
            <a:pPr>
              <a:defRPr/>
            </a:pPr>
            <a:fld id="{D8645097-1D41-4B2A-AA35-5CC701E2AF65}" type="slidenum">
              <a:rPr lang="de-DE"/>
              <a:pPr>
                <a:defRPr/>
              </a:pPr>
              <a:t>‹#›</a:t>
            </a:fld>
            <a:endParaRPr lang="de-DE"/>
          </a:p>
        </p:txBody>
      </p:sp>
    </p:spTree>
    <p:extLst>
      <p:ext uri="{BB962C8B-B14F-4D97-AF65-F5344CB8AC3E}">
        <p14:creationId xmlns:p14="http://schemas.microsoft.com/office/powerpoint/2010/main" val="29550432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990600"/>
            <a:ext cx="4051300" cy="5276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84700" y="990600"/>
            <a:ext cx="4051300" cy="5276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905339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7"/>
          <p:cNvSpPr>
            <a:spLocks noGrp="1" noChangeArrowheads="1"/>
          </p:cNvSpPr>
          <p:nvPr>
            <p:ph type="dt" sz="half" idx="10"/>
          </p:nvPr>
        </p:nvSpPr>
        <p:spPr>
          <a:ln/>
        </p:spPr>
        <p:txBody>
          <a:bodyPr/>
          <a:lstStyle>
            <a:lvl1pPr>
              <a:defRPr/>
            </a:lvl1pPr>
          </a:lstStyle>
          <a:p>
            <a:pPr>
              <a:defRPr/>
            </a:pPr>
            <a:endParaRPr lang="de-DE"/>
          </a:p>
        </p:txBody>
      </p:sp>
      <p:sp>
        <p:nvSpPr>
          <p:cNvPr id="4" name="Rectangle 8"/>
          <p:cNvSpPr>
            <a:spLocks noGrp="1" noChangeArrowheads="1"/>
          </p:cNvSpPr>
          <p:nvPr>
            <p:ph type="ftr" sz="quarter" idx="11"/>
          </p:nvPr>
        </p:nvSpPr>
        <p:spPr>
          <a:ln/>
        </p:spPr>
        <p:txBody>
          <a:bodyPr/>
          <a:lstStyle>
            <a:lvl1pPr>
              <a:defRPr/>
            </a:lvl1pPr>
          </a:lstStyle>
          <a:p>
            <a:pPr>
              <a:defRPr/>
            </a:pPr>
            <a:endParaRPr lang="de-DE"/>
          </a:p>
        </p:txBody>
      </p:sp>
      <p:sp>
        <p:nvSpPr>
          <p:cNvPr id="5" name="Rectangle 9"/>
          <p:cNvSpPr>
            <a:spLocks noGrp="1" noChangeArrowheads="1"/>
          </p:cNvSpPr>
          <p:nvPr>
            <p:ph type="sldNum" sz="quarter" idx="12"/>
          </p:nvPr>
        </p:nvSpPr>
        <p:spPr>
          <a:ln/>
        </p:spPr>
        <p:txBody>
          <a:bodyPr/>
          <a:lstStyle>
            <a:lvl1pPr>
              <a:defRPr/>
            </a:lvl1pPr>
          </a:lstStyle>
          <a:p>
            <a:pPr>
              <a:defRPr/>
            </a:pPr>
            <a:fld id="{2BB0416B-6AA6-4B68-9EA0-EBBD092DCA3A}" type="slidenum">
              <a:rPr lang="de-DE"/>
              <a:pPr>
                <a:defRPr/>
              </a:pPr>
              <a:t>‹#›</a:t>
            </a:fld>
            <a:endParaRPr lang="de-DE"/>
          </a:p>
        </p:txBody>
      </p:sp>
    </p:spTree>
    <p:extLst>
      <p:ext uri="{BB962C8B-B14F-4D97-AF65-F5344CB8AC3E}">
        <p14:creationId xmlns:p14="http://schemas.microsoft.com/office/powerpoint/2010/main" val="425333381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7"/>
          <p:cNvSpPr>
            <a:spLocks noGrp="1" noChangeArrowheads="1"/>
          </p:cNvSpPr>
          <p:nvPr>
            <p:ph type="dt" sz="half" idx="10"/>
          </p:nvPr>
        </p:nvSpPr>
        <p:spPr>
          <a:ln/>
        </p:spPr>
        <p:txBody>
          <a:bodyPr/>
          <a:lstStyle>
            <a:lvl1pPr>
              <a:defRPr/>
            </a:lvl1pPr>
          </a:lstStyle>
          <a:p>
            <a:pPr>
              <a:defRPr/>
            </a:pPr>
            <a:endParaRPr lang="de-DE"/>
          </a:p>
        </p:txBody>
      </p:sp>
      <p:sp>
        <p:nvSpPr>
          <p:cNvPr id="3" name="Rectangle 8"/>
          <p:cNvSpPr>
            <a:spLocks noGrp="1" noChangeArrowheads="1"/>
          </p:cNvSpPr>
          <p:nvPr>
            <p:ph type="ftr" sz="quarter" idx="11"/>
          </p:nvPr>
        </p:nvSpPr>
        <p:spPr>
          <a:ln/>
        </p:spPr>
        <p:txBody>
          <a:bodyPr/>
          <a:lstStyle>
            <a:lvl1pPr>
              <a:defRPr/>
            </a:lvl1pPr>
          </a:lstStyle>
          <a:p>
            <a:pPr>
              <a:defRPr/>
            </a:pPr>
            <a:endParaRPr lang="de-DE"/>
          </a:p>
        </p:txBody>
      </p:sp>
      <p:sp>
        <p:nvSpPr>
          <p:cNvPr id="4" name="Rectangle 9"/>
          <p:cNvSpPr>
            <a:spLocks noGrp="1" noChangeArrowheads="1"/>
          </p:cNvSpPr>
          <p:nvPr>
            <p:ph type="sldNum" sz="quarter" idx="12"/>
          </p:nvPr>
        </p:nvSpPr>
        <p:spPr>
          <a:ln/>
        </p:spPr>
        <p:txBody>
          <a:bodyPr/>
          <a:lstStyle>
            <a:lvl1pPr>
              <a:defRPr/>
            </a:lvl1pPr>
          </a:lstStyle>
          <a:p>
            <a:pPr>
              <a:defRPr/>
            </a:pPr>
            <a:fld id="{52A52F29-E92D-47A9-A620-2340B97FA799}" type="slidenum">
              <a:rPr lang="de-DE"/>
              <a:pPr>
                <a:defRPr/>
              </a:pPr>
              <a:t>‹#›</a:t>
            </a:fld>
            <a:endParaRPr lang="de-DE"/>
          </a:p>
        </p:txBody>
      </p:sp>
    </p:spTree>
    <p:extLst>
      <p:ext uri="{BB962C8B-B14F-4D97-AF65-F5344CB8AC3E}">
        <p14:creationId xmlns:p14="http://schemas.microsoft.com/office/powerpoint/2010/main" val="249330583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2"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106" indent="0">
              <a:buNone/>
              <a:defRPr sz="1200"/>
            </a:lvl2pPr>
            <a:lvl3pPr marL="914210" indent="0">
              <a:buNone/>
              <a:defRPr sz="1000"/>
            </a:lvl3pPr>
            <a:lvl4pPr marL="1371316" indent="0">
              <a:buNone/>
              <a:defRPr sz="900"/>
            </a:lvl4pPr>
            <a:lvl5pPr marL="1828421" indent="0">
              <a:buNone/>
              <a:defRPr sz="900"/>
            </a:lvl5pPr>
            <a:lvl6pPr marL="2285526" indent="0">
              <a:buNone/>
              <a:defRPr sz="900"/>
            </a:lvl6pPr>
            <a:lvl7pPr marL="2742630" indent="0">
              <a:buNone/>
              <a:defRPr sz="900"/>
            </a:lvl7pPr>
            <a:lvl8pPr marL="3199736" indent="0">
              <a:buNone/>
              <a:defRPr sz="900"/>
            </a:lvl8pPr>
            <a:lvl9pPr marL="3656841" indent="0">
              <a:buNone/>
              <a:defRPr sz="900"/>
            </a:lvl9pPr>
          </a:lstStyle>
          <a:p>
            <a:pPr lvl="0"/>
            <a:r>
              <a:rPr lang="en-US" smtClean="0"/>
              <a:t>Click to edit Master text styles</a:t>
            </a:r>
          </a:p>
        </p:txBody>
      </p:sp>
      <p:sp>
        <p:nvSpPr>
          <p:cNvPr id="5" name="Rectangle 7"/>
          <p:cNvSpPr>
            <a:spLocks noGrp="1" noChangeArrowheads="1"/>
          </p:cNvSpPr>
          <p:nvPr>
            <p:ph type="dt" sz="half" idx="10"/>
          </p:nvPr>
        </p:nvSpPr>
        <p:spPr>
          <a:ln/>
        </p:spPr>
        <p:txBody>
          <a:bodyPr/>
          <a:lstStyle>
            <a:lvl1pPr>
              <a:defRPr/>
            </a:lvl1pPr>
          </a:lstStyle>
          <a:p>
            <a:pPr>
              <a:defRPr/>
            </a:pPr>
            <a:endParaRPr lang="de-DE"/>
          </a:p>
        </p:txBody>
      </p:sp>
      <p:sp>
        <p:nvSpPr>
          <p:cNvPr id="6" name="Rectangle 8"/>
          <p:cNvSpPr>
            <a:spLocks noGrp="1" noChangeArrowheads="1"/>
          </p:cNvSpPr>
          <p:nvPr>
            <p:ph type="ftr" sz="quarter" idx="11"/>
          </p:nvPr>
        </p:nvSpPr>
        <p:spPr>
          <a:ln/>
        </p:spPr>
        <p:txBody>
          <a:bodyPr/>
          <a:lstStyle>
            <a:lvl1pPr>
              <a:defRPr/>
            </a:lvl1pPr>
          </a:lstStyle>
          <a:p>
            <a:pPr>
              <a:defRPr/>
            </a:pPr>
            <a:endParaRPr lang="de-DE"/>
          </a:p>
        </p:txBody>
      </p:sp>
      <p:sp>
        <p:nvSpPr>
          <p:cNvPr id="7" name="Rectangle 9"/>
          <p:cNvSpPr>
            <a:spLocks noGrp="1" noChangeArrowheads="1"/>
          </p:cNvSpPr>
          <p:nvPr>
            <p:ph type="sldNum" sz="quarter" idx="12"/>
          </p:nvPr>
        </p:nvSpPr>
        <p:spPr>
          <a:ln/>
        </p:spPr>
        <p:txBody>
          <a:bodyPr/>
          <a:lstStyle>
            <a:lvl1pPr>
              <a:defRPr/>
            </a:lvl1pPr>
          </a:lstStyle>
          <a:p>
            <a:pPr>
              <a:defRPr/>
            </a:pPr>
            <a:fld id="{528F7843-A0D6-485C-B1B3-587AD767993C}" type="slidenum">
              <a:rPr lang="de-DE"/>
              <a:pPr>
                <a:defRPr/>
              </a:pPr>
              <a:t>‹#›</a:t>
            </a:fld>
            <a:endParaRPr lang="de-DE"/>
          </a:p>
        </p:txBody>
      </p:sp>
    </p:spTree>
    <p:extLst>
      <p:ext uri="{BB962C8B-B14F-4D97-AF65-F5344CB8AC3E}">
        <p14:creationId xmlns:p14="http://schemas.microsoft.com/office/powerpoint/2010/main" val="16653223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06" indent="0">
              <a:buNone/>
              <a:defRPr sz="2800"/>
            </a:lvl2pPr>
            <a:lvl3pPr marL="914210" indent="0">
              <a:buNone/>
              <a:defRPr sz="2400"/>
            </a:lvl3pPr>
            <a:lvl4pPr marL="1371316" indent="0">
              <a:buNone/>
              <a:defRPr sz="2000"/>
            </a:lvl4pPr>
            <a:lvl5pPr marL="1828421" indent="0">
              <a:buNone/>
              <a:defRPr sz="2000"/>
            </a:lvl5pPr>
            <a:lvl6pPr marL="2285526" indent="0">
              <a:buNone/>
              <a:defRPr sz="2000"/>
            </a:lvl6pPr>
            <a:lvl7pPr marL="2742630" indent="0">
              <a:buNone/>
              <a:defRPr sz="2000"/>
            </a:lvl7pPr>
            <a:lvl8pPr marL="3199736" indent="0">
              <a:buNone/>
              <a:defRPr sz="2000"/>
            </a:lvl8pPr>
            <a:lvl9pPr marL="3656841"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06" indent="0">
              <a:buNone/>
              <a:defRPr sz="1200"/>
            </a:lvl2pPr>
            <a:lvl3pPr marL="914210" indent="0">
              <a:buNone/>
              <a:defRPr sz="1000"/>
            </a:lvl3pPr>
            <a:lvl4pPr marL="1371316" indent="0">
              <a:buNone/>
              <a:defRPr sz="900"/>
            </a:lvl4pPr>
            <a:lvl5pPr marL="1828421" indent="0">
              <a:buNone/>
              <a:defRPr sz="900"/>
            </a:lvl5pPr>
            <a:lvl6pPr marL="2285526" indent="0">
              <a:buNone/>
              <a:defRPr sz="900"/>
            </a:lvl6pPr>
            <a:lvl7pPr marL="2742630" indent="0">
              <a:buNone/>
              <a:defRPr sz="900"/>
            </a:lvl7pPr>
            <a:lvl8pPr marL="3199736" indent="0">
              <a:buNone/>
              <a:defRPr sz="900"/>
            </a:lvl8pPr>
            <a:lvl9pPr marL="3656841" indent="0">
              <a:buNone/>
              <a:defRPr sz="900"/>
            </a:lvl9pPr>
          </a:lstStyle>
          <a:p>
            <a:pPr lvl="0"/>
            <a:r>
              <a:rPr lang="en-US" smtClean="0"/>
              <a:t>Click to edit Master text styles</a:t>
            </a:r>
          </a:p>
        </p:txBody>
      </p:sp>
      <p:sp>
        <p:nvSpPr>
          <p:cNvPr id="5" name="Rectangle 7"/>
          <p:cNvSpPr>
            <a:spLocks noGrp="1" noChangeArrowheads="1"/>
          </p:cNvSpPr>
          <p:nvPr>
            <p:ph type="dt" sz="half" idx="10"/>
          </p:nvPr>
        </p:nvSpPr>
        <p:spPr>
          <a:ln/>
        </p:spPr>
        <p:txBody>
          <a:bodyPr/>
          <a:lstStyle>
            <a:lvl1pPr>
              <a:defRPr/>
            </a:lvl1pPr>
          </a:lstStyle>
          <a:p>
            <a:pPr>
              <a:defRPr/>
            </a:pPr>
            <a:endParaRPr lang="de-DE"/>
          </a:p>
        </p:txBody>
      </p:sp>
      <p:sp>
        <p:nvSpPr>
          <p:cNvPr id="6" name="Rectangle 8"/>
          <p:cNvSpPr>
            <a:spLocks noGrp="1" noChangeArrowheads="1"/>
          </p:cNvSpPr>
          <p:nvPr>
            <p:ph type="ftr" sz="quarter" idx="11"/>
          </p:nvPr>
        </p:nvSpPr>
        <p:spPr>
          <a:ln/>
        </p:spPr>
        <p:txBody>
          <a:bodyPr/>
          <a:lstStyle>
            <a:lvl1pPr>
              <a:defRPr/>
            </a:lvl1pPr>
          </a:lstStyle>
          <a:p>
            <a:pPr>
              <a:defRPr/>
            </a:pPr>
            <a:endParaRPr lang="de-DE"/>
          </a:p>
        </p:txBody>
      </p:sp>
      <p:sp>
        <p:nvSpPr>
          <p:cNvPr id="7" name="Rectangle 9"/>
          <p:cNvSpPr>
            <a:spLocks noGrp="1" noChangeArrowheads="1"/>
          </p:cNvSpPr>
          <p:nvPr>
            <p:ph type="sldNum" sz="quarter" idx="12"/>
          </p:nvPr>
        </p:nvSpPr>
        <p:spPr>
          <a:ln/>
        </p:spPr>
        <p:txBody>
          <a:bodyPr/>
          <a:lstStyle>
            <a:lvl1pPr>
              <a:defRPr/>
            </a:lvl1pPr>
          </a:lstStyle>
          <a:p>
            <a:pPr>
              <a:defRPr/>
            </a:pPr>
            <a:fld id="{182DE9C5-FC76-4AEE-A74F-2A99CD58E1A0}" type="slidenum">
              <a:rPr lang="de-DE"/>
              <a:pPr>
                <a:defRPr/>
              </a:pPr>
              <a:t>‹#›</a:t>
            </a:fld>
            <a:endParaRPr lang="de-DE"/>
          </a:p>
        </p:txBody>
      </p:sp>
    </p:spTree>
    <p:extLst>
      <p:ext uri="{BB962C8B-B14F-4D97-AF65-F5344CB8AC3E}">
        <p14:creationId xmlns:p14="http://schemas.microsoft.com/office/powerpoint/2010/main" val="50332723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dt" sz="half" idx="10"/>
          </p:nvPr>
        </p:nvSpPr>
        <p:spPr>
          <a:ln/>
        </p:spPr>
        <p:txBody>
          <a:bodyPr/>
          <a:lstStyle>
            <a:lvl1pPr>
              <a:defRPr/>
            </a:lvl1pPr>
          </a:lstStyle>
          <a:p>
            <a:pPr>
              <a:defRPr/>
            </a:pPr>
            <a:endParaRPr lang="de-DE"/>
          </a:p>
        </p:txBody>
      </p:sp>
      <p:sp>
        <p:nvSpPr>
          <p:cNvPr id="5" name="Rectangle 8"/>
          <p:cNvSpPr>
            <a:spLocks noGrp="1" noChangeArrowheads="1"/>
          </p:cNvSpPr>
          <p:nvPr>
            <p:ph type="ftr" sz="quarter" idx="11"/>
          </p:nvPr>
        </p:nvSpPr>
        <p:spPr>
          <a:ln/>
        </p:spPr>
        <p:txBody>
          <a:bodyPr/>
          <a:lstStyle>
            <a:lvl1pPr>
              <a:defRPr/>
            </a:lvl1pPr>
          </a:lstStyle>
          <a:p>
            <a:pPr>
              <a:defRPr/>
            </a:pPr>
            <a:endParaRPr lang="de-DE"/>
          </a:p>
        </p:txBody>
      </p:sp>
      <p:sp>
        <p:nvSpPr>
          <p:cNvPr id="6" name="Rectangle 9"/>
          <p:cNvSpPr>
            <a:spLocks noGrp="1" noChangeArrowheads="1"/>
          </p:cNvSpPr>
          <p:nvPr>
            <p:ph type="sldNum" sz="quarter" idx="12"/>
          </p:nvPr>
        </p:nvSpPr>
        <p:spPr>
          <a:ln/>
        </p:spPr>
        <p:txBody>
          <a:bodyPr/>
          <a:lstStyle>
            <a:lvl1pPr>
              <a:defRPr/>
            </a:lvl1pPr>
          </a:lstStyle>
          <a:p>
            <a:pPr>
              <a:defRPr/>
            </a:pPr>
            <a:fld id="{005AB08D-A8E1-46CB-B0A8-97F6FA43CC2B}" type="slidenum">
              <a:rPr lang="de-DE"/>
              <a:pPr>
                <a:defRPr/>
              </a:pPr>
              <a:t>‹#›</a:t>
            </a:fld>
            <a:endParaRPr lang="de-DE"/>
          </a:p>
        </p:txBody>
      </p:sp>
    </p:spTree>
    <p:extLst>
      <p:ext uri="{BB962C8B-B14F-4D97-AF65-F5344CB8AC3E}">
        <p14:creationId xmlns:p14="http://schemas.microsoft.com/office/powerpoint/2010/main" val="304701526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7"/>
          <p:cNvSpPr>
            <a:spLocks noGrp="1" noChangeArrowheads="1"/>
          </p:cNvSpPr>
          <p:nvPr>
            <p:ph type="dt" sz="half" idx="10"/>
          </p:nvPr>
        </p:nvSpPr>
        <p:spPr>
          <a:ln/>
        </p:spPr>
        <p:txBody>
          <a:bodyPr/>
          <a:lstStyle>
            <a:lvl1pPr>
              <a:defRPr/>
            </a:lvl1pPr>
          </a:lstStyle>
          <a:p>
            <a:pPr>
              <a:defRPr/>
            </a:pPr>
            <a:endParaRPr lang="de-DE"/>
          </a:p>
        </p:txBody>
      </p:sp>
      <p:sp>
        <p:nvSpPr>
          <p:cNvPr id="5" name="Rectangle 8"/>
          <p:cNvSpPr>
            <a:spLocks noGrp="1" noChangeArrowheads="1"/>
          </p:cNvSpPr>
          <p:nvPr>
            <p:ph type="ftr" sz="quarter" idx="11"/>
          </p:nvPr>
        </p:nvSpPr>
        <p:spPr>
          <a:ln/>
        </p:spPr>
        <p:txBody>
          <a:bodyPr/>
          <a:lstStyle>
            <a:lvl1pPr>
              <a:defRPr/>
            </a:lvl1pPr>
          </a:lstStyle>
          <a:p>
            <a:pPr>
              <a:defRPr/>
            </a:pPr>
            <a:endParaRPr lang="de-DE"/>
          </a:p>
        </p:txBody>
      </p:sp>
      <p:sp>
        <p:nvSpPr>
          <p:cNvPr id="6" name="Rectangle 9"/>
          <p:cNvSpPr>
            <a:spLocks noGrp="1" noChangeArrowheads="1"/>
          </p:cNvSpPr>
          <p:nvPr>
            <p:ph type="sldNum" sz="quarter" idx="12"/>
          </p:nvPr>
        </p:nvSpPr>
        <p:spPr>
          <a:ln/>
        </p:spPr>
        <p:txBody>
          <a:bodyPr/>
          <a:lstStyle>
            <a:lvl1pPr>
              <a:defRPr/>
            </a:lvl1pPr>
          </a:lstStyle>
          <a:p>
            <a:pPr>
              <a:defRPr/>
            </a:pPr>
            <a:fld id="{E27E992C-6276-40C6-BCD9-4F9B3B5A9922}" type="slidenum">
              <a:rPr lang="de-DE"/>
              <a:pPr>
                <a:defRPr/>
              </a:pPr>
              <a:t>‹#›</a:t>
            </a:fld>
            <a:endParaRPr lang="de-DE"/>
          </a:p>
        </p:txBody>
      </p:sp>
    </p:spTree>
    <p:extLst>
      <p:ext uri="{BB962C8B-B14F-4D97-AF65-F5344CB8AC3E}">
        <p14:creationId xmlns:p14="http://schemas.microsoft.com/office/powerpoint/2010/main" val="315096748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2"/>
            <a:ext cx="6400800" cy="1752600"/>
          </a:xfrm>
        </p:spPr>
        <p:txBody>
          <a:bodyPr/>
          <a:lstStyle>
            <a:lvl1pPr marL="0" indent="0" algn="ctr">
              <a:buNone/>
              <a:defRPr/>
            </a:lvl1pPr>
            <a:lvl2pPr marL="457106" indent="0" algn="ctr">
              <a:buNone/>
              <a:defRPr/>
            </a:lvl2pPr>
            <a:lvl3pPr marL="914210" indent="0" algn="ctr">
              <a:buNone/>
              <a:defRPr/>
            </a:lvl3pPr>
            <a:lvl4pPr marL="1371316" indent="0" algn="ctr">
              <a:buNone/>
              <a:defRPr/>
            </a:lvl4pPr>
            <a:lvl5pPr marL="1828421" indent="0" algn="ctr">
              <a:buNone/>
              <a:defRPr/>
            </a:lvl5pPr>
            <a:lvl6pPr marL="2285526" indent="0" algn="ctr">
              <a:buNone/>
              <a:defRPr/>
            </a:lvl6pPr>
            <a:lvl7pPr marL="2742630" indent="0" algn="ctr">
              <a:buNone/>
              <a:defRPr/>
            </a:lvl7pPr>
            <a:lvl8pPr marL="3199736" indent="0" algn="ctr">
              <a:buNone/>
              <a:defRPr/>
            </a:lvl8pPr>
            <a:lvl9pPr marL="3656841"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266439953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91185102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5"/>
            <a:ext cx="7772400" cy="1500187"/>
          </a:xfrm>
        </p:spPr>
        <p:txBody>
          <a:bodyPr anchor="b"/>
          <a:lstStyle>
            <a:lvl1pPr marL="0" indent="0">
              <a:buNone/>
              <a:defRPr sz="2000"/>
            </a:lvl1pPr>
            <a:lvl2pPr marL="457106" indent="0">
              <a:buNone/>
              <a:defRPr sz="1800"/>
            </a:lvl2pPr>
            <a:lvl3pPr marL="914210" indent="0">
              <a:buNone/>
              <a:defRPr sz="1600"/>
            </a:lvl3pPr>
            <a:lvl4pPr marL="1371316" indent="0">
              <a:buNone/>
              <a:defRPr sz="1400"/>
            </a:lvl4pPr>
            <a:lvl5pPr marL="1828421" indent="0">
              <a:buNone/>
              <a:defRPr sz="1400"/>
            </a:lvl5pPr>
            <a:lvl6pPr marL="2285526" indent="0">
              <a:buNone/>
              <a:defRPr sz="1400"/>
            </a:lvl6pPr>
            <a:lvl7pPr marL="2742630" indent="0">
              <a:buNone/>
              <a:defRPr sz="1400"/>
            </a:lvl7pPr>
            <a:lvl8pPr marL="3199736" indent="0">
              <a:buNone/>
              <a:defRPr sz="1400"/>
            </a:lvl8pPr>
            <a:lvl9pPr marL="3656841" indent="0">
              <a:buNone/>
              <a:defRPr sz="1400"/>
            </a:lvl9pPr>
          </a:lstStyle>
          <a:p>
            <a:pPr lvl="0"/>
            <a:r>
              <a:rPr lang="en-US" smtClean="0"/>
              <a:t>Click to edit Master text styles</a:t>
            </a:r>
          </a:p>
        </p:txBody>
      </p:sp>
    </p:spTree>
    <p:extLst>
      <p:ext uri="{BB962C8B-B14F-4D97-AF65-F5344CB8AC3E}">
        <p14:creationId xmlns:p14="http://schemas.microsoft.com/office/powerpoint/2010/main" val="2485432377"/>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990600"/>
            <a:ext cx="4051300" cy="5276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84700" y="990600"/>
            <a:ext cx="4051300" cy="5276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008200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7106" indent="0">
              <a:buNone/>
              <a:defRPr sz="2000" b="1"/>
            </a:lvl2pPr>
            <a:lvl3pPr marL="914210" indent="0">
              <a:buNone/>
              <a:defRPr sz="1800" b="1"/>
            </a:lvl3pPr>
            <a:lvl4pPr marL="1371316" indent="0">
              <a:buNone/>
              <a:defRPr sz="1600" b="1"/>
            </a:lvl4pPr>
            <a:lvl5pPr marL="1828421" indent="0">
              <a:buNone/>
              <a:defRPr sz="1600" b="1"/>
            </a:lvl5pPr>
            <a:lvl6pPr marL="2285526" indent="0">
              <a:buNone/>
              <a:defRPr sz="1600" b="1"/>
            </a:lvl6pPr>
            <a:lvl7pPr marL="2742630" indent="0">
              <a:buNone/>
              <a:defRPr sz="1600" b="1"/>
            </a:lvl7pPr>
            <a:lvl8pPr marL="3199736" indent="0">
              <a:buNone/>
              <a:defRPr sz="1600" b="1"/>
            </a:lvl8pPr>
            <a:lvl9pPr marL="365684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7106" indent="0">
              <a:buNone/>
              <a:defRPr sz="2000" b="1"/>
            </a:lvl2pPr>
            <a:lvl3pPr marL="914210" indent="0">
              <a:buNone/>
              <a:defRPr sz="1800" b="1"/>
            </a:lvl3pPr>
            <a:lvl4pPr marL="1371316" indent="0">
              <a:buNone/>
              <a:defRPr sz="1600" b="1"/>
            </a:lvl4pPr>
            <a:lvl5pPr marL="1828421" indent="0">
              <a:buNone/>
              <a:defRPr sz="1600" b="1"/>
            </a:lvl5pPr>
            <a:lvl6pPr marL="2285526" indent="0">
              <a:buNone/>
              <a:defRPr sz="1600" b="1"/>
            </a:lvl6pPr>
            <a:lvl7pPr marL="2742630" indent="0">
              <a:buNone/>
              <a:defRPr sz="1600" b="1"/>
            </a:lvl7pPr>
            <a:lvl8pPr marL="3199736" indent="0">
              <a:buNone/>
              <a:defRPr sz="1600" b="1"/>
            </a:lvl8pPr>
            <a:lvl9pPr marL="365684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7920395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7106" indent="0">
              <a:buNone/>
              <a:defRPr sz="2000" b="1"/>
            </a:lvl2pPr>
            <a:lvl3pPr marL="914210" indent="0">
              <a:buNone/>
              <a:defRPr sz="1800" b="1"/>
            </a:lvl3pPr>
            <a:lvl4pPr marL="1371316" indent="0">
              <a:buNone/>
              <a:defRPr sz="1600" b="1"/>
            </a:lvl4pPr>
            <a:lvl5pPr marL="1828421" indent="0">
              <a:buNone/>
              <a:defRPr sz="1600" b="1"/>
            </a:lvl5pPr>
            <a:lvl6pPr marL="2285526" indent="0">
              <a:buNone/>
              <a:defRPr sz="1600" b="1"/>
            </a:lvl6pPr>
            <a:lvl7pPr marL="2742630" indent="0">
              <a:buNone/>
              <a:defRPr sz="1600" b="1"/>
            </a:lvl7pPr>
            <a:lvl8pPr marL="3199736" indent="0">
              <a:buNone/>
              <a:defRPr sz="1600" b="1"/>
            </a:lvl8pPr>
            <a:lvl9pPr marL="365684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7106" indent="0">
              <a:buNone/>
              <a:defRPr sz="2000" b="1"/>
            </a:lvl2pPr>
            <a:lvl3pPr marL="914210" indent="0">
              <a:buNone/>
              <a:defRPr sz="1800" b="1"/>
            </a:lvl3pPr>
            <a:lvl4pPr marL="1371316" indent="0">
              <a:buNone/>
              <a:defRPr sz="1600" b="1"/>
            </a:lvl4pPr>
            <a:lvl5pPr marL="1828421" indent="0">
              <a:buNone/>
              <a:defRPr sz="1600" b="1"/>
            </a:lvl5pPr>
            <a:lvl6pPr marL="2285526" indent="0">
              <a:buNone/>
              <a:defRPr sz="1600" b="1"/>
            </a:lvl6pPr>
            <a:lvl7pPr marL="2742630" indent="0">
              <a:buNone/>
              <a:defRPr sz="1600" b="1"/>
            </a:lvl7pPr>
            <a:lvl8pPr marL="3199736" indent="0">
              <a:buNone/>
              <a:defRPr sz="1600" b="1"/>
            </a:lvl8pPr>
            <a:lvl9pPr marL="365684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57709433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61881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444794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2"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106" indent="0">
              <a:buNone/>
              <a:defRPr sz="1200"/>
            </a:lvl2pPr>
            <a:lvl3pPr marL="914210" indent="0">
              <a:buNone/>
              <a:defRPr sz="1000"/>
            </a:lvl3pPr>
            <a:lvl4pPr marL="1371316" indent="0">
              <a:buNone/>
              <a:defRPr sz="900"/>
            </a:lvl4pPr>
            <a:lvl5pPr marL="1828421" indent="0">
              <a:buNone/>
              <a:defRPr sz="900"/>
            </a:lvl5pPr>
            <a:lvl6pPr marL="2285526" indent="0">
              <a:buNone/>
              <a:defRPr sz="900"/>
            </a:lvl6pPr>
            <a:lvl7pPr marL="2742630" indent="0">
              <a:buNone/>
              <a:defRPr sz="900"/>
            </a:lvl7pPr>
            <a:lvl8pPr marL="3199736" indent="0">
              <a:buNone/>
              <a:defRPr sz="900"/>
            </a:lvl8pPr>
            <a:lvl9pPr marL="3656841" indent="0">
              <a:buNone/>
              <a:defRPr sz="900"/>
            </a:lvl9pPr>
          </a:lstStyle>
          <a:p>
            <a:pPr lvl="0"/>
            <a:r>
              <a:rPr lang="en-US" smtClean="0"/>
              <a:t>Click to edit Master text styles</a:t>
            </a:r>
          </a:p>
        </p:txBody>
      </p:sp>
    </p:spTree>
    <p:extLst>
      <p:ext uri="{BB962C8B-B14F-4D97-AF65-F5344CB8AC3E}">
        <p14:creationId xmlns:p14="http://schemas.microsoft.com/office/powerpoint/2010/main" val="106658661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06" indent="0">
              <a:buNone/>
              <a:defRPr sz="2800"/>
            </a:lvl2pPr>
            <a:lvl3pPr marL="914210" indent="0">
              <a:buNone/>
              <a:defRPr sz="2400"/>
            </a:lvl3pPr>
            <a:lvl4pPr marL="1371316" indent="0">
              <a:buNone/>
              <a:defRPr sz="2000"/>
            </a:lvl4pPr>
            <a:lvl5pPr marL="1828421" indent="0">
              <a:buNone/>
              <a:defRPr sz="2000"/>
            </a:lvl5pPr>
            <a:lvl6pPr marL="2285526" indent="0">
              <a:buNone/>
              <a:defRPr sz="2000"/>
            </a:lvl6pPr>
            <a:lvl7pPr marL="2742630" indent="0">
              <a:buNone/>
              <a:defRPr sz="2000"/>
            </a:lvl7pPr>
            <a:lvl8pPr marL="3199736" indent="0">
              <a:buNone/>
              <a:defRPr sz="2000"/>
            </a:lvl8pPr>
            <a:lvl9pPr marL="3656841"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06" indent="0">
              <a:buNone/>
              <a:defRPr sz="1200"/>
            </a:lvl2pPr>
            <a:lvl3pPr marL="914210" indent="0">
              <a:buNone/>
              <a:defRPr sz="1000"/>
            </a:lvl3pPr>
            <a:lvl4pPr marL="1371316" indent="0">
              <a:buNone/>
              <a:defRPr sz="900"/>
            </a:lvl4pPr>
            <a:lvl5pPr marL="1828421" indent="0">
              <a:buNone/>
              <a:defRPr sz="900"/>
            </a:lvl5pPr>
            <a:lvl6pPr marL="2285526" indent="0">
              <a:buNone/>
              <a:defRPr sz="900"/>
            </a:lvl6pPr>
            <a:lvl7pPr marL="2742630" indent="0">
              <a:buNone/>
              <a:defRPr sz="900"/>
            </a:lvl7pPr>
            <a:lvl8pPr marL="3199736" indent="0">
              <a:buNone/>
              <a:defRPr sz="900"/>
            </a:lvl8pPr>
            <a:lvl9pPr marL="3656841" indent="0">
              <a:buNone/>
              <a:defRPr sz="900"/>
            </a:lvl9pPr>
          </a:lstStyle>
          <a:p>
            <a:pPr lvl="0"/>
            <a:r>
              <a:rPr lang="en-US" smtClean="0"/>
              <a:t>Click to edit Master text styles</a:t>
            </a:r>
          </a:p>
        </p:txBody>
      </p:sp>
    </p:spTree>
    <p:extLst>
      <p:ext uri="{BB962C8B-B14F-4D97-AF65-F5344CB8AC3E}">
        <p14:creationId xmlns:p14="http://schemas.microsoft.com/office/powerpoint/2010/main" val="410904222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0366666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381000"/>
            <a:ext cx="2063750" cy="58864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1001" y="381000"/>
            <a:ext cx="6038850" cy="5886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0710888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2"/>
            <a:ext cx="6400800" cy="1752600"/>
          </a:xfrm>
        </p:spPr>
        <p:txBody>
          <a:bodyPr/>
          <a:lstStyle>
            <a:lvl1pPr marL="0" indent="0" algn="ctr">
              <a:buNone/>
              <a:defRPr/>
            </a:lvl1pPr>
            <a:lvl2pPr marL="457106" indent="0" algn="ctr">
              <a:buNone/>
              <a:defRPr/>
            </a:lvl2pPr>
            <a:lvl3pPr marL="914210" indent="0" algn="ctr">
              <a:buNone/>
              <a:defRPr/>
            </a:lvl3pPr>
            <a:lvl4pPr marL="1371316" indent="0" algn="ctr">
              <a:buNone/>
              <a:defRPr/>
            </a:lvl4pPr>
            <a:lvl5pPr marL="1828421" indent="0" algn="ctr">
              <a:buNone/>
              <a:defRPr/>
            </a:lvl5pPr>
            <a:lvl6pPr marL="2285526" indent="0" algn="ctr">
              <a:buNone/>
              <a:defRPr/>
            </a:lvl6pPr>
            <a:lvl7pPr marL="2742630" indent="0" algn="ctr">
              <a:buNone/>
              <a:defRPr/>
            </a:lvl7pPr>
            <a:lvl8pPr marL="3199736" indent="0" algn="ctr">
              <a:buNone/>
              <a:defRPr/>
            </a:lvl8pPr>
            <a:lvl9pPr marL="3656841"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72132779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5021339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5"/>
            <a:ext cx="7772400" cy="1500187"/>
          </a:xfrm>
        </p:spPr>
        <p:txBody>
          <a:bodyPr anchor="b"/>
          <a:lstStyle>
            <a:lvl1pPr marL="0" indent="0">
              <a:buNone/>
              <a:defRPr sz="2000"/>
            </a:lvl1pPr>
            <a:lvl2pPr marL="457106" indent="0">
              <a:buNone/>
              <a:defRPr sz="1800"/>
            </a:lvl2pPr>
            <a:lvl3pPr marL="914210" indent="0">
              <a:buNone/>
              <a:defRPr sz="1600"/>
            </a:lvl3pPr>
            <a:lvl4pPr marL="1371316" indent="0">
              <a:buNone/>
              <a:defRPr sz="1400"/>
            </a:lvl4pPr>
            <a:lvl5pPr marL="1828421" indent="0">
              <a:buNone/>
              <a:defRPr sz="1400"/>
            </a:lvl5pPr>
            <a:lvl6pPr marL="2285526" indent="0">
              <a:buNone/>
              <a:defRPr sz="1400"/>
            </a:lvl6pPr>
            <a:lvl7pPr marL="2742630" indent="0">
              <a:buNone/>
              <a:defRPr sz="1400"/>
            </a:lvl7pPr>
            <a:lvl8pPr marL="3199736" indent="0">
              <a:buNone/>
              <a:defRPr sz="1400"/>
            </a:lvl8pPr>
            <a:lvl9pPr marL="3656841" indent="0">
              <a:buNone/>
              <a:defRPr sz="1400"/>
            </a:lvl9pPr>
          </a:lstStyle>
          <a:p>
            <a:pPr lvl="0"/>
            <a:r>
              <a:rPr lang="en-US" smtClean="0"/>
              <a:t>Click to edit Master text styles</a:t>
            </a:r>
          </a:p>
        </p:txBody>
      </p:sp>
    </p:spTree>
    <p:extLst>
      <p:ext uri="{BB962C8B-B14F-4D97-AF65-F5344CB8AC3E}">
        <p14:creationId xmlns:p14="http://schemas.microsoft.com/office/powerpoint/2010/main" val="509786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63657219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990600"/>
            <a:ext cx="4051300" cy="5276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84700" y="990600"/>
            <a:ext cx="4051300" cy="5276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7886698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7106" indent="0">
              <a:buNone/>
              <a:defRPr sz="2000" b="1"/>
            </a:lvl2pPr>
            <a:lvl3pPr marL="914210" indent="0">
              <a:buNone/>
              <a:defRPr sz="1800" b="1"/>
            </a:lvl3pPr>
            <a:lvl4pPr marL="1371316" indent="0">
              <a:buNone/>
              <a:defRPr sz="1600" b="1"/>
            </a:lvl4pPr>
            <a:lvl5pPr marL="1828421" indent="0">
              <a:buNone/>
              <a:defRPr sz="1600" b="1"/>
            </a:lvl5pPr>
            <a:lvl6pPr marL="2285526" indent="0">
              <a:buNone/>
              <a:defRPr sz="1600" b="1"/>
            </a:lvl6pPr>
            <a:lvl7pPr marL="2742630" indent="0">
              <a:buNone/>
              <a:defRPr sz="1600" b="1"/>
            </a:lvl7pPr>
            <a:lvl8pPr marL="3199736" indent="0">
              <a:buNone/>
              <a:defRPr sz="1600" b="1"/>
            </a:lvl8pPr>
            <a:lvl9pPr marL="365684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7106" indent="0">
              <a:buNone/>
              <a:defRPr sz="2000" b="1"/>
            </a:lvl2pPr>
            <a:lvl3pPr marL="914210" indent="0">
              <a:buNone/>
              <a:defRPr sz="1800" b="1"/>
            </a:lvl3pPr>
            <a:lvl4pPr marL="1371316" indent="0">
              <a:buNone/>
              <a:defRPr sz="1600" b="1"/>
            </a:lvl4pPr>
            <a:lvl5pPr marL="1828421" indent="0">
              <a:buNone/>
              <a:defRPr sz="1600" b="1"/>
            </a:lvl5pPr>
            <a:lvl6pPr marL="2285526" indent="0">
              <a:buNone/>
              <a:defRPr sz="1600" b="1"/>
            </a:lvl6pPr>
            <a:lvl7pPr marL="2742630" indent="0">
              <a:buNone/>
              <a:defRPr sz="1600" b="1"/>
            </a:lvl7pPr>
            <a:lvl8pPr marL="3199736" indent="0">
              <a:buNone/>
              <a:defRPr sz="1600" b="1"/>
            </a:lvl8pPr>
            <a:lvl9pPr marL="365684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47786387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51371709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666950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2"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106" indent="0">
              <a:buNone/>
              <a:defRPr sz="1200"/>
            </a:lvl2pPr>
            <a:lvl3pPr marL="914210" indent="0">
              <a:buNone/>
              <a:defRPr sz="1000"/>
            </a:lvl3pPr>
            <a:lvl4pPr marL="1371316" indent="0">
              <a:buNone/>
              <a:defRPr sz="900"/>
            </a:lvl4pPr>
            <a:lvl5pPr marL="1828421" indent="0">
              <a:buNone/>
              <a:defRPr sz="900"/>
            </a:lvl5pPr>
            <a:lvl6pPr marL="2285526" indent="0">
              <a:buNone/>
              <a:defRPr sz="900"/>
            </a:lvl6pPr>
            <a:lvl7pPr marL="2742630" indent="0">
              <a:buNone/>
              <a:defRPr sz="900"/>
            </a:lvl7pPr>
            <a:lvl8pPr marL="3199736" indent="0">
              <a:buNone/>
              <a:defRPr sz="900"/>
            </a:lvl8pPr>
            <a:lvl9pPr marL="3656841" indent="0">
              <a:buNone/>
              <a:defRPr sz="900"/>
            </a:lvl9pPr>
          </a:lstStyle>
          <a:p>
            <a:pPr lvl="0"/>
            <a:r>
              <a:rPr lang="en-US" smtClean="0"/>
              <a:t>Click to edit Master text styles</a:t>
            </a:r>
          </a:p>
        </p:txBody>
      </p:sp>
    </p:spTree>
    <p:extLst>
      <p:ext uri="{BB962C8B-B14F-4D97-AF65-F5344CB8AC3E}">
        <p14:creationId xmlns:p14="http://schemas.microsoft.com/office/powerpoint/2010/main" val="44132613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06" indent="0">
              <a:buNone/>
              <a:defRPr sz="2800"/>
            </a:lvl2pPr>
            <a:lvl3pPr marL="914210" indent="0">
              <a:buNone/>
              <a:defRPr sz="2400"/>
            </a:lvl3pPr>
            <a:lvl4pPr marL="1371316" indent="0">
              <a:buNone/>
              <a:defRPr sz="2000"/>
            </a:lvl4pPr>
            <a:lvl5pPr marL="1828421" indent="0">
              <a:buNone/>
              <a:defRPr sz="2000"/>
            </a:lvl5pPr>
            <a:lvl6pPr marL="2285526" indent="0">
              <a:buNone/>
              <a:defRPr sz="2000"/>
            </a:lvl6pPr>
            <a:lvl7pPr marL="2742630" indent="0">
              <a:buNone/>
              <a:defRPr sz="2000"/>
            </a:lvl7pPr>
            <a:lvl8pPr marL="3199736" indent="0">
              <a:buNone/>
              <a:defRPr sz="2000"/>
            </a:lvl8pPr>
            <a:lvl9pPr marL="3656841"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06" indent="0">
              <a:buNone/>
              <a:defRPr sz="1200"/>
            </a:lvl2pPr>
            <a:lvl3pPr marL="914210" indent="0">
              <a:buNone/>
              <a:defRPr sz="1000"/>
            </a:lvl3pPr>
            <a:lvl4pPr marL="1371316" indent="0">
              <a:buNone/>
              <a:defRPr sz="900"/>
            </a:lvl4pPr>
            <a:lvl5pPr marL="1828421" indent="0">
              <a:buNone/>
              <a:defRPr sz="900"/>
            </a:lvl5pPr>
            <a:lvl6pPr marL="2285526" indent="0">
              <a:buNone/>
              <a:defRPr sz="900"/>
            </a:lvl6pPr>
            <a:lvl7pPr marL="2742630" indent="0">
              <a:buNone/>
              <a:defRPr sz="900"/>
            </a:lvl7pPr>
            <a:lvl8pPr marL="3199736" indent="0">
              <a:buNone/>
              <a:defRPr sz="900"/>
            </a:lvl8pPr>
            <a:lvl9pPr marL="3656841" indent="0">
              <a:buNone/>
              <a:defRPr sz="900"/>
            </a:lvl9pPr>
          </a:lstStyle>
          <a:p>
            <a:pPr lvl="0"/>
            <a:r>
              <a:rPr lang="en-US" smtClean="0"/>
              <a:t>Click to edit Master text styles</a:t>
            </a:r>
          </a:p>
        </p:txBody>
      </p:sp>
    </p:spTree>
    <p:extLst>
      <p:ext uri="{BB962C8B-B14F-4D97-AF65-F5344CB8AC3E}">
        <p14:creationId xmlns:p14="http://schemas.microsoft.com/office/powerpoint/2010/main" val="266691126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2343454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381000"/>
            <a:ext cx="2063750" cy="58864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1001" y="381000"/>
            <a:ext cx="6038850" cy="5886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00933623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2"/>
            <a:ext cx="6400800" cy="1752600"/>
          </a:xfrm>
        </p:spPr>
        <p:txBody>
          <a:bodyPr/>
          <a:lstStyle>
            <a:lvl1pPr marL="0" indent="0" algn="ctr">
              <a:buNone/>
              <a:defRPr/>
            </a:lvl1pPr>
            <a:lvl2pPr marL="457106" indent="0" algn="ctr">
              <a:buNone/>
              <a:defRPr/>
            </a:lvl2pPr>
            <a:lvl3pPr marL="914210" indent="0" algn="ctr">
              <a:buNone/>
              <a:defRPr/>
            </a:lvl3pPr>
            <a:lvl4pPr marL="1371316" indent="0" algn="ctr">
              <a:buNone/>
              <a:defRPr/>
            </a:lvl4pPr>
            <a:lvl5pPr marL="1828421" indent="0" algn="ctr">
              <a:buNone/>
              <a:defRPr/>
            </a:lvl5pPr>
            <a:lvl6pPr marL="2285526" indent="0" algn="ctr">
              <a:buNone/>
              <a:defRPr/>
            </a:lvl6pPr>
            <a:lvl7pPr marL="2742630" indent="0" algn="ctr">
              <a:buNone/>
              <a:defRPr/>
            </a:lvl7pPr>
            <a:lvl8pPr marL="3199736" indent="0" algn="ctr">
              <a:buNone/>
              <a:defRPr/>
            </a:lvl8pPr>
            <a:lvl9pPr marL="3656841"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p:txBody>
          <a:bodyPr/>
          <a:lstStyle>
            <a:lvl1pPr algn="ctr" eaLnBrk="0" hangingPunct="0">
              <a:defRPr>
                <a:effectLst>
                  <a:outerShdw blurRad="38100" dist="38100" dir="2700000" algn="tl">
                    <a:srgbClr val="000000">
                      <a:alpha val="43137"/>
                    </a:srgbClr>
                  </a:outerShdw>
                </a:effectLst>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a:effectLst>
                  <a:outerShdw blurRad="38100" dist="38100" dir="2700000" algn="tl">
                    <a:srgbClr val="000000">
                      <a:alpha val="43137"/>
                    </a:srgbClr>
                  </a:outerShdw>
                </a:effectLst>
              </a:defRPr>
            </a:lvl1pPr>
          </a:lstStyle>
          <a:p>
            <a:pPr>
              <a:defRPr/>
            </a:pPr>
            <a:r>
              <a:rPr lang="en-US"/>
              <a:t>D. M. Webber</a:t>
            </a:r>
          </a:p>
        </p:txBody>
      </p:sp>
      <p:sp>
        <p:nvSpPr>
          <p:cNvPr id="6" name="Rectangle 6"/>
          <p:cNvSpPr>
            <a:spLocks noGrp="1" noChangeArrowheads="1"/>
          </p:cNvSpPr>
          <p:nvPr>
            <p:ph type="sldNum" sz="quarter" idx="12"/>
          </p:nvPr>
        </p:nvSpPr>
        <p:spPr/>
        <p:txBody>
          <a:bodyPr/>
          <a:lstStyle>
            <a:lvl1pPr eaLnBrk="0" hangingPunct="0">
              <a:defRPr>
                <a:effectLst>
                  <a:outerShdw blurRad="38100" dist="38100" dir="2700000" algn="tl">
                    <a:srgbClr val="000000">
                      <a:alpha val="43137"/>
                    </a:srgbClr>
                  </a:outerShdw>
                </a:effectLst>
              </a:defRPr>
            </a:lvl1pPr>
          </a:lstStyle>
          <a:p>
            <a:pPr>
              <a:defRPr/>
            </a:pPr>
            <a:fld id="{E7355627-7126-42A6-B1F8-1F65D8D7F908}" type="slidenum">
              <a:rPr lang="en-US"/>
              <a:pPr>
                <a:defRPr/>
              </a:pPr>
              <a:t>‹#›</a:t>
            </a:fld>
            <a:endParaRPr lang="en-US"/>
          </a:p>
        </p:txBody>
      </p:sp>
    </p:spTree>
    <p:extLst>
      <p:ext uri="{BB962C8B-B14F-4D97-AF65-F5344CB8AC3E}">
        <p14:creationId xmlns:p14="http://schemas.microsoft.com/office/powerpoint/2010/main" val="130146848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5889035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05354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5"/>
            <a:ext cx="7772400" cy="1500187"/>
          </a:xfrm>
        </p:spPr>
        <p:txBody>
          <a:bodyPr anchor="b"/>
          <a:lstStyle>
            <a:lvl1pPr marL="0" indent="0">
              <a:buNone/>
              <a:defRPr sz="2000"/>
            </a:lvl1pPr>
            <a:lvl2pPr marL="457106" indent="0">
              <a:buNone/>
              <a:defRPr sz="1800"/>
            </a:lvl2pPr>
            <a:lvl3pPr marL="914210" indent="0">
              <a:buNone/>
              <a:defRPr sz="1600"/>
            </a:lvl3pPr>
            <a:lvl4pPr marL="1371316" indent="0">
              <a:buNone/>
              <a:defRPr sz="1400"/>
            </a:lvl4pPr>
            <a:lvl5pPr marL="1828421" indent="0">
              <a:buNone/>
              <a:defRPr sz="1400"/>
            </a:lvl5pPr>
            <a:lvl6pPr marL="2285526" indent="0">
              <a:buNone/>
              <a:defRPr sz="1400"/>
            </a:lvl6pPr>
            <a:lvl7pPr marL="2742630" indent="0">
              <a:buNone/>
              <a:defRPr sz="1400"/>
            </a:lvl7pPr>
            <a:lvl8pPr marL="3199736" indent="0">
              <a:buNone/>
              <a:defRPr sz="1400"/>
            </a:lvl8pPr>
            <a:lvl9pPr marL="3656841"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p:txBody>
          <a:bodyPr/>
          <a:lstStyle>
            <a:lvl1pPr algn="ctr" eaLnBrk="0" hangingPunct="0">
              <a:defRPr>
                <a:effectLst>
                  <a:outerShdw blurRad="38100" dist="38100" dir="2700000" algn="tl">
                    <a:srgbClr val="000000">
                      <a:alpha val="43137"/>
                    </a:srgbClr>
                  </a:outerShdw>
                </a:effectLst>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a:effectLst>
                  <a:outerShdw blurRad="38100" dist="38100" dir="2700000" algn="tl">
                    <a:srgbClr val="000000">
                      <a:alpha val="43137"/>
                    </a:srgbClr>
                  </a:outerShdw>
                </a:effectLst>
              </a:defRPr>
            </a:lvl1pPr>
          </a:lstStyle>
          <a:p>
            <a:pPr>
              <a:defRPr/>
            </a:pPr>
            <a:r>
              <a:rPr lang="en-US"/>
              <a:t>D. M. Webber</a:t>
            </a:r>
          </a:p>
        </p:txBody>
      </p:sp>
      <p:sp>
        <p:nvSpPr>
          <p:cNvPr id="6" name="Rectangle 6"/>
          <p:cNvSpPr>
            <a:spLocks noGrp="1" noChangeArrowheads="1"/>
          </p:cNvSpPr>
          <p:nvPr>
            <p:ph type="sldNum" sz="quarter" idx="12"/>
          </p:nvPr>
        </p:nvSpPr>
        <p:spPr/>
        <p:txBody>
          <a:bodyPr/>
          <a:lstStyle>
            <a:lvl1pPr eaLnBrk="0" hangingPunct="0">
              <a:defRPr>
                <a:effectLst>
                  <a:outerShdw blurRad="38100" dist="38100" dir="2700000" algn="tl">
                    <a:srgbClr val="000000">
                      <a:alpha val="43137"/>
                    </a:srgbClr>
                  </a:outerShdw>
                </a:effectLst>
              </a:defRPr>
            </a:lvl1pPr>
          </a:lstStyle>
          <a:p>
            <a:pPr>
              <a:defRPr/>
            </a:pPr>
            <a:fld id="{5D9C3327-0DE2-4369-9FF0-A633789007A3}" type="slidenum">
              <a:rPr lang="en-US"/>
              <a:pPr>
                <a:defRPr/>
              </a:pPr>
              <a:t>‹#›</a:t>
            </a:fld>
            <a:endParaRPr lang="en-US"/>
          </a:p>
        </p:txBody>
      </p:sp>
    </p:spTree>
    <p:extLst>
      <p:ext uri="{BB962C8B-B14F-4D97-AF65-F5344CB8AC3E}">
        <p14:creationId xmlns:p14="http://schemas.microsoft.com/office/powerpoint/2010/main" val="408975517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lvl1pPr algn="ctr" eaLnBrk="0" hangingPunct="0">
              <a:defRPr>
                <a:effectLst>
                  <a:outerShdw blurRad="38100" dist="38100" dir="2700000" algn="tl">
                    <a:srgbClr val="000000">
                      <a:alpha val="43137"/>
                    </a:srgbClr>
                  </a:outerShdw>
                </a:effectLst>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a:effectLst>
                  <a:outerShdw blurRad="38100" dist="38100" dir="2700000" algn="tl">
                    <a:srgbClr val="000000">
                      <a:alpha val="43137"/>
                    </a:srgbClr>
                  </a:outerShdw>
                </a:effectLst>
              </a:defRPr>
            </a:lvl1pPr>
          </a:lstStyle>
          <a:p>
            <a:pPr>
              <a:defRPr/>
            </a:pPr>
            <a:r>
              <a:rPr lang="en-US"/>
              <a:t>D. M. Webber</a:t>
            </a:r>
          </a:p>
        </p:txBody>
      </p:sp>
      <p:sp>
        <p:nvSpPr>
          <p:cNvPr id="7" name="Rectangle 6"/>
          <p:cNvSpPr>
            <a:spLocks noGrp="1" noChangeArrowheads="1"/>
          </p:cNvSpPr>
          <p:nvPr>
            <p:ph type="sldNum" sz="quarter" idx="12"/>
          </p:nvPr>
        </p:nvSpPr>
        <p:spPr/>
        <p:txBody>
          <a:bodyPr/>
          <a:lstStyle>
            <a:lvl1pPr eaLnBrk="0" hangingPunct="0">
              <a:defRPr>
                <a:effectLst>
                  <a:outerShdw blurRad="38100" dist="38100" dir="2700000" algn="tl">
                    <a:srgbClr val="000000">
                      <a:alpha val="43137"/>
                    </a:srgbClr>
                  </a:outerShdw>
                </a:effectLst>
              </a:defRPr>
            </a:lvl1pPr>
          </a:lstStyle>
          <a:p>
            <a:pPr>
              <a:defRPr/>
            </a:pPr>
            <a:fld id="{730AA139-17A2-497E-8867-6D0540E952FB}" type="slidenum">
              <a:rPr lang="en-US"/>
              <a:pPr>
                <a:defRPr/>
              </a:pPr>
              <a:t>‹#›</a:t>
            </a:fld>
            <a:endParaRPr lang="en-US"/>
          </a:p>
        </p:txBody>
      </p:sp>
    </p:spTree>
    <p:extLst>
      <p:ext uri="{BB962C8B-B14F-4D97-AF65-F5344CB8AC3E}">
        <p14:creationId xmlns:p14="http://schemas.microsoft.com/office/powerpoint/2010/main" val="263042040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7106" indent="0">
              <a:buNone/>
              <a:defRPr sz="2000" b="1"/>
            </a:lvl2pPr>
            <a:lvl3pPr marL="914210" indent="0">
              <a:buNone/>
              <a:defRPr sz="1800" b="1"/>
            </a:lvl3pPr>
            <a:lvl4pPr marL="1371316" indent="0">
              <a:buNone/>
              <a:defRPr sz="1600" b="1"/>
            </a:lvl4pPr>
            <a:lvl5pPr marL="1828421" indent="0">
              <a:buNone/>
              <a:defRPr sz="1600" b="1"/>
            </a:lvl5pPr>
            <a:lvl6pPr marL="2285526" indent="0">
              <a:buNone/>
              <a:defRPr sz="1600" b="1"/>
            </a:lvl6pPr>
            <a:lvl7pPr marL="2742630" indent="0">
              <a:buNone/>
              <a:defRPr sz="1600" b="1"/>
            </a:lvl7pPr>
            <a:lvl8pPr marL="3199736" indent="0">
              <a:buNone/>
              <a:defRPr sz="1600" b="1"/>
            </a:lvl8pPr>
            <a:lvl9pPr marL="365684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7106" indent="0">
              <a:buNone/>
              <a:defRPr sz="2000" b="1"/>
            </a:lvl2pPr>
            <a:lvl3pPr marL="914210" indent="0">
              <a:buNone/>
              <a:defRPr sz="1800" b="1"/>
            </a:lvl3pPr>
            <a:lvl4pPr marL="1371316" indent="0">
              <a:buNone/>
              <a:defRPr sz="1600" b="1"/>
            </a:lvl4pPr>
            <a:lvl5pPr marL="1828421" indent="0">
              <a:buNone/>
              <a:defRPr sz="1600" b="1"/>
            </a:lvl5pPr>
            <a:lvl6pPr marL="2285526" indent="0">
              <a:buNone/>
              <a:defRPr sz="1600" b="1"/>
            </a:lvl6pPr>
            <a:lvl7pPr marL="2742630" indent="0">
              <a:buNone/>
              <a:defRPr sz="1600" b="1"/>
            </a:lvl7pPr>
            <a:lvl8pPr marL="3199736" indent="0">
              <a:buNone/>
              <a:defRPr sz="1600" b="1"/>
            </a:lvl8pPr>
            <a:lvl9pPr marL="365684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p:txBody>
          <a:bodyPr/>
          <a:lstStyle>
            <a:lvl1pPr algn="ctr" eaLnBrk="0" hangingPunct="0">
              <a:defRPr>
                <a:effectLst>
                  <a:outerShdw blurRad="38100" dist="38100" dir="2700000" algn="tl">
                    <a:srgbClr val="000000">
                      <a:alpha val="43137"/>
                    </a:srgbClr>
                  </a:outerShdw>
                </a:effectLst>
              </a:defRPr>
            </a:lvl1pPr>
          </a:lstStyle>
          <a:p>
            <a:pPr>
              <a:defRPr/>
            </a:pPr>
            <a:endParaRPr lang="en-US"/>
          </a:p>
        </p:txBody>
      </p:sp>
      <p:sp>
        <p:nvSpPr>
          <p:cNvPr id="8" name="Rectangle 5"/>
          <p:cNvSpPr>
            <a:spLocks noGrp="1" noChangeArrowheads="1"/>
          </p:cNvSpPr>
          <p:nvPr>
            <p:ph type="ftr" sz="quarter" idx="11"/>
          </p:nvPr>
        </p:nvSpPr>
        <p:spPr/>
        <p:txBody>
          <a:bodyPr/>
          <a:lstStyle>
            <a:lvl1pPr eaLnBrk="0" hangingPunct="0">
              <a:defRPr>
                <a:effectLst>
                  <a:outerShdw blurRad="38100" dist="38100" dir="2700000" algn="tl">
                    <a:srgbClr val="000000">
                      <a:alpha val="43137"/>
                    </a:srgbClr>
                  </a:outerShdw>
                </a:effectLst>
              </a:defRPr>
            </a:lvl1pPr>
          </a:lstStyle>
          <a:p>
            <a:pPr>
              <a:defRPr/>
            </a:pPr>
            <a:r>
              <a:rPr lang="en-US"/>
              <a:t>D. M. Webber</a:t>
            </a:r>
          </a:p>
        </p:txBody>
      </p:sp>
      <p:sp>
        <p:nvSpPr>
          <p:cNvPr id="9" name="Rectangle 6"/>
          <p:cNvSpPr>
            <a:spLocks noGrp="1" noChangeArrowheads="1"/>
          </p:cNvSpPr>
          <p:nvPr>
            <p:ph type="sldNum" sz="quarter" idx="12"/>
          </p:nvPr>
        </p:nvSpPr>
        <p:spPr/>
        <p:txBody>
          <a:bodyPr/>
          <a:lstStyle>
            <a:lvl1pPr eaLnBrk="0" hangingPunct="0">
              <a:defRPr>
                <a:effectLst>
                  <a:outerShdw blurRad="38100" dist="38100" dir="2700000" algn="tl">
                    <a:srgbClr val="000000">
                      <a:alpha val="43137"/>
                    </a:srgbClr>
                  </a:outerShdw>
                </a:effectLst>
              </a:defRPr>
            </a:lvl1pPr>
          </a:lstStyle>
          <a:p>
            <a:pPr>
              <a:defRPr/>
            </a:pPr>
            <a:fld id="{49A26207-6F30-4A3C-A526-53A2F3D56406}" type="slidenum">
              <a:rPr lang="en-US"/>
              <a:pPr>
                <a:defRPr/>
              </a:pPr>
              <a:t>‹#›</a:t>
            </a:fld>
            <a:endParaRPr lang="en-US"/>
          </a:p>
        </p:txBody>
      </p:sp>
    </p:spTree>
    <p:extLst>
      <p:ext uri="{BB962C8B-B14F-4D97-AF65-F5344CB8AC3E}">
        <p14:creationId xmlns:p14="http://schemas.microsoft.com/office/powerpoint/2010/main" val="3708961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p:txBody>
          <a:bodyPr/>
          <a:lstStyle>
            <a:lvl1pPr algn="ctr" eaLnBrk="0" hangingPunct="0">
              <a:defRPr>
                <a:effectLst>
                  <a:outerShdw blurRad="38100" dist="38100" dir="2700000" algn="tl">
                    <a:srgbClr val="000000">
                      <a:alpha val="43137"/>
                    </a:srgbClr>
                  </a:outerShdw>
                </a:effectLst>
              </a:defRPr>
            </a:lvl1pPr>
          </a:lstStyle>
          <a:p>
            <a:pPr>
              <a:defRPr/>
            </a:pPr>
            <a:endParaRPr lang="en-US"/>
          </a:p>
        </p:txBody>
      </p:sp>
      <p:sp>
        <p:nvSpPr>
          <p:cNvPr id="4" name="Rectangle 5"/>
          <p:cNvSpPr>
            <a:spLocks noGrp="1" noChangeArrowheads="1"/>
          </p:cNvSpPr>
          <p:nvPr>
            <p:ph type="ftr" sz="quarter" idx="11"/>
          </p:nvPr>
        </p:nvSpPr>
        <p:spPr/>
        <p:txBody>
          <a:bodyPr/>
          <a:lstStyle>
            <a:lvl1pPr eaLnBrk="0" hangingPunct="0">
              <a:defRPr>
                <a:effectLst>
                  <a:outerShdw blurRad="38100" dist="38100" dir="2700000" algn="tl">
                    <a:srgbClr val="000000">
                      <a:alpha val="43137"/>
                    </a:srgbClr>
                  </a:outerShdw>
                </a:effectLst>
              </a:defRPr>
            </a:lvl1pPr>
          </a:lstStyle>
          <a:p>
            <a:pPr>
              <a:defRPr/>
            </a:pPr>
            <a:r>
              <a:rPr lang="en-US"/>
              <a:t>D. M. Webber</a:t>
            </a:r>
          </a:p>
        </p:txBody>
      </p:sp>
      <p:sp>
        <p:nvSpPr>
          <p:cNvPr id="5" name="Rectangle 6"/>
          <p:cNvSpPr>
            <a:spLocks noGrp="1" noChangeArrowheads="1"/>
          </p:cNvSpPr>
          <p:nvPr>
            <p:ph type="sldNum" sz="quarter" idx="12"/>
          </p:nvPr>
        </p:nvSpPr>
        <p:spPr/>
        <p:txBody>
          <a:bodyPr/>
          <a:lstStyle>
            <a:lvl1pPr eaLnBrk="0" hangingPunct="0">
              <a:defRPr>
                <a:effectLst>
                  <a:outerShdw blurRad="38100" dist="38100" dir="2700000" algn="tl">
                    <a:srgbClr val="000000">
                      <a:alpha val="43137"/>
                    </a:srgbClr>
                  </a:outerShdw>
                </a:effectLst>
              </a:defRPr>
            </a:lvl1pPr>
          </a:lstStyle>
          <a:p>
            <a:pPr>
              <a:defRPr/>
            </a:pPr>
            <a:fld id="{36F931A3-CBB7-4F21-804F-DA8F30687583}" type="slidenum">
              <a:rPr lang="en-US"/>
              <a:pPr>
                <a:defRPr/>
              </a:pPr>
              <a:t>‹#›</a:t>
            </a:fld>
            <a:endParaRPr lang="en-US"/>
          </a:p>
        </p:txBody>
      </p:sp>
    </p:spTree>
    <p:extLst>
      <p:ext uri="{BB962C8B-B14F-4D97-AF65-F5344CB8AC3E}">
        <p14:creationId xmlns:p14="http://schemas.microsoft.com/office/powerpoint/2010/main" val="236145633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lgn="ctr" eaLnBrk="0" hangingPunct="0">
              <a:defRPr>
                <a:effectLst>
                  <a:outerShdw blurRad="38100" dist="38100" dir="2700000" algn="tl">
                    <a:srgbClr val="000000">
                      <a:alpha val="43137"/>
                    </a:srgbClr>
                  </a:outerShdw>
                </a:effectLst>
              </a:defRPr>
            </a:lvl1pPr>
          </a:lstStyle>
          <a:p>
            <a:pPr>
              <a:defRPr/>
            </a:pPr>
            <a:endParaRPr lang="en-US"/>
          </a:p>
        </p:txBody>
      </p:sp>
      <p:sp>
        <p:nvSpPr>
          <p:cNvPr id="3" name="Rectangle 5"/>
          <p:cNvSpPr>
            <a:spLocks noGrp="1" noChangeArrowheads="1"/>
          </p:cNvSpPr>
          <p:nvPr>
            <p:ph type="ftr" sz="quarter" idx="11"/>
          </p:nvPr>
        </p:nvSpPr>
        <p:spPr/>
        <p:txBody>
          <a:bodyPr/>
          <a:lstStyle>
            <a:lvl1pPr eaLnBrk="0" hangingPunct="0">
              <a:defRPr>
                <a:effectLst>
                  <a:outerShdw blurRad="38100" dist="38100" dir="2700000" algn="tl">
                    <a:srgbClr val="000000">
                      <a:alpha val="43137"/>
                    </a:srgbClr>
                  </a:outerShdw>
                </a:effectLst>
              </a:defRPr>
            </a:lvl1pPr>
          </a:lstStyle>
          <a:p>
            <a:pPr>
              <a:defRPr/>
            </a:pPr>
            <a:r>
              <a:rPr lang="en-US"/>
              <a:t>D. M. Webber</a:t>
            </a:r>
          </a:p>
        </p:txBody>
      </p:sp>
      <p:sp>
        <p:nvSpPr>
          <p:cNvPr id="4" name="Rectangle 6"/>
          <p:cNvSpPr>
            <a:spLocks noGrp="1" noChangeArrowheads="1"/>
          </p:cNvSpPr>
          <p:nvPr>
            <p:ph type="sldNum" sz="quarter" idx="12"/>
          </p:nvPr>
        </p:nvSpPr>
        <p:spPr/>
        <p:txBody>
          <a:bodyPr/>
          <a:lstStyle>
            <a:lvl1pPr eaLnBrk="0" hangingPunct="0">
              <a:defRPr>
                <a:effectLst>
                  <a:outerShdw blurRad="38100" dist="38100" dir="2700000" algn="tl">
                    <a:srgbClr val="000000">
                      <a:alpha val="43137"/>
                    </a:srgbClr>
                  </a:outerShdw>
                </a:effectLst>
              </a:defRPr>
            </a:lvl1pPr>
          </a:lstStyle>
          <a:p>
            <a:pPr>
              <a:defRPr/>
            </a:pPr>
            <a:fld id="{F78ECA63-A42E-4045-B8FA-70C6706F38E8}" type="slidenum">
              <a:rPr lang="en-US"/>
              <a:pPr>
                <a:defRPr/>
              </a:pPr>
              <a:t>‹#›</a:t>
            </a:fld>
            <a:endParaRPr lang="en-US"/>
          </a:p>
        </p:txBody>
      </p:sp>
    </p:spTree>
    <p:extLst>
      <p:ext uri="{BB962C8B-B14F-4D97-AF65-F5344CB8AC3E}">
        <p14:creationId xmlns:p14="http://schemas.microsoft.com/office/powerpoint/2010/main" val="210054497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2"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106" indent="0">
              <a:buNone/>
              <a:defRPr sz="1200"/>
            </a:lvl2pPr>
            <a:lvl3pPr marL="914210" indent="0">
              <a:buNone/>
              <a:defRPr sz="1000"/>
            </a:lvl3pPr>
            <a:lvl4pPr marL="1371316" indent="0">
              <a:buNone/>
              <a:defRPr sz="900"/>
            </a:lvl4pPr>
            <a:lvl5pPr marL="1828421" indent="0">
              <a:buNone/>
              <a:defRPr sz="900"/>
            </a:lvl5pPr>
            <a:lvl6pPr marL="2285526" indent="0">
              <a:buNone/>
              <a:defRPr sz="900"/>
            </a:lvl6pPr>
            <a:lvl7pPr marL="2742630" indent="0">
              <a:buNone/>
              <a:defRPr sz="900"/>
            </a:lvl7pPr>
            <a:lvl8pPr marL="3199736" indent="0">
              <a:buNone/>
              <a:defRPr sz="900"/>
            </a:lvl8pPr>
            <a:lvl9pPr marL="3656841"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lgn="ctr" eaLnBrk="0" hangingPunct="0">
              <a:defRPr>
                <a:effectLst>
                  <a:outerShdw blurRad="38100" dist="38100" dir="2700000" algn="tl">
                    <a:srgbClr val="000000">
                      <a:alpha val="43137"/>
                    </a:srgbClr>
                  </a:outerShdw>
                </a:effectLst>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a:effectLst>
                  <a:outerShdw blurRad="38100" dist="38100" dir="2700000" algn="tl">
                    <a:srgbClr val="000000">
                      <a:alpha val="43137"/>
                    </a:srgbClr>
                  </a:outerShdw>
                </a:effectLst>
              </a:defRPr>
            </a:lvl1pPr>
          </a:lstStyle>
          <a:p>
            <a:pPr>
              <a:defRPr/>
            </a:pPr>
            <a:r>
              <a:rPr lang="en-US"/>
              <a:t>D. M. Webber</a:t>
            </a:r>
          </a:p>
        </p:txBody>
      </p:sp>
      <p:sp>
        <p:nvSpPr>
          <p:cNvPr id="7" name="Rectangle 6"/>
          <p:cNvSpPr>
            <a:spLocks noGrp="1" noChangeArrowheads="1"/>
          </p:cNvSpPr>
          <p:nvPr>
            <p:ph type="sldNum" sz="quarter" idx="12"/>
          </p:nvPr>
        </p:nvSpPr>
        <p:spPr/>
        <p:txBody>
          <a:bodyPr/>
          <a:lstStyle>
            <a:lvl1pPr eaLnBrk="0" hangingPunct="0">
              <a:defRPr>
                <a:effectLst>
                  <a:outerShdw blurRad="38100" dist="38100" dir="2700000" algn="tl">
                    <a:srgbClr val="000000">
                      <a:alpha val="43137"/>
                    </a:srgbClr>
                  </a:outerShdw>
                </a:effectLst>
              </a:defRPr>
            </a:lvl1pPr>
          </a:lstStyle>
          <a:p>
            <a:pPr>
              <a:defRPr/>
            </a:pPr>
            <a:fld id="{5D0DFD16-EA31-4F5F-B561-9F0FC4F8A3DF}" type="slidenum">
              <a:rPr lang="en-US"/>
              <a:pPr>
                <a:defRPr/>
              </a:pPr>
              <a:t>‹#›</a:t>
            </a:fld>
            <a:endParaRPr lang="en-US"/>
          </a:p>
        </p:txBody>
      </p:sp>
    </p:spTree>
    <p:extLst>
      <p:ext uri="{BB962C8B-B14F-4D97-AF65-F5344CB8AC3E}">
        <p14:creationId xmlns:p14="http://schemas.microsoft.com/office/powerpoint/2010/main" val="264788254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06" indent="0">
              <a:buNone/>
              <a:defRPr sz="2800"/>
            </a:lvl2pPr>
            <a:lvl3pPr marL="914210" indent="0">
              <a:buNone/>
              <a:defRPr sz="2400"/>
            </a:lvl3pPr>
            <a:lvl4pPr marL="1371316" indent="0">
              <a:buNone/>
              <a:defRPr sz="2000"/>
            </a:lvl4pPr>
            <a:lvl5pPr marL="1828421" indent="0">
              <a:buNone/>
              <a:defRPr sz="2000"/>
            </a:lvl5pPr>
            <a:lvl6pPr marL="2285526" indent="0">
              <a:buNone/>
              <a:defRPr sz="2000"/>
            </a:lvl6pPr>
            <a:lvl7pPr marL="2742630" indent="0">
              <a:buNone/>
              <a:defRPr sz="2000"/>
            </a:lvl7pPr>
            <a:lvl8pPr marL="3199736" indent="0">
              <a:buNone/>
              <a:defRPr sz="2000"/>
            </a:lvl8pPr>
            <a:lvl9pPr marL="3656841"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06" indent="0">
              <a:buNone/>
              <a:defRPr sz="1200"/>
            </a:lvl2pPr>
            <a:lvl3pPr marL="914210" indent="0">
              <a:buNone/>
              <a:defRPr sz="1000"/>
            </a:lvl3pPr>
            <a:lvl4pPr marL="1371316" indent="0">
              <a:buNone/>
              <a:defRPr sz="900"/>
            </a:lvl4pPr>
            <a:lvl5pPr marL="1828421" indent="0">
              <a:buNone/>
              <a:defRPr sz="900"/>
            </a:lvl5pPr>
            <a:lvl6pPr marL="2285526" indent="0">
              <a:buNone/>
              <a:defRPr sz="900"/>
            </a:lvl6pPr>
            <a:lvl7pPr marL="2742630" indent="0">
              <a:buNone/>
              <a:defRPr sz="900"/>
            </a:lvl7pPr>
            <a:lvl8pPr marL="3199736" indent="0">
              <a:buNone/>
              <a:defRPr sz="900"/>
            </a:lvl8pPr>
            <a:lvl9pPr marL="3656841"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lgn="ctr" eaLnBrk="0" hangingPunct="0">
              <a:defRPr>
                <a:effectLst>
                  <a:outerShdw blurRad="38100" dist="38100" dir="2700000" algn="tl">
                    <a:srgbClr val="000000">
                      <a:alpha val="43137"/>
                    </a:srgbClr>
                  </a:outerShdw>
                </a:effectLst>
              </a:defRPr>
            </a:lvl1pPr>
          </a:lstStyle>
          <a:p>
            <a:pPr>
              <a:defRPr/>
            </a:pPr>
            <a:endParaRPr lang="en-US"/>
          </a:p>
        </p:txBody>
      </p:sp>
      <p:sp>
        <p:nvSpPr>
          <p:cNvPr id="6" name="Rectangle 5"/>
          <p:cNvSpPr>
            <a:spLocks noGrp="1" noChangeArrowheads="1"/>
          </p:cNvSpPr>
          <p:nvPr>
            <p:ph type="ftr" sz="quarter" idx="11"/>
          </p:nvPr>
        </p:nvSpPr>
        <p:spPr/>
        <p:txBody>
          <a:bodyPr/>
          <a:lstStyle>
            <a:lvl1pPr eaLnBrk="0" hangingPunct="0">
              <a:defRPr>
                <a:effectLst>
                  <a:outerShdw blurRad="38100" dist="38100" dir="2700000" algn="tl">
                    <a:srgbClr val="000000">
                      <a:alpha val="43137"/>
                    </a:srgbClr>
                  </a:outerShdw>
                </a:effectLst>
              </a:defRPr>
            </a:lvl1pPr>
          </a:lstStyle>
          <a:p>
            <a:pPr>
              <a:defRPr/>
            </a:pPr>
            <a:r>
              <a:rPr lang="en-US"/>
              <a:t>D. M. Webber</a:t>
            </a:r>
          </a:p>
        </p:txBody>
      </p:sp>
      <p:sp>
        <p:nvSpPr>
          <p:cNvPr id="7" name="Rectangle 6"/>
          <p:cNvSpPr>
            <a:spLocks noGrp="1" noChangeArrowheads="1"/>
          </p:cNvSpPr>
          <p:nvPr>
            <p:ph type="sldNum" sz="quarter" idx="12"/>
          </p:nvPr>
        </p:nvSpPr>
        <p:spPr/>
        <p:txBody>
          <a:bodyPr/>
          <a:lstStyle>
            <a:lvl1pPr eaLnBrk="0" hangingPunct="0">
              <a:defRPr>
                <a:effectLst>
                  <a:outerShdw blurRad="38100" dist="38100" dir="2700000" algn="tl">
                    <a:srgbClr val="000000">
                      <a:alpha val="43137"/>
                    </a:srgbClr>
                  </a:outerShdw>
                </a:effectLst>
              </a:defRPr>
            </a:lvl1pPr>
          </a:lstStyle>
          <a:p>
            <a:pPr>
              <a:defRPr/>
            </a:pPr>
            <a:fld id="{3D3A8DA8-2BA5-4AA3-9698-0772C862DF2D}" type="slidenum">
              <a:rPr lang="en-US"/>
              <a:pPr>
                <a:defRPr/>
              </a:pPr>
              <a:t>‹#›</a:t>
            </a:fld>
            <a:endParaRPr lang="en-US"/>
          </a:p>
        </p:txBody>
      </p:sp>
    </p:spTree>
    <p:extLst>
      <p:ext uri="{BB962C8B-B14F-4D97-AF65-F5344CB8AC3E}">
        <p14:creationId xmlns:p14="http://schemas.microsoft.com/office/powerpoint/2010/main" val="243551979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lgn="ctr" eaLnBrk="0" hangingPunct="0">
              <a:defRPr>
                <a:effectLst>
                  <a:outerShdw blurRad="38100" dist="38100" dir="2700000" algn="tl">
                    <a:srgbClr val="000000">
                      <a:alpha val="43137"/>
                    </a:srgbClr>
                  </a:outerShdw>
                </a:effectLst>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a:effectLst>
                  <a:outerShdw blurRad="38100" dist="38100" dir="2700000" algn="tl">
                    <a:srgbClr val="000000">
                      <a:alpha val="43137"/>
                    </a:srgbClr>
                  </a:outerShdw>
                </a:effectLst>
              </a:defRPr>
            </a:lvl1pPr>
          </a:lstStyle>
          <a:p>
            <a:pPr>
              <a:defRPr/>
            </a:pPr>
            <a:r>
              <a:rPr lang="en-US"/>
              <a:t>D. M. Webber</a:t>
            </a:r>
          </a:p>
        </p:txBody>
      </p:sp>
      <p:sp>
        <p:nvSpPr>
          <p:cNvPr id="6" name="Rectangle 6"/>
          <p:cNvSpPr>
            <a:spLocks noGrp="1" noChangeArrowheads="1"/>
          </p:cNvSpPr>
          <p:nvPr>
            <p:ph type="sldNum" sz="quarter" idx="12"/>
          </p:nvPr>
        </p:nvSpPr>
        <p:spPr/>
        <p:txBody>
          <a:bodyPr/>
          <a:lstStyle>
            <a:lvl1pPr eaLnBrk="0" hangingPunct="0">
              <a:defRPr>
                <a:effectLst>
                  <a:outerShdw blurRad="38100" dist="38100" dir="2700000" algn="tl">
                    <a:srgbClr val="000000">
                      <a:alpha val="43137"/>
                    </a:srgbClr>
                  </a:outerShdw>
                </a:effectLst>
              </a:defRPr>
            </a:lvl1pPr>
          </a:lstStyle>
          <a:p>
            <a:pPr>
              <a:defRPr/>
            </a:pPr>
            <a:fld id="{043C75F1-3DDE-4815-9C7B-22FB532D4324}" type="slidenum">
              <a:rPr lang="en-US"/>
              <a:pPr>
                <a:defRPr/>
              </a:pPr>
              <a:t>‹#›</a:t>
            </a:fld>
            <a:endParaRPr lang="en-US"/>
          </a:p>
        </p:txBody>
      </p:sp>
    </p:spTree>
    <p:extLst>
      <p:ext uri="{BB962C8B-B14F-4D97-AF65-F5344CB8AC3E}">
        <p14:creationId xmlns:p14="http://schemas.microsoft.com/office/powerpoint/2010/main" val="427398881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1"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lgn="ctr" eaLnBrk="0" hangingPunct="0">
              <a:defRPr>
                <a:effectLst>
                  <a:outerShdw blurRad="38100" dist="38100" dir="2700000" algn="tl">
                    <a:srgbClr val="000000">
                      <a:alpha val="43137"/>
                    </a:srgbClr>
                  </a:outerShdw>
                </a:effectLst>
              </a:defRPr>
            </a:lvl1pPr>
          </a:lstStyle>
          <a:p>
            <a:pPr>
              <a:defRPr/>
            </a:pPr>
            <a:endParaRPr lang="en-US"/>
          </a:p>
        </p:txBody>
      </p:sp>
      <p:sp>
        <p:nvSpPr>
          <p:cNvPr id="5" name="Rectangle 5"/>
          <p:cNvSpPr>
            <a:spLocks noGrp="1" noChangeArrowheads="1"/>
          </p:cNvSpPr>
          <p:nvPr>
            <p:ph type="ftr" sz="quarter" idx="11"/>
          </p:nvPr>
        </p:nvSpPr>
        <p:spPr/>
        <p:txBody>
          <a:bodyPr/>
          <a:lstStyle>
            <a:lvl1pPr eaLnBrk="0" hangingPunct="0">
              <a:defRPr>
                <a:effectLst>
                  <a:outerShdw blurRad="38100" dist="38100" dir="2700000" algn="tl">
                    <a:srgbClr val="000000">
                      <a:alpha val="43137"/>
                    </a:srgbClr>
                  </a:outerShdw>
                </a:effectLst>
              </a:defRPr>
            </a:lvl1pPr>
          </a:lstStyle>
          <a:p>
            <a:pPr>
              <a:defRPr/>
            </a:pPr>
            <a:r>
              <a:rPr lang="en-US"/>
              <a:t>D. M. Webber</a:t>
            </a:r>
          </a:p>
        </p:txBody>
      </p:sp>
      <p:sp>
        <p:nvSpPr>
          <p:cNvPr id="6" name="Rectangle 6"/>
          <p:cNvSpPr>
            <a:spLocks noGrp="1" noChangeArrowheads="1"/>
          </p:cNvSpPr>
          <p:nvPr>
            <p:ph type="sldNum" sz="quarter" idx="12"/>
          </p:nvPr>
        </p:nvSpPr>
        <p:spPr/>
        <p:txBody>
          <a:bodyPr/>
          <a:lstStyle>
            <a:lvl1pPr eaLnBrk="0" hangingPunct="0">
              <a:defRPr>
                <a:effectLst>
                  <a:outerShdw blurRad="38100" dist="38100" dir="2700000" algn="tl">
                    <a:srgbClr val="000000">
                      <a:alpha val="43137"/>
                    </a:srgbClr>
                  </a:outerShdw>
                </a:effectLst>
              </a:defRPr>
            </a:lvl1pPr>
          </a:lstStyle>
          <a:p>
            <a:pPr>
              <a:defRPr/>
            </a:pPr>
            <a:fld id="{28D2152B-3C65-4A86-BD6A-46177C69BF63}" type="slidenum">
              <a:rPr lang="en-US"/>
              <a:pPr>
                <a:defRPr/>
              </a:pPr>
              <a:t>‹#›</a:t>
            </a:fld>
            <a:endParaRPr lang="en-US"/>
          </a:p>
        </p:txBody>
      </p:sp>
    </p:spTree>
    <p:extLst>
      <p:ext uri="{BB962C8B-B14F-4D97-AF65-F5344CB8AC3E}">
        <p14:creationId xmlns:p14="http://schemas.microsoft.com/office/powerpoint/2010/main" val="117029345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40"/>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p:txBody>
          <a:bodyPr/>
          <a:lstStyle>
            <a:lvl1pPr algn="ctr" eaLnBrk="0" hangingPunct="0">
              <a:defRPr>
                <a:effectLst>
                  <a:outerShdw blurRad="38100" dist="38100" dir="2700000" algn="tl">
                    <a:srgbClr val="000000">
                      <a:alpha val="43137"/>
                    </a:srgbClr>
                  </a:outerShdw>
                </a:effectLst>
              </a:defRPr>
            </a:lvl1pPr>
          </a:lstStyle>
          <a:p>
            <a:pPr>
              <a:defRPr/>
            </a:pPr>
            <a:endParaRPr lang="en-US"/>
          </a:p>
        </p:txBody>
      </p:sp>
      <p:sp>
        <p:nvSpPr>
          <p:cNvPr id="4" name="Rectangle 5"/>
          <p:cNvSpPr>
            <a:spLocks noGrp="1" noChangeArrowheads="1"/>
          </p:cNvSpPr>
          <p:nvPr>
            <p:ph type="ftr" sz="quarter" idx="11"/>
          </p:nvPr>
        </p:nvSpPr>
        <p:spPr/>
        <p:txBody>
          <a:bodyPr/>
          <a:lstStyle>
            <a:lvl1pPr eaLnBrk="0" hangingPunct="0">
              <a:defRPr>
                <a:effectLst>
                  <a:outerShdw blurRad="38100" dist="38100" dir="2700000" algn="tl">
                    <a:srgbClr val="000000">
                      <a:alpha val="43137"/>
                    </a:srgbClr>
                  </a:outerShdw>
                </a:effectLst>
              </a:defRPr>
            </a:lvl1pPr>
          </a:lstStyle>
          <a:p>
            <a:pPr>
              <a:defRPr/>
            </a:pPr>
            <a:r>
              <a:rPr lang="en-US"/>
              <a:t>D. M. Webber</a:t>
            </a:r>
          </a:p>
        </p:txBody>
      </p:sp>
      <p:sp>
        <p:nvSpPr>
          <p:cNvPr id="5" name="Rectangle 6"/>
          <p:cNvSpPr>
            <a:spLocks noGrp="1" noChangeArrowheads="1"/>
          </p:cNvSpPr>
          <p:nvPr>
            <p:ph type="sldNum" sz="quarter" idx="12"/>
          </p:nvPr>
        </p:nvSpPr>
        <p:spPr/>
        <p:txBody>
          <a:bodyPr/>
          <a:lstStyle>
            <a:lvl1pPr eaLnBrk="0" hangingPunct="0">
              <a:defRPr>
                <a:effectLst>
                  <a:outerShdw blurRad="38100" dist="38100" dir="2700000" algn="tl">
                    <a:srgbClr val="000000">
                      <a:alpha val="43137"/>
                    </a:srgbClr>
                  </a:outerShdw>
                </a:effectLst>
              </a:defRPr>
            </a:lvl1pPr>
          </a:lstStyle>
          <a:p>
            <a:pPr>
              <a:defRPr/>
            </a:pPr>
            <a:fld id="{00D6D391-6C63-4761-AF53-A9CD2B8AA159}" type="slidenum">
              <a:rPr lang="en-US"/>
              <a:pPr>
                <a:defRPr/>
              </a:pPr>
              <a:t>‹#›</a:t>
            </a:fld>
            <a:endParaRPr lang="en-US"/>
          </a:p>
        </p:txBody>
      </p:sp>
    </p:spTree>
    <p:extLst>
      <p:ext uri="{BB962C8B-B14F-4D97-AF65-F5344CB8AC3E}">
        <p14:creationId xmlns:p14="http://schemas.microsoft.com/office/powerpoint/2010/main" val="2127461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2"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106" indent="0">
              <a:buNone/>
              <a:defRPr sz="1200"/>
            </a:lvl2pPr>
            <a:lvl3pPr marL="914210" indent="0">
              <a:buNone/>
              <a:defRPr sz="1000"/>
            </a:lvl3pPr>
            <a:lvl4pPr marL="1371316" indent="0">
              <a:buNone/>
              <a:defRPr sz="900"/>
            </a:lvl4pPr>
            <a:lvl5pPr marL="1828421" indent="0">
              <a:buNone/>
              <a:defRPr sz="900"/>
            </a:lvl5pPr>
            <a:lvl6pPr marL="2285526" indent="0">
              <a:buNone/>
              <a:defRPr sz="900"/>
            </a:lvl6pPr>
            <a:lvl7pPr marL="2742630" indent="0">
              <a:buNone/>
              <a:defRPr sz="900"/>
            </a:lvl7pPr>
            <a:lvl8pPr marL="3199736" indent="0">
              <a:buNone/>
              <a:defRPr sz="900"/>
            </a:lvl8pPr>
            <a:lvl9pPr marL="3656841" indent="0">
              <a:buNone/>
              <a:defRPr sz="900"/>
            </a:lvl9pPr>
          </a:lstStyle>
          <a:p>
            <a:pPr lvl="0"/>
            <a:r>
              <a:rPr lang="en-US" smtClean="0"/>
              <a:t>Click to edit Master text styles</a:t>
            </a:r>
          </a:p>
        </p:txBody>
      </p:sp>
    </p:spTree>
    <p:extLst>
      <p:ext uri="{BB962C8B-B14F-4D97-AF65-F5344CB8AC3E}">
        <p14:creationId xmlns:p14="http://schemas.microsoft.com/office/powerpoint/2010/main" val="191081183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2"/>
            <a:ext cx="6400800" cy="1752600"/>
          </a:xfrm>
        </p:spPr>
        <p:txBody>
          <a:bodyPr/>
          <a:lstStyle>
            <a:lvl1pPr marL="0" indent="0" algn="ctr">
              <a:buNone/>
              <a:defRPr/>
            </a:lvl1pPr>
            <a:lvl2pPr marL="457106" indent="0" algn="ctr">
              <a:buNone/>
              <a:defRPr/>
            </a:lvl2pPr>
            <a:lvl3pPr marL="914210" indent="0" algn="ctr">
              <a:buNone/>
              <a:defRPr/>
            </a:lvl3pPr>
            <a:lvl4pPr marL="1371316" indent="0" algn="ctr">
              <a:buNone/>
              <a:defRPr/>
            </a:lvl4pPr>
            <a:lvl5pPr marL="1828421" indent="0" algn="ctr">
              <a:buNone/>
              <a:defRPr/>
            </a:lvl5pPr>
            <a:lvl6pPr marL="2285526" indent="0" algn="ctr">
              <a:buNone/>
              <a:defRPr/>
            </a:lvl6pPr>
            <a:lvl7pPr marL="2742630" indent="0" algn="ctr">
              <a:buNone/>
              <a:defRPr/>
            </a:lvl7pPr>
            <a:lvl8pPr marL="3199736" indent="0" algn="ctr">
              <a:buNone/>
              <a:defRPr/>
            </a:lvl8pPr>
            <a:lvl9pPr marL="3656841" indent="0" algn="ctr">
              <a:buNone/>
              <a:defRPr/>
            </a:lvl9pPr>
          </a:lstStyle>
          <a:p>
            <a:r>
              <a:rPr lang="en-US" smtClean="0"/>
              <a:t>Click to edit Master subtitle style</a:t>
            </a:r>
            <a:endParaRPr lang="en-US"/>
          </a:p>
        </p:txBody>
      </p:sp>
    </p:spTree>
    <p:extLst>
      <p:ext uri="{BB962C8B-B14F-4D97-AF65-F5344CB8AC3E}">
        <p14:creationId xmlns:p14="http://schemas.microsoft.com/office/powerpoint/2010/main" val="3776853112"/>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5547373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5"/>
            <a:ext cx="7772400" cy="1500187"/>
          </a:xfrm>
        </p:spPr>
        <p:txBody>
          <a:bodyPr anchor="b"/>
          <a:lstStyle>
            <a:lvl1pPr marL="0" indent="0">
              <a:buNone/>
              <a:defRPr sz="2000"/>
            </a:lvl1pPr>
            <a:lvl2pPr marL="457106" indent="0">
              <a:buNone/>
              <a:defRPr sz="1800"/>
            </a:lvl2pPr>
            <a:lvl3pPr marL="914210" indent="0">
              <a:buNone/>
              <a:defRPr sz="1600"/>
            </a:lvl3pPr>
            <a:lvl4pPr marL="1371316" indent="0">
              <a:buNone/>
              <a:defRPr sz="1400"/>
            </a:lvl4pPr>
            <a:lvl5pPr marL="1828421" indent="0">
              <a:buNone/>
              <a:defRPr sz="1400"/>
            </a:lvl5pPr>
            <a:lvl6pPr marL="2285526" indent="0">
              <a:buNone/>
              <a:defRPr sz="1400"/>
            </a:lvl6pPr>
            <a:lvl7pPr marL="2742630" indent="0">
              <a:buNone/>
              <a:defRPr sz="1400"/>
            </a:lvl7pPr>
            <a:lvl8pPr marL="3199736" indent="0">
              <a:buNone/>
              <a:defRPr sz="1400"/>
            </a:lvl8pPr>
            <a:lvl9pPr marL="3656841" indent="0">
              <a:buNone/>
              <a:defRPr sz="1400"/>
            </a:lvl9pPr>
          </a:lstStyle>
          <a:p>
            <a:pPr lvl="0"/>
            <a:r>
              <a:rPr lang="en-US" smtClean="0"/>
              <a:t>Click to edit Master text styles</a:t>
            </a:r>
          </a:p>
        </p:txBody>
      </p:sp>
    </p:spTree>
    <p:extLst>
      <p:ext uri="{BB962C8B-B14F-4D97-AF65-F5344CB8AC3E}">
        <p14:creationId xmlns:p14="http://schemas.microsoft.com/office/powerpoint/2010/main" val="180192730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990600"/>
            <a:ext cx="4051300" cy="5276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584700" y="990600"/>
            <a:ext cx="4051300" cy="5276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5059959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7106" indent="0">
              <a:buNone/>
              <a:defRPr sz="2000" b="1"/>
            </a:lvl2pPr>
            <a:lvl3pPr marL="914210" indent="0">
              <a:buNone/>
              <a:defRPr sz="1800" b="1"/>
            </a:lvl3pPr>
            <a:lvl4pPr marL="1371316" indent="0">
              <a:buNone/>
              <a:defRPr sz="1600" b="1"/>
            </a:lvl4pPr>
            <a:lvl5pPr marL="1828421" indent="0">
              <a:buNone/>
              <a:defRPr sz="1600" b="1"/>
            </a:lvl5pPr>
            <a:lvl6pPr marL="2285526" indent="0">
              <a:buNone/>
              <a:defRPr sz="1600" b="1"/>
            </a:lvl6pPr>
            <a:lvl7pPr marL="2742630" indent="0">
              <a:buNone/>
              <a:defRPr sz="1600" b="1"/>
            </a:lvl7pPr>
            <a:lvl8pPr marL="3199736" indent="0">
              <a:buNone/>
              <a:defRPr sz="1600" b="1"/>
            </a:lvl8pPr>
            <a:lvl9pPr marL="365684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7106" indent="0">
              <a:buNone/>
              <a:defRPr sz="2000" b="1"/>
            </a:lvl2pPr>
            <a:lvl3pPr marL="914210" indent="0">
              <a:buNone/>
              <a:defRPr sz="1800" b="1"/>
            </a:lvl3pPr>
            <a:lvl4pPr marL="1371316" indent="0">
              <a:buNone/>
              <a:defRPr sz="1600" b="1"/>
            </a:lvl4pPr>
            <a:lvl5pPr marL="1828421" indent="0">
              <a:buNone/>
              <a:defRPr sz="1600" b="1"/>
            </a:lvl5pPr>
            <a:lvl6pPr marL="2285526" indent="0">
              <a:buNone/>
              <a:defRPr sz="1600" b="1"/>
            </a:lvl6pPr>
            <a:lvl7pPr marL="2742630" indent="0">
              <a:buNone/>
              <a:defRPr sz="1600" b="1"/>
            </a:lvl7pPr>
            <a:lvl8pPr marL="3199736" indent="0">
              <a:buNone/>
              <a:defRPr sz="1600" b="1"/>
            </a:lvl8pPr>
            <a:lvl9pPr marL="365684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37565472"/>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87315243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38652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2"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106" indent="0">
              <a:buNone/>
              <a:defRPr sz="1200"/>
            </a:lvl2pPr>
            <a:lvl3pPr marL="914210" indent="0">
              <a:buNone/>
              <a:defRPr sz="1000"/>
            </a:lvl3pPr>
            <a:lvl4pPr marL="1371316" indent="0">
              <a:buNone/>
              <a:defRPr sz="900"/>
            </a:lvl4pPr>
            <a:lvl5pPr marL="1828421" indent="0">
              <a:buNone/>
              <a:defRPr sz="900"/>
            </a:lvl5pPr>
            <a:lvl6pPr marL="2285526" indent="0">
              <a:buNone/>
              <a:defRPr sz="900"/>
            </a:lvl6pPr>
            <a:lvl7pPr marL="2742630" indent="0">
              <a:buNone/>
              <a:defRPr sz="900"/>
            </a:lvl7pPr>
            <a:lvl8pPr marL="3199736" indent="0">
              <a:buNone/>
              <a:defRPr sz="900"/>
            </a:lvl8pPr>
            <a:lvl9pPr marL="3656841" indent="0">
              <a:buNone/>
              <a:defRPr sz="900"/>
            </a:lvl9pPr>
          </a:lstStyle>
          <a:p>
            <a:pPr lvl="0"/>
            <a:r>
              <a:rPr lang="en-US" smtClean="0"/>
              <a:t>Click to edit Master text styles</a:t>
            </a:r>
          </a:p>
        </p:txBody>
      </p:sp>
    </p:spTree>
    <p:extLst>
      <p:ext uri="{BB962C8B-B14F-4D97-AF65-F5344CB8AC3E}">
        <p14:creationId xmlns:p14="http://schemas.microsoft.com/office/powerpoint/2010/main" val="174926068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06" indent="0">
              <a:buNone/>
              <a:defRPr sz="2800"/>
            </a:lvl2pPr>
            <a:lvl3pPr marL="914210" indent="0">
              <a:buNone/>
              <a:defRPr sz="2400"/>
            </a:lvl3pPr>
            <a:lvl4pPr marL="1371316" indent="0">
              <a:buNone/>
              <a:defRPr sz="2000"/>
            </a:lvl4pPr>
            <a:lvl5pPr marL="1828421" indent="0">
              <a:buNone/>
              <a:defRPr sz="2000"/>
            </a:lvl5pPr>
            <a:lvl6pPr marL="2285526" indent="0">
              <a:buNone/>
              <a:defRPr sz="2000"/>
            </a:lvl6pPr>
            <a:lvl7pPr marL="2742630" indent="0">
              <a:buNone/>
              <a:defRPr sz="2000"/>
            </a:lvl7pPr>
            <a:lvl8pPr marL="3199736" indent="0">
              <a:buNone/>
              <a:defRPr sz="2000"/>
            </a:lvl8pPr>
            <a:lvl9pPr marL="3656841"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06" indent="0">
              <a:buNone/>
              <a:defRPr sz="1200"/>
            </a:lvl2pPr>
            <a:lvl3pPr marL="914210" indent="0">
              <a:buNone/>
              <a:defRPr sz="1000"/>
            </a:lvl3pPr>
            <a:lvl4pPr marL="1371316" indent="0">
              <a:buNone/>
              <a:defRPr sz="900"/>
            </a:lvl4pPr>
            <a:lvl5pPr marL="1828421" indent="0">
              <a:buNone/>
              <a:defRPr sz="900"/>
            </a:lvl5pPr>
            <a:lvl6pPr marL="2285526" indent="0">
              <a:buNone/>
              <a:defRPr sz="900"/>
            </a:lvl6pPr>
            <a:lvl7pPr marL="2742630" indent="0">
              <a:buNone/>
              <a:defRPr sz="900"/>
            </a:lvl7pPr>
            <a:lvl8pPr marL="3199736" indent="0">
              <a:buNone/>
              <a:defRPr sz="900"/>
            </a:lvl8pPr>
            <a:lvl9pPr marL="3656841" indent="0">
              <a:buNone/>
              <a:defRPr sz="900"/>
            </a:lvl9pPr>
          </a:lstStyle>
          <a:p>
            <a:pPr lvl="0"/>
            <a:r>
              <a:rPr lang="en-US" smtClean="0"/>
              <a:t>Click to edit Master text styles</a:t>
            </a:r>
          </a:p>
        </p:txBody>
      </p:sp>
    </p:spTree>
    <p:extLst>
      <p:ext uri="{BB962C8B-B14F-4D97-AF65-F5344CB8AC3E}">
        <p14:creationId xmlns:p14="http://schemas.microsoft.com/office/powerpoint/2010/main" val="97188235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06615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06" indent="0">
              <a:buNone/>
              <a:defRPr sz="2800"/>
            </a:lvl2pPr>
            <a:lvl3pPr marL="914210" indent="0">
              <a:buNone/>
              <a:defRPr sz="2400"/>
            </a:lvl3pPr>
            <a:lvl4pPr marL="1371316" indent="0">
              <a:buNone/>
              <a:defRPr sz="2000"/>
            </a:lvl4pPr>
            <a:lvl5pPr marL="1828421" indent="0">
              <a:buNone/>
              <a:defRPr sz="2000"/>
            </a:lvl5pPr>
            <a:lvl6pPr marL="2285526" indent="0">
              <a:buNone/>
              <a:defRPr sz="2000"/>
            </a:lvl6pPr>
            <a:lvl7pPr marL="2742630" indent="0">
              <a:buNone/>
              <a:defRPr sz="2000"/>
            </a:lvl7pPr>
            <a:lvl8pPr marL="3199736" indent="0">
              <a:buNone/>
              <a:defRPr sz="2000"/>
            </a:lvl8pPr>
            <a:lvl9pPr marL="3656841"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06" indent="0">
              <a:buNone/>
              <a:defRPr sz="1200"/>
            </a:lvl2pPr>
            <a:lvl3pPr marL="914210" indent="0">
              <a:buNone/>
              <a:defRPr sz="1000"/>
            </a:lvl3pPr>
            <a:lvl4pPr marL="1371316" indent="0">
              <a:buNone/>
              <a:defRPr sz="900"/>
            </a:lvl4pPr>
            <a:lvl5pPr marL="1828421" indent="0">
              <a:buNone/>
              <a:defRPr sz="900"/>
            </a:lvl5pPr>
            <a:lvl6pPr marL="2285526" indent="0">
              <a:buNone/>
              <a:defRPr sz="900"/>
            </a:lvl6pPr>
            <a:lvl7pPr marL="2742630" indent="0">
              <a:buNone/>
              <a:defRPr sz="900"/>
            </a:lvl7pPr>
            <a:lvl8pPr marL="3199736" indent="0">
              <a:buNone/>
              <a:defRPr sz="900"/>
            </a:lvl8pPr>
            <a:lvl9pPr marL="3656841" indent="0">
              <a:buNone/>
              <a:defRPr sz="900"/>
            </a:lvl9pPr>
          </a:lstStyle>
          <a:p>
            <a:pPr lvl="0"/>
            <a:r>
              <a:rPr lang="en-US" smtClean="0"/>
              <a:t>Click to edit Master text styles</a:t>
            </a:r>
          </a:p>
        </p:txBody>
      </p:sp>
    </p:spTree>
    <p:extLst>
      <p:ext uri="{BB962C8B-B14F-4D97-AF65-F5344CB8AC3E}">
        <p14:creationId xmlns:p14="http://schemas.microsoft.com/office/powerpoint/2010/main" val="243590736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72250" y="381000"/>
            <a:ext cx="2063750" cy="58864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81001" y="381000"/>
            <a:ext cx="6038850" cy="5886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86414453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2"/>
            <a:ext cx="6400800" cy="1752600"/>
          </a:xfrm>
        </p:spPr>
        <p:txBody>
          <a:bodyPr/>
          <a:lstStyle>
            <a:lvl1pPr marL="0" indent="0" algn="ctr">
              <a:buNone/>
              <a:defRPr/>
            </a:lvl1pPr>
            <a:lvl2pPr marL="457106" indent="0" algn="ctr">
              <a:buNone/>
              <a:defRPr/>
            </a:lvl2pPr>
            <a:lvl3pPr marL="914210" indent="0" algn="ctr">
              <a:buNone/>
              <a:defRPr/>
            </a:lvl3pPr>
            <a:lvl4pPr marL="1371316" indent="0" algn="ctr">
              <a:buNone/>
              <a:defRPr/>
            </a:lvl4pPr>
            <a:lvl5pPr marL="1828421" indent="0" algn="ctr">
              <a:buNone/>
              <a:defRPr/>
            </a:lvl5pPr>
            <a:lvl6pPr marL="2285526" indent="0" algn="ctr">
              <a:buNone/>
              <a:defRPr/>
            </a:lvl6pPr>
            <a:lvl7pPr marL="2742630" indent="0" algn="ctr">
              <a:buNone/>
              <a:defRPr/>
            </a:lvl7pPr>
            <a:lvl8pPr marL="3199736" indent="0" algn="ctr">
              <a:buNone/>
              <a:defRPr/>
            </a:lvl8pPr>
            <a:lvl9pPr marL="3656841"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p:txBody>
          <a:bodyPr/>
          <a:lstStyle>
            <a:lvl1pPr algn="ctr" eaLnBrk="0" hangingPunct="0">
              <a:defRPr b="1">
                <a:effectLst>
                  <a:outerShdw blurRad="38100" dist="38100" dir="2700000" algn="tl">
                    <a:srgbClr val="000000">
                      <a:alpha val="43137"/>
                    </a:srgbClr>
                  </a:outerShdw>
                </a:effectLst>
              </a:defRPr>
            </a:lvl1pPr>
          </a:lstStyle>
          <a:p>
            <a:pPr>
              <a:defRPr/>
            </a:pPr>
            <a:endParaRPr lang="en-US"/>
          </a:p>
        </p:txBody>
      </p:sp>
      <p:sp>
        <p:nvSpPr>
          <p:cNvPr id="5" name="Rectangle 4"/>
          <p:cNvSpPr>
            <a:spLocks noGrp="1" noChangeArrowheads="1"/>
          </p:cNvSpPr>
          <p:nvPr>
            <p:ph type="sldNum" sz="quarter" idx="11"/>
          </p:nvPr>
        </p:nvSpPr>
        <p:spPr/>
        <p:txBody>
          <a:bodyPr/>
          <a:lstStyle>
            <a:lvl1pPr eaLnBrk="0" hangingPunct="0">
              <a:defRPr b="1">
                <a:effectLst>
                  <a:outerShdw blurRad="38100" dist="38100" dir="2700000" algn="tl">
                    <a:srgbClr val="000000">
                      <a:alpha val="43137"/>
                    </a:srgbClr>
                  </a:outerShdw>
                </a:effectLst>
              </a:defRPr>
            </a:lvl1pPr>
          </a:lstStyle>
          <a:p>
            <a:pPr>
              <a:defRPr/>
            </a:pPr>
            <a:fld id="{F6369F1A-FE84-4EF2-A7C7-17311CAE1F65}" type="slidenum">
              <a:rPr lang="en-US"/>
              <a:pPr>
                <a:defRPr/>
              </a:pPr>
              <a:t>‹#›</a:t>
            </a:fld>
            <a:endParaRPr lang="en-US"/>
          </a:p>
        </p:txBody>
      </p:sp>
    </p:spTree>
    <p:extLst>
      <p:ext uri="{BB962C8B-B14F-4D97-AF65-F5344CB8AC3E}">
        <p14:creationId xmlns:p14="http://schemas.microsoft.com/office/powerpoint/2010/main" val="3735605865"/>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p:txBody>
          <a:bodyPr/>
          <a:lstStyle>
            <a:lvl1pPr algn="ctr" eaLnBrk="0" hangingPunct="0">
              <a:defRPr b="1">
                <a:effectLst>
                  <a:outerShdw blurRad="38100" dist="38100" dir="2700000" algn="tl">
                    <a:srgbClr val="000000">
                      <a:alpha val="43137"/>
                    </a:srgbClr>
                  </a:outerShdw>
                </a:effectLst>
              </a:defRPr>
            </a:lvl1pPr>
          </a:lstStyle>
          <a:p>
            <a:pPr>
              <a:defRPr/>
            </a:pPr>
            <a:endParaRPr lang="en-US"/>
          </a:p>
        </p:txBody>
      </p:sp>
      <p:sp>
        <p:nvSpPr>
          <p:cNvPr id="5" name="Rectangle 4"/>
          <p:cNvSpPr>
            <a:spLocks noGrp="1" noChangeArrowheads="1"/>
          </p:cNvSpPr>
          <p:nvPr>
            <p:ph type="sldNum" sz="quarter" idx="11"/>
          </p:nvPr>
        </p:nvSpPr>
        <p:spPr/>
        <p:txBody>
          <a:bodyPr/>
          <a:lstStyle>
            <a:lvl1pPr eaLnBrk="0" hangingPunct="0">
              <a:defRPr b="1">
                <a:effectLst>
                  <a:outerShdw blurRad="38100" dist="38100" dir="2700000" algn="tl">
                    <a:srgbClr val="000000">
                      <a:alpha val="43137"/>
                    </a:srgbClr>
                  </a:outerShdw>
                </a:effectLst>
              </a:defRPr>
            </a:lvl1pPr>
          </a:lstStyle>
          <a:p>
            <a:pPr>
              <a:defRPr/>
            </a:pPr>
            <a:fld id="{DFDAD1F4-CDD9-4796-9E76-1149FEF8C7D2}" type="slidenum">
              <a:rPr lang="en-US"/>
              <a:pPr>
                <a:defRPr/>
              </a:pPr>
              <a:t>‹#›</a:t>
            </a:fld>
            <a:endParaRPr lang="en-US"/>
          </a:p>
        </p:txBody>
      </p:sp>
    </p:spTree>
    <p:extLst>
      <p:ext uri="{BB962C8B-B14F-4D97-AF65-F5344CB8AC3E}">
        <p14:creationId xmlns:p14="http://schemas.microsoft.com/office/powerpoint/2010/main" val="371158312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5"/>
            <a:ext cx="7772400" cy="1500187"/>
          </a:xfrm>
        </p:spPr>
        <p:txBody>
          <a:bodyPr anchor="b"/>
          <a:lstStyle>
            <a:lvl1pPr marL="0" indent="0">
              <a:buNone/>
              <a:defRPr sz="2000"/>
            </a:lvl1pPr>
            <a:lvl2pPr marL="457106" indent="0">
              <a:buNone/>
              <a:defRPr sz="1800"/>
            </a:lvl2pPr>
            <a:lvl3pPr marL="914210" indent="0">
              <a:buNone/>
              <a:defRPr sz="1600"/>
            </a:lvl3pPr>
            <a:lvl4pPr marL="1371316" indent="0">
              <a:buNone/>
              <a:defRPr sz="1400"/>
            </a:lvl4pPr>
            <a:lvl5pPr marL="1828421" indent="0">
              <a:buNone/>
              <a:defRPr sz="1400"/>
            </a:lvl5pPr>
            <a:lvl6pPr marL="2285526" indent="0">
              <a:buNone/>
              <a:defRPr sz="1400"/>
            </a:lvl6pPr>
            <a:lvl7pPr marL="2742630" indent="0">
              <a:buNone/>
              <a:defRPr sz="1400"/>
            </a:lvl7pPr>
            <a:lvl8pPr marL="3199736" indent="0">
              <a:buNone/>
              <a:defRPr sz="1400"/>
            </a:lvl8pPr>
            <a:lvl9pPr marL="3656841"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p:txBody>
          <a:bodyPr/>
          <a:lstStyle>
            <a:lvl1pPr algn="ctr" eaLnBrk="0" hangingPunct="0">
              <a:defRPr b="1">
                <a:effectLst>
                  <a:outerShdw blurRad="38100" dist="38100" dir="2700000" algn="tl">
                    <a:srgbClr val="000000">
                      <a:alpha val="43137"/>
                    </a:srgbClr>
                  </a:outerShdw>
                </a:effectLst>
              </a:defRPr>
            </a:lvl1pPr>
          </a:lstStyle>
          <a:p>
            <a:pPr>
              <a:defRPr/>
            </a:pPr>
            <a:endParaRPr lang="en-US"/>
          </a:p>
        </p:txBody>
      </p:sp>
      <p:sp>
        <p:nvSpPr>
          <p:cNvPr id="5" name="Rectangle 4"/>
          <p:cNvSpPr>
            <a:spLocks noGrp="1" noChangeArrowheads="1"/>
          </p:cNvSpPr>
          <p:nvPr>
            <p:ph type="sldNum" sz="quarter" idx="11"/>
          </p:nvPr>
        </p:nvSpPr>
        <p:spPr/>
        <p:txBody>
          <a:bodyPr/>
          <a:lstStyle>
            <a:lvl1pPr eaLnBrk="0" hangingPunct="0">
              <a:defRPr b="1">
                <a:effectLst>
                  <a:outerShdw blurRad="38100" dist="38100" dir="2700000" algn="tl">
                    <a:srgbClr val="000000">
                      <a:alpha val="43137"/>
                    </a:srgbClr>
                  </a:outerShdw>
                </a:effectLst>
              </a:defRPr>
            </a:lvl1pPr>
          </a:lstStyle>
          <a:p>
            <a:pPr>
              <a:defRPr/>
            </a:pPr>
            <a:fld id="{6881EA53-E3DF-4370-BE1B-225E73B44372}" type="slidenum">
              <a:rPr lang="en-US"/>
              <a:pPr>
                <a:defRPr/>
              </a:pPr>
              <a:t>‹#›</a:t>
            </a:fld>
            <a:endParaRPr lang="en-US"/>
          </a:p>
        </p:txBody>
      </p:sp>
    </p:spTree>
    <p:extLst>
      <p:ext uri="{BB962C8B-B14F-4D97-AF65-F5344CB8AC3E}">
        <p14:creationId xmlns:p14="http://schemas.microsoft.com/office/powerpoint/2010/main" val="110643018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p:txBody>
          <a:bodyPr/>
          <a:lstStyle>
            <a:lvl1pPr algn="ctr" eaLnBrk="0" hangingPunct="0">
              <a:defRPr b="1">
                <a:effectLst>
                  <a:outerShdw blurRad="38100" dist="38100" dir="2700000" algn="tl">
                    <a:srgbClr val="000000">
                      <a:alpha val="43137"/>
                    </a:srgbClr>
                  </a:outerShdw>
                </a:effectLst>
              </a:defRPr>
            </a:lvl1pPr>
          </a:lstStyle>
          <a:p>
            <a:pPr>
              <a:defRPr/>
            </a:pPr>
            <a:endParaRPr lang="en-US"/>
          </a:p>
        </p:txBody>
      </p:sp>
      <p:sp>
        <p:nvSpPr>
          <p:cNvPr id="6" name="Rectangle 5"/>
          <p:cNvSpPr>
            <a:spLocks noGrp="1" noChangeArrowheads="1"/>
          </p:cNvSpPr>
          <p:nvPr>
            <p:ph type="sldNum" sz="quarter" idx="11"/>
          </p:nvPr>
        </p:nvSpPr>
        <p:spPr/>
        <p:txBody>
          <a:bodyPr/>
          <a:lstStyle>
            <a:lvl1pPr eaLnBrk="0" hangingPunct="0">
              <a:defRPr b="1">
                <a:effectLst>
                  <a:outerShdw blurRad="38100" dist="38100" dir="2700000" algn="tl">
                    <a:srgbClr val="000000">
                      <a:alpha val="43137"/>
                    </a:srgbClr>
                  </a:outerShdw>
                </a:effectLst>
              </a:defRPr>
            </a:lvl1pPr>
          </a:lstStyle>
          <a:p>
            <a:pPr>
              <a:defRPr/>
            </a:pPr>
            <a:fld id="{F599719A-1001-4A35-B6FC-266B851CAC06}" type="slidenum">
              <a:rPr lang="en-US"/>
              <a:pPr>
                <a:defRPr/>
              </a:pPr>
              <a:t>‹#›</a:t>
            </a:fld>
            <a:endParaRPr lang="en-US"/>
          </a:p>
        </p:txBody>
      </p:sp>
    </p:spTree>
    <p:extLst>
      <p:ext uri="{BB962C8B-B14F-4D97-AF65-F5344CB8AC3E}">
        <p14:creationId xmlns:p14="http://schemas.microsoft.com/office/powerpoint/2010/main" val="653907004"/>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4"/>
            <a:ext cx="4040188" cy="639762"/>
          </a:xfrm>
        </p:spPr>
        <p:txBody>
          <a:bodyPr anchor="b"/>
          <a:lstStyle>
            <a:lvl1pPr marL="0" indent="0">
              <a:buNone/>
              <a:defRPr sz="2400" b="1"/>
            </a:lvl1pPr>
            <a:lvl2pPr marL="457106" indent="0">
              <a:buNone/>
              <a:defRPr sz="2000" b="1"/>
            </a:lvl2pPr>
            <a:lvl3pPr marL="914210" indent="0">
              <a:buNone/>
              <a:defRPr sz="1800" b="1"/>
            </a:lvl3pPr>
            <a:lvl4pPr marL="1371316" indent="0">
              <a:buNone/>
              <a:defRPr sz="1600" b="1"/>
            </a:lvl4pPr>
            <a:lvl5pPr marL="1828421" indent="0">
              <a:buNone/>
              <a:defRPr sz="1600" b="1"/>
            </a:lvl5pPr>
            <a:lvl6pPr marL="2285526" indent="0">
              <a:buNone/>
              <a:defRPr sz="1600" b="1"/>
            </a:lvl6pPr>
            <a:lvl7pPr marL="2742630" indent="0">
              <a:buNone/>
              <a:defRPr sz="1600" b="1"/>
            </a:lvl7pPr>
            <a:lvl8pPr marL="3199736" indent="0">
              <a:buNone/>
              <a:defRPr sz="1600" b="1"/>
            </a:lvl8pPr>
            <a:lvl9pPr marL="3656841"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4"/>
            <a:ext cx="4041775" cy="639762"/>
          </a:xfrm>
        </p:spPr>
        <p:txBody>
          <a:bodyPr anchor="b"/>
          <a:lstStyle>
            <a:lvl1pPr marL="0" indent="0">
              <a:buNone/>
              <a:defRPr sz="2400" b="1"/>
            </a:lvl1pPr>
            <a:lvl2pPr marL="457106" indent="0">
              <a:buNone/>
              <a:defRPr sz="2000" b="1"/>
            </a:lvl2pPr>
            <a:lvl3pPr marL="914210" indent="0">
              <a:buNone/>
              <a:defRPr sz="1800" b="1"/>
            </a:lvl3pPr>
            <a:lvl4pPr marL="1371316" indent="0">
              <a:buNone/>
              <a:defRPr sz="1600" b="1"/>
            </a:lvl4pPr>
            <a:lvl5pPr marL="1828421" indent="0">
              <a:buNone/>
              <a:defRPr sz="1600" b="1"/>
            </a:lvl5pPr>
            <a:lvl6pPr marL="2285526" indent="0">
              <a:buNone/>
              <a:defRPr sz="1600" b="1"/>
            </a:lvl6pPr>
            <a:lvl7pPr marL="2742630" indent="0">
              <a:buNone/>
              <a:defRPr sz="1600" b="1"/>
            </a:lvl7pPr>
            <a:lvl8pPr marL="3199736" indent="0">
              <a:buNone/>
              <a:defRPr sz="1600" b="1"/>
            </a:lvl8pPr>
            <a:lvl9pPr marL="3656841"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p:txBody>
          <a:bodyPr/>
          <a:lstStyle>
            <a:lvl1pPr algn="ctr" eaLnBrk="0" hangingPunct="0">
              <a:defRPr b="1">
                <a:effectLst>
                  <a:outerShdw blurRad="38100" dist="38100" dir="2700000" algn="tl">
                    <a:srgbClr val="000000">
                      <a:alpha val="43137"/>
                    </a:srgbClr>
                  </a:outerShdw>
                </a:effectLst>
              </a:defRPr>
            </a:lvl1pPr>
          </a:lstStyle>
          <a:p>
            <a:pPr>
              <a:defRPr/>
            </a:pPr>
            <a:endParaRPr lang="en-US"/>
          </a:p>
        </p:txBody>
      </p:sp>
      <p:sp>
        <p:nvSpPr>
          <p:cNvPr id="8" name="Rectangle 7"/>
          <p:cNvSpPr>
            <a:spLocks noGrp="1" noChangeArrowheads="1"/>
          </p:cNvSpPr>
          <p:nvPr>
            <p:ph type="sldNum" sz="quarter" idx="11"/>
          </p:nvPr>
        </p:nvSpPr>
        <p:spPr/>
        <p:txBody>
          <a:bodyPr/>
          <a:lstStyle>
            <a:lvl1pPr eaLnBrk="0" hangingPunct="0">
              <a:defRPr b="1">
                <a:effectLst>
                  <a:outerShdw blurRad="38100" dist="38100" dir="2700000" algn="tl">
                    <a:srgbClr val="000000">
                      <a:alpha val="43137"/>
                    </a:srgbClr>
                  </a:outerShdw>
                </a:effectLst>
              </a:defRPr>
            </a:lvl1pPr>
          </a:lstStyle>
          <a:p>
            <a:pPr>
              <a:defRPr/>
            </a:pPr>
            <a:fld id="{68E06C50-1492-4DA2-87E8-ED651B8A604E}" type="slidenum">
              <a:rPr lang="en-US"/>
              <a:pPr>
                <a:defRPr/>
              </a:pPr>
              <a:t>‹#›</a:t>
            </a:fld>
            <a:endParaRPr lang="en-US"/>
          </a:p>
        </p:txBody>
      </p:sp>
    </p:spTree>
    <p:extLst>
      <p:ext uri="{BB962C8B-B14F-4D97-AF65-F5344CB8AC3E}">
        <p14:creationId xmlns:p14="http://schemas.microsoft.com/office/powerpoint/2010/main" val="292495354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p:txBody>
          <a:bodyPr/>
          <a:lstStyle>
            <a:lvl1pPr algn="ctr" eaLnBrk="0" hangingPunct="0">
              <a:defRPr b="1">
                <a:effectLst>
                  <a:outerShdw blurRad="38100" dist="38100" dir="2700000" algn="tl">
                    <a:srgbClr val="000000">
                      <a:alpha val="43137"/>
                    </a:srgbClr>
                  </a:outerShdw>
                </a:effectLst>
              </a:defRPr>
            </a:lvl1pPr>
          </a:lstStyle>
          <a:p>
            <a:pPr>
              <a:defRPr/>
            </a:pPr>
            <a:endParaRPr lang="en-US"/>
          </a:p>
        </p:txBody>
      </p:sp>
      <p:sp>
        <p:nvSpPr>
          <p:cNvPr id="4" name="Rectangle 3"/>
          <p:cNvSpPr>
            <a:spLocks noGrp="1" noChangeArrowheads="1"/>
          </p:cNvSpPr>
          <p:nvPr>
            <p:ph type="sldNum" sz="quarter" idx="11"/>
          </p:nvPr>
        </p:nvSpPr>
        <p:spPr/>
        <p:txBody>
          <a:bodyPr/>
          <a:lstStyle>
            <a:lvl1pPr eaLnBrk="0" hangingPunct="0">
              <a:defRPr b="1">
                <a:effectLst>
                  <a:outerShdw blurRad="38100" dist="38100" dir="2700000" algn="tl">
                    <a:srgbClr val="000000">
                      <a:alpha val="43137"/>
                    </a:srgbClr>
                  </a:outerShdw>
                </a:effectLst>
              </a:defRPr>
            </a:lvl1pPr>
          </a:lstStyle>
          <a:p>
            <a:pPr>
              <a:defRPr/>
            </a:pPr>
            <a:fld id="{009AAFC9-3576-4032-99C3-216DBFA7C15E}" type="slidenum">
              <a:rPr lang="en-US"/>
              <a:pPr>
                <a:defRPr/>
              </a:pPr>
              <a:t>‹#›</a:t>
            </a:fld>
            <a:endParaRPr lang="en-US"/>
          </a:p>
        </p:txBody>
      </p:sp>
    </p:spTree>
    <p:extLst>
      <p:ext uri="{BB962C8B-B14F-4D97-AF65-F5344CB8AC3E}">
        <p14:creationId xmlns:p14="http://schemas.microsoft.com/office/powerpoint/2010/main" val="230840574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lgn="ctr" eaLnBrk="0" hangingPunct="0">
              <a:defRPr b="1">
                <a:effectLst>
                  <a:outerShdw blurRad="38100" dist="38100" dir="2700000" algn="tl">
                    <a:srgbClr val="000000">
                      <a:alpha val="43137"/>
                    </a:srgbClr>
                  </a:outerShdw>
                </a:effectLst>
              </a:defRPr>
            </a:lvl1pPr>
          </a:lstStyle>
          <a:p>
            <a:pPr>
              <a:defRPr/>
            </a:pPr>
            <a:endParaRPr lang="en-US"/>
          </a:p>
        </p:txBody>
      </p:sp>
      <p:sp>
        <p:nvSpPr>
          <p:cNvPr id="3" name="Rectangle 2"/>
          <p:cNvSpPr>
            <a:spLocks noGrp="1" noChangeArrowheads="1"/>
          </p:cNvSpPr>
          <p:nvPr>
            <p:ph type="sldNum" sz="quarter" idx="11"/>
          </p:nvPr>
        </p:nvSpPr>
        <p:spPr/>
        <p:txBody>
          <a:bodyPr/>
          <a:lstStyle>
            <a:lvl1pPr eaLnBrk="0" hangingPunct="0">
              <a:defRPr b="1">
                <a:effectLst>
                  <a:outerShdw blurRad="38100" dist="38100" dir="2700000" algn="tl">
                    <a:srgbClr val="000000">
                      <a:alpha val="43137"/>
                    </a:srgbClr>
                  </a:outerShdw>
                </a:effectLst>
              </a:defRPr>
            </a:lvl1pPr>
          </a:lstStyle>
          <a:p>
            <a:pPr>
              <a:defRPr/>
            </a:pPr>
            <a:fld id="{21D3D8DF-85C4-4903-ACFE-D66661BA6011}" type="slidenum">
              <a:rPr lang="en-US"/>
              <a:pPr>
                <a:defRPr/>
              </a:pPr>
              <a:t>‹#›</a:t>
            </a:fld>
            <a:endParaRPr lang="en-US"/>
          </a:p>
        </p:txBody>
      </p:sp>
    </p:spTree>
    <p:extLst>
      <p:ext uri="{BB962C8B-B14F-4D97-AF65-F5344CB8AC3E}">
        <p14:creationId xmlns:p14="http://schemas.microsoft.com/office/powerpoint/2010/main" val="268929330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2"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400"/>
            </a:lvl1pPr>
            <a:lvl2pPr marL="457106" indent="0">
              <a:buNone/>
              <a:defRPr sz="1200"/>
            </a:lvl2pPr>
            <a:lvl3pPr marL="914210" indent="0">
              <a:buNone/>
              <a:defRPr sz="1000"/>
            </a:lvl3pPr>
            <a:lvl4pPr marL="1371316" indent="0">
              <a:buNone/>
              <a:defRPr sz="900"/>
            </a:lvl4pPr>
            <a:lvl5pPr marL="1828421" indent="0">
              <a:buNone/>
              <a:defRPr sz="900"/>
            </a:lvl5pPr>
            <a:lvl6pPr marL="2285526" indent="0">
              <a:buNone/>
              <a:defRPr sz="900"/>
            </a:lvl6pPr>
            <a:lvl7pPr marL="2742630" indent="0">
              <a:buNone/>
              <a:defRPr sz="900"/>
            </a:lvl7pPr>
            <a:lvl8pPr marL="3199736" indent="0">
              <a:buNone/>
              <a:defRPr sz="900"/>
            </a:lvl8pPr>
            <a:lvl9pPr marL="3656841"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lgn="ctr" eaLnBrk="0" hangingPunct="0">
              <a:defRPr b="1">
                <a:effectLst>
                  <a:outerShdw blurRad="38100" dist="38100" dir="2700000" algn="tl">
                    <a:srgbClr val="000000">
                      <a:alpha val="43137"/>
                    </a:srgbClr>
                  </a:outerShdw>
                </a:effectLst>
              </a:defRPr>
            </a:lvl1pPr>
          </a:lstStyle>
          <a:p>
            <a:pPr>
              <a:defRPr/>
            </a:pPr>
            <a:endParaRPr lang="en-US"/>
          </a:p>
        </p:txBody>
      </p:sp>
      <p:sp>
        <p:nvSpPr>
          <p:cNvPr id="6" name="Rectangle 5"/>
          <p:cNvSpPr>
            <a:spLocks noGrp="1" noChangeArrowheads="1"/>
          </p:cNvSpPr>
          <p:nvPr>
            <p:ph type="sldNum" sz="quarter" idx="11"/>
          </p:nvPr>
        </p:nvSpPr>
        <p:spPr/>
        <p:txBody>
          <a:bodyPr/>
          <a:lstStyle>
            <a:lvl1pPr eaLnBrk="0" hangingPunct="0">
              <a:defRPr b="1">
                <a:effectLst>
                  <a:outerShdw blurRad="38100" dist="38100" dir="2700000" algn="tl">
                    <a:srgbClr val="000000">
                      <a:alpha val="43137"/>
                    </a:srgbClr>
                  </a:outerShdw>
                </a:effectLst>
              </a:defRPr>
            </a:lvl1pPr>
          </a:lstStyle>
          <a:p>
            <a:pPr>
              <a:defRPr/>
            </a:pPr>
            <a:fld id="{39E73BDE-2CC9-4DE9-B519-89FEFEFB55E8}" type="slidenum">
              <a:rPr lang="en-US"/>
              <a:pPr>
                <a:defRPr/>
              </a:pPr>
              <a:t>‹#›</a:t>
            </a:fld>
            <a:endParaRPr lang="en-US"/>
          </a:p>
        </p:txBody>
      </p:sp>
    </p:spTree>
    <p:extLst>
      <p:ext uri="{BB962C8B-B14F-4D97-AF65-F5344CB8AC3E}">
        <p14:creationId xmlns:p14="http://schemas.microsoft.com/office/powerpoint/2010/main" val="180877699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106" indent="0">
              <a:buNone/>
              <a:defRPr sz="2800"/>
            </a:lvl2pPr>
            <a:lvl3pPr marL="914210" indent="0">
              <a:buNone/>
              <a:defRPr sz="2400"/>
            </a:lvl3pPr>
            <a:lvl4pPr marL="1371316" indent="0">
              <a:buNone/>
              <a:defRPr sz="2000"/>
            </a:lvl4pPr>
            <a:lvl5pPr marL="1828421" indent="0">
              <a:buNone/>
              <a:defRPr sz="2000"/>
            </a:lvl5pPr>
            <a:lvl6pPr marL="2285526" indent="0">
              <a:buNone/>
              <a:defRPr sz="2000"/>
            </a:lvl6pPr>
            <a:lvl7pPr marL="2742630" indent="0">
              <a:buNone/>
              <a:defRPr sz="2000"/>
            </a:lvl7pPr>
            <a:lvl8pPr marL="3199736" indent="0">
              <a:buNone/>
              <a:defRPr sz="2000"/>
            </a:lvl8pPr>
            <a:lvl9pPr marL="3656841"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106" indent="0">
              <a:buNone/>
              <a:defRPr sz="1200"/>
            </a:lvl2pPr>
            <a:lvl3pPr marL="914210" indent="0">
              <a:buNone/>
              <a:defRPr sz="1000"/>
            </a:lvl3pPr>
            <a:lvl4pPr marL="1371316" indent="0">
              <a:buNone/>
              <a:defRPr sz="900"/>
            </a:lvl4pPr>
            <a:lvl5pPr marL="1828421" indent="0">
              <a:buNone/>
              <a:defRPr sz="900"/>
            </a:lvl5pPr>
            <a:lvl6pPr marL="2285526" indent="0">
              <a:buNone/>
              <a:defRPr sz="900"/>
            </a:lvl6pPr>
            <a:lvl7pPr marL="2742630" indent="0">
              <a:buNone/>
              <a:defRPr sz="900"/>
            </a:lvl7pPr>
            <a:lvl8pPr marL="3199736" indent="0">
              <a:buNone/>
              <a:defRPr sz="900"/>
            </a:lvl8pPr>
            <a:lvl9pPr marL="3656841"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p:txBody>
          <a:bodyPr/>
          <a:lstStyle>
            <a:lvl1pPr algn="ctr" eaLnBrk="0" hangingPunct="0">
              <a:defRPr b="1">
                <a:effectLst>
                  <a:outerShdw blurRad="38100" dist="38100" dir="2700000" algn="tl">
                    <a:srgbClr val="000000">
                      <a:alpha val="43137"/>
                    </a:srgbClr>
                  </a:outerShdw>
                </a:effectLst>
              </a:defRPr>
            </a:lvl1pPr>
          </a:lstStyle>
          <a:p>
            <a:pPr>
              <a:defRPr/>
            </a:pPr>
            <a:endParaRPr lang="en-US"/>
          </a:p>
        </p:txBody>
      </p:sp>
      <p:sp>
        <p:nvSpPr>
          <p:cNvPr id="6" name="Rectangle 5"/>
          <p:cNvSpPr>
            <a:spLocks noGrp="1" noChangeArrowheads="1"/>
          </p:cNvSpPr>
          <p:nvPr>
            <p:ph type="sldNum" sz="quarter" idx="11"/>
          </p:nvPr>
        </p:nvSpPr>
        <p:spPr/>
        <p:txBody>
          <a:bodyPr/>
          <a:lstStyle>
            <a:lvl1pPr eaLnBrk="0" hangingPunct="0">
              <a:defRPr b="1">
                <a:effectLst>
                  <a:outerShdw blurRad="38100" dist="38100" dir="2700000" algn="tl">
                    <a:srgbClr val="000000">
                      <a:alpha val="43137"/>
                    </a:srgbClr>
                  </a:outerShdw>
                </a:effectLst>
              </a:defRPr>
            </a:lvl1pPr>
          </a:lstStyle>
          <a:p>
            <a:pPr>
              <a:defRPr/>
            </a:pPr>
            <a:fld id="{95F53E69-4028-46C9-84A7-7341CD02C07D}" type="slidenum">
              <a:rPr lang="en-US"/>
              <a:pPr>
                <a:defRPr/>
              </a:pPr>
              <a:t>‹#›</a:t>
            </a:fld>
            <a:endParaRPr lang="en-US"/>
          </a:p>
        </p:txBody>
      </p:sp>
    </p:spTree>
    <p:extLst>
      <p:ext uri="{BB962C8B-B14F-4D97-AF65-F5344CB8AC3E}">
        <p14:creationId xmlns:p14="http://schemas.microsoft.com/office/powerpoint/2010/main" val="3010763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09.xml"/><Relationship Id="rId13" Type="http://schemas.openxmlformats.org/officeDocument/2006/relationships/theme" Target="../theme/theme10.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12" Type="http://schemas.openxmlformats.org/officeDocument/2006/relationships/slideLayout" Target="../slideLayouts/slideLayout113.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11" Type="http://schemas.openxmlformats.org/officeDocument/2006/relationships/slideLayout" Target="../slideLayouts/slideLayout112.xml"/><Relationship Id="rId5" Type="http://schemas.openxmlformats.org/officeDocument/2006/relationships/slideLayout" Target="../slideLayouts/slideLayout106.xml"/><Relationship Id="rId10" Type="http://schemas.openxmlformats.org/officeDocument/2006/relationships/slideLayout" Target="../slideLayouts/slideLayout111.xml"/><Relationship Id="rId4" Type="http://schemas.openxmlformats.org/officeDocument/2006/relationships/slideLayout" Target="../slideLayouts/slideLayout105.xml"/><Relationship Id="rId9" Type="http://schemas.openxmlformats.org/officeDocument/2006/relationships/slideLayout" Target="../slideLayouts/slideLayout110.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1.xml"/><Relationship Id="rId13" Type="http://schemas.openxmlformats.org/officeDocument/2006/relationships/image" Target="../media/image1.png"/><Relationship Id="rId3" Type="http://schemas.openxmlformats.org/officeDocument/2006/relationships/slideLayout" Target="../slideLayouts/slideLayout116.xml"/><Relationship Id="rId7" Type="http://schemas.openxmlformats.org/officeDocument/2006/relationships/slideLayout" Target="../slideLayouts/slideLayout120.xml"/><Relationship Id="rId12" Type="http://schemas.openxmlformats.org/officeDocument/2006/relationships/theme" Target="../theme/theme11.xml"/><Relationship Id="rId2" Type="http://schemas.openxmlformats.org/officeDocument/2006/relationships/slideLayout" Target="../slideLayouts/slideLayout115.xml"/><Relationship Id="rId1" Type="http://schemas.openxmlformats.org/officeDocument/2006/relationships/slideLayout" Target="../slideLayouts/slideLayout114.xml"/><Relationship Id="rId6" Type="http://schemas.openxmlformats.org/officeDocument/2006/relationships/slideLayout" Target="../slideLayouts/slideLayout119.xml"/><Relationship Id="rId11" Type="http://schemas.openxmlformats.org/officeDocument/2006/relationships/slideLayout" Target="../slideLayouts/slideLayout124.xml"/><Relationship Id="rId5" Type="http://schemas.openxmlformats.org/officeDocument/2006/relationships/slideLayout" Target="../slideLayouts/slideLayout118.xml"/><Relationship Id="rId10" Type="http://schemas.openxmlformats.org/officeDocument/2006/relationships/slideLayout" Target="../slideLayouts/slideLayout123.xml"/><Relationship Id="rId4" Type="http://schemas.openxmlformats.org/officeDocument/2006/relationships/slideLayout" Target="../slideLayouts/slideLayout117.xml"/><Relationship Id="rId9" Type="http://schemas.openxmlformats.org/officeDocument/2006/relationships/slideLayout" Target="../slideLayouts/slideLayout122.xml"/><Relationship Id="rId14" Type="http://schemas.openxmlformats.org/officeDocument/2006/relationships/image" Target="../media/image2.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2.xml"/><Relationship Id="rId13" Type="http://schemas.openxmlformats.org/officeDocument/2006/relationships/image" Target="../media/image1.png"/><Relationship Id="rId3" Type="http://schemas.openxmlformats.org/officeDocument/2006/relationships/slideLayout" Target="../slideLayouts/slideLayout127.xml"/><Relationship Id="rId7" Type="http://schemas.openxmlformats.org/officeDocument/2006/relationships/slideLayout" Target="../slideLayouts/slideLayout131.xml"/><Relationship Id="rId12" Type="http://schemas.openxmlformats.org/officeDocument/2006/relationships/theme" Target="../theme/theme12.xml"/><Relationship Id="rId2" Type="http://schemas.openxmlformats.org/officeDocument/2006/relationships/slideLayout" Target="../slideLayouts/slideLayout126.xml"/><Relationship Id="rId1" Type="http://schemas.openxmlformats.org/officeDocument/2006/relationships/slideLayout" Target="../slideLayouts/slideLayout125.xml"/><Relationship Id="rId6" Type="http://schemas.openxmlformats.org/officeDocument/2006/relationships/slideLayout" Target="../slideLayouts/slideLayout130.xml"/><Relationship Id="rId11" Type="http://schemas.openxmlformats.org/officeDocument/2006/relationships/slideLayout" Target="../slideLayouts/slideLayout135.xml"/><Relationship Id="rId5" Type="http://schemas.openxmlformats.org/officeDocument/2006/relationships/slideLayout" Target="../slideLayouts/slideLayout129.xml"/><Relationship Id="rId10" Type="http://schemas.openxmlformats.org/officeDocument/2006/relationships/slideLayout" Target="../slideLayouts/slideLayout134.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14" Type="http://schemas.openxmlformats.org/officeDocument/2006/relationships/image" Target="../media/image2.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3.xml"/><Relationship Id="rId3" Type="http://schemas.openxmlformats.org/officeDocument/2006/relationships/slideLayout" Target="../slideLayouts/slideLayout138.xml"/><Relationship Id="rId7" Type="http://schemas.openxmlformats.org/officeDocument/2006/relationships/slideLayout" Target="../slideLayouts/slideLayout142.xml"/><Relationship Id="rId12" Type="http://schemas.openxmlformats.org/officeDocument/2006/relationships/theme" Target="../theme/theme13.xml"/><Relationship Id="rId2" Type="http://schemas.openxmlformats.org/officeDocument/2006/relationships/slideLayout" Target="../slideLayouts/slideLayout137.xml"/><Relationship Id="rId1" Type="http://schemas.openxmlformats.org/officeDocument/2006/relationships/slideLayout" Target="../slideLayouts/slideLayout136.xml"/><Relationship Id="rId6" Type="http://schemas.openxmlformats.org/officeDocument/2006/relationships/slideLayout" Target="../slideLayouts/slideLayout141.xml"/><Relationship Id="rId11" Type="http://schemas.openxmlformats.org/officeDocument/2006/relationships/slideLayout" Target="../slideLayouts/slideLayout146.xml"/><Relationship Id="rId5" Type="http://schemas.openxmlformats.org/officeDocument/2006/relationships/slideLayout" Target="../slideLayouts/slideLayout140.xml"/><Relationship Id="rId10" Type="http://schemas.openxmlformats.org/officeDocument/2006/relationships/slideLayout" Target="../slideLayouts/slideLayout145.xml"/><Relationship Id="rId4" Type="http://schemas.openxmlformats.org/officeDocument/2006/relationships/slideLayout" Target="../slideLayouts/slideLayout139.xml"/><Relationship Id="rId9" Type="http://schemas.openxmlformats.org/officeDocument/2006/relationships/slideLayout" Target="../slideLayouts/slideLayout144.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54.xml"/><Relationship Id="rId3" Type="http://schemas.openxmlformats.org/officeDocument/2006/relationships/slideLayout" Target="../slideLayouts/slideLayout149.xml"/><Relationship Id="rId7" Type="http://schemas.openxmlformats.org/officeDocument/2006/relationships/slideLayout" Target="../slideLayouts/slideLayout153.xml"/><Relationship Id="rId12" Type="http://schemas.openxmlformats.org/officeDocument/2006/relationships/theme" Target="../theme/theme14.xml"/><Relationship Id="rId2" Type="http://schemas.openxmlformats.org/officeDocument/2006/relationships/slideLayout" Target="../slideLayouts/slideLayout148.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0" Type="http://schemas.openxmlformats.org/officeDocument/2006/relationships/slideLayout" Target="../slideLayouts/slideLayout156.xml"/><Relationship Id="rId4" Type="http://schemas.openxmlformats.org/officeDocument/2006/relationships/slideLayout" Target="../slideLayouts/slideLayout150.xml"/><Relationship Id="rId9" Type="http://schemas.openxmlformats.org/officeDocument/2006/relationships/slideLayout" Target="../slideLayouts/slideLayout15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65.xml"/><Relationship Id="rId3" Type="http://schemas.openxmlformats.org/officeDocument/2006/relationships/slideLayout" Target="../slideLayouts/slideLayout160.xml"/><Relationship Id="rId7" Type="http://schemas.openxmlformats.org/officeDocument/2006/relationships/slideLayout" Target="../slideLayouts/slideLayout164.xml"/><Relationship Id="rId12" Type="http://schemas.openxmlformats.org/officeDocument/2006/relationships/theme" Target="../theme/theme15.xml"/><Relationship Id="rId2" Type="http://schemas.openxmlformats.org/officeDocument/2006/relationships/slideLayout" Target="../slideLayouts/slideLayout159.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5" Type="http://schemas.openxmlformats.org/officeDocument/2006/relationships/slideLayout" Target="../slideLayouts/slideLayout162.xml"/><Relationship Id="rId10" Type="http://schemas.openxmlformats.org/officeDocument/2006/relationships/slideLayout" Target="../slideLayouts/slideLayout167.xml"/><Relationship Id="rId4" Type="http://schemas.openxmlformats.org/officeDocument/2006/relationships/slideLayout" Target="../slideLayouts/slideLayout161.xml"/><Relationship Id="rId9" Type="http://schemas.openxmlformats.org/officeDocument/2006/relationships/slideLayout" Target="../slideLayouts/slideLayout166.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76.xml"/><Relationship Id="rId3" Type="http://schemas.openxmlformats.org/officeDocument/2006/relationships/slideLayout" Target="../slideLayouts/slideLayout171.xml"/><Relationship Id="rId7" Type="http://schemas.openxmlformats.org/officeDocument/2006/relationships/slideLayout" Target="../slideLayouts/slideLayout175.xml"/><Relationship Id="rId12" Type="http://schemas.openxmlformats.org/officeDocument/2006/relationships/theme" Target="../theme/theme16.xml"/><Relationship Id="rId2" Type="http://schemas.openxmlformats.org/officeDocument/2006/relationships/slideLayout" Target="../slideLayouts/slideLayout170.xml"/><Relationship Id="rId1" Type="http://schemas.openxmlformats.org/officeDocument/2006/relationships/slideLayout" Target="../slideLayouts/slideLayout169.xml"/><Relationship Id="rId6" Type="http://schemas.openxmlformats.org/officeDocument/2006/relationships/slideLayout" Target="../slideLayouts/slideLayout174.xml"/><Relationship Id="rId11" Type="http://schemas.openxmlformats.org/officeDocument/2006/relationships/slideLayout" Target="../slideLayouts/slideLayout179.xml"/><Relationship Id="rId5" Type="http://schemas.openxmlformats.org/officeDocument/2006/relationships/slideLayout" Target="../slideLayouts/slideLayout173.xml"/><Relationship Id="rId10" Type="http://schemas.openxmlformats.org/officeDocument/2006/relationships/slideLayout" Target="../slideLayouts/slideLayout178.xml"/><Relationship Id="rId4" Type="http://schemas.openxmlformats.org/officeDocument/2006/relationships/slideLayout" Target="../slideLayouts/slideLayout172.xml"/><Relationship Id="rId9" Type="http://schemas.openxmlformats.org/officeDocument/2006/relationships/slideLayout" Target="../slideLayouts/slideLayout177.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187.xml"/><Relationship Id="rId3" Type="http://schemas.openxmlformats.org/officeDocument/2006/relationships/slideLayout" Target="../slideLayouts/slideLayout182.xml"/><Relationship Id="rId7" Type="http://schemas.openxmlformats.org/officeDocument/2006/relationships/slideLayout" Target="../slideLayouts/slideLayout186.xml"/><Relationship Id="rId12" Type="http://schemas.openxmlformats.org/officeDocument/2006/relationships/theme" Target="../theme/theme17.xml"/><Relationship Id="rId2" Type="http://schemas.openxmlformats.org/officeDocument/2006/relationships/slideLayout" Target="../slideLayouts/slideLayout181.xml"/><Relationship Id="rId1" Type="http://schemas.openxmlformats.org/officeDocument/2006/relationships/slideLayout" Target="../slideLayouts/slideLayout180.xml"/><Relationship Id="rId6" Type="http://schemas.openxmlformats.org/officeDocument/2006/relationships/slideLayout" Target="../slideLayouts/slideLayout185.xml"/><Relationship Id="rId11" Type="http://schemas.openxmlformats.org/officeDocument/2006/relationships/slideLayout" Target="../slideLayouts/slideLayout190.xml"/><Relationship Id="rId5" Type="http://schemas.openxmlformats.org/officeDocument/2006/relationships/slideLayout" Target="../slideLayouts/slideLayout184.xml"/><Relationship Id="rId10" Type="http://schemas.openxmlformats.org/officeDocument/2006/relationships/slideLayout" Target="../slideLayouts/slideLayout189.xml"/><Relationship Id="rId4" Type="http://schemas.openxmlformats.org/officeDocument/2006/relationships/slideLayout" Target="../slideLayouts/slideLayout183.xml"/><Relationship Id="rId9" Type="http://schemas.openxmlformats.org/officeDocument/2006/relationships/slideLayout" Target="../slideLayouts/slideLayout188.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198.xml"/><Relationship Id="rId3" Type="http://schemas.openxmlformats.org/officeDocument/2006/relationships/slideLayout" Target="../slideLayouts/slideLayout193.xml"/><Relationship Id="rId7" Type="http://schemas.openxmlformats.org/officeDocument/2006/relationships/slideLayout" Target="../slideLayouts/slideLayout197.xml"/><Relationship Id="rId12" Type="http://schemas.openxmlformats.org/officeDocument/2006/relationships/theme" Target="../theme/theme18.xml"/><Relationship Id="rId2" Type="http://schemas.openxmlformats.org/officeDocument/2006/relationships/slideLayout" Target="../slideLayouts/slideLayout192.xml"/><Relationship Id="rId1" Type="http://schemas.openxmlformats.org/officeDocument/2006/relationships/slideLayout" Target="../slideLayouts/slideLayout191.xml"/><Relationship Id="rId6" Type="http://schemas.openxmlformats.org/officeDocument/2006/relationships/slideLayout" Target="../slideLayouts/slideLayout196.xml"/><Relationship Id="rId11" Type="http://schemas.openxmlformats.org/officeDocument/2006/relationships/slideLayout" Target="../slideLayouts/slideLayout201.xml"/><Relationship Id="rId5" Type="http://schemas.openxmlformats.org/officeDocument/2006/relationships/slideLayout" Target="../slideLayouts/slideLayout195.xml"/><Relationship Id="rId10" Type="http://schemas.openxmlformats.org/officeDocument/2006/relationships/slideLayout" Target="../slideLayouts/slideLayout200.xml"/><Relationship Id="rId4" Type="http://schemas.openxmlformats.org/officeDocument/2006/relationships/slideLayout" Target="../slideLayouts/slideLayout194.xml"/><Relationship Id="rId9" Type="http://schemas.openxmlformats.org/officeDocument/2006/relationships/slideLayout" Target="../slideLayouts/slideLayout199.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09.xml"/><Relationship Id="rId3" Type="http://schemas.openxmlformats.org/officeDocument/2006/relationships/slideLayout" Target="../slideLayouts/slideLayout204.xml"/><Relationship Id="rId7" Type="http://schemas.openxmlformats.org/officeDocument/2006/relationships/slideLayout" Target="../slideLayouts/slideLayout208.xml"/><Relationship Id="rId12" Type="http://schemas.openxmlformats.org/officeDocument/2006/relationships/theme" Target="../theme/theme19.xml"/><Relationship Id="rId2" Type="http://schemas.openxmlformats.org/officeDocument/2006/relationships/slideLayout" Target="../slideLayouts/slideLayout203.xml"/><Relationship Id="rId1" Type="http://schemas.openxmlformats.org/officeDocument/2006/relationships/slideLayout" Target="../slideLayouts/slideLayout202.xml"/><Relationship Id="rId6" Type="http://schemas.openxmlformats.org/officeDocument/2006/relationships/slideLayout" Target="../slideLayouts/slideLayout207.xml"/><Relationship Id="rId11" Type="http://schemas.openxmlformats.org/officeDocument/2006/relationships/slideLayout" Target="../slideLayouts/slideLayout212.xml"/><Relationship Id="rId5" Type="http://schemas.openxmlformats.org/officeDocument/2006/relationships/slideLayout" Target="../slideLayouts/slideLayout206.xml"/><Relationship Id="rId10" Type="http://schemas.openxmlformats.org/officeDocument/2006/relationships/slideLayout" Target="../slideLayouts/slideLayout211.xml"/><Relationship Id="rId4" Type="http://schemas.openxmlformats.org/officeDocument/2006/relationships/slideLayout" Target="../slideLayouts/slideLayout205.xml"/><Relationship Id="rId9" Type="http://schemas.openxmlformats.org/officeDocument/2006/relationships/slideLayout" Target="../slideLayouts/slideLayout21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20.xml"/><Relationship Id="rId3" Type="http://schemas.openxmlformats.org/officeDocument/2006/relationships/slideLayout" Target="../slideLayouts/slideLayout215.xml"/><Relationship Id="rId7" Type="http://schemas.openxmlformats.org/officeDocument/2006/relationships/slideLayout" Target="../slideLayouts/slideLayout219.xml"/><Relationship Id="rId12" Type="http://schemas.openxmlformats.org/officeDocument/2006/relationships/theme" Target="../theme/theme20.xml"/><Relationship Id="rId2" Type="http://schemas.openxmlformats.org/officeDocument/2006/relationships/slideLayout" Target="../slideLayouts/slideLayout214.xml"/><Relationship Id="rId1" Type="http://schemas.openxmlformats.org/officeDocument/2006/relationships/slideLayout" Target="../slideLayouts/slideLayout213.xml"/><Relationship Id="rId6" Type="http://schemas.openxmlformats.org/officeDocument/2006/relationships/slideLayout" Target="../slideLayouts/slideLayout218.xml"/><Relationship Id="rId11" Type="http://schemas.openxmlformats.org/officeDocument/2006/relationships/slideLayout" Target="../slideLayouts/slideLayout223.xml"/><Relationship Id="rId5" Type="http://schemas.openxmlformats.org/officeDocument/2006/relationships/slideLayout" Target="../slideLayouts/slideLayout217.xml"/><Relationship Id="rId10" Type="http://schemas.openxmlformats.org/officeDocument/2006/relationships/slideLayout" Target="../slideLayouts/slideLayout222.xml"/><Relationship Id="rId4" Type="http://schemas.openxmlformats.org/officeDocument/2006/relationships/slideLayout" Target="../slideLayouts/slideLayout216.xml"/><Relationship Id="rId9" Type="http://schemas.openxmlformats.org/officeDocument/2006/relationships/slideLayout" Target="../slideLayouts/slideLayout221.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31.xml"/><Relationship Id="rId3" Type="http://schemas.openxmlformats.org/officeDocument/2006/relationships/slideLayout" Target="../slideLayouts/slideLayout226.xml"/><Relationship Id="rId7" Type="http://schemas.openxmlformats.org/officeDocument/2006/relationships/slideLayout" Target="../slideLayouts/slideLayout230.xml"/><Relationship Id="rId12" Type="http://schemas.openxmlformats.org/officeDocument/2006/relationships/theme" Target="../theme/theme21.xml"/><Relationship Id="rId2" Type="http://schemas.openxmlformats.org/officeDocument/2006/relationships/slideLayout" Target="../slideLayouts/slideLayout225.xml"/><Relationship Id="rId1" Type="http://schemas.openxmlformats.org/officeDocument/2006/relationships/slideLayout" Target="../slideLayouts/slideLayout224.xml"/><Relationship Id="rId6" Type="http://schemas.openxmlformats.org/officeDocument/2006/relationships/slideLayout" Target="../slideLayouts/slideLayout229.xml"/><Relationship Id="rId11" Type="http://schemas.openxmlformats.org/officeDocument/2006/relationships/slideLayout" Target="../slideLayouts/slideLayout234.xml"/><Relationship Id="rId5" Type="http://schemas.openxmlformats.org/officeDocument/2006/relationships/slideLayout" Target="../slideLayouts/slideLayout228.xml"/><Relationship Id="rId10" Type="http://schemas.openxmlformats.org/officeDocument/2006/relationships/slideLayout" Target="../slideLayouts/slideLayout233.xml"/><Relationship Id="rId4" Type="http://schemas.openxmlformats.org/officeDocument/2006/relationships/slideLayout" Target="../slideLayouts/slideLayout227.xml"/><Relationship Id="rId9" Type="http://schemas.openxmlformats.org/officeDocument/2006/relationships/slideLayout" Target="../slideLayouts/slideLayout2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theme" Target="../theme/theme3.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theme" Target="../theme/theme4.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3.xml"/><Relationship Id="rId3" Type="http://schemas.openxmlformats.org/officeDocument/2006/relationships/slideLayout" Target="../slideLayouts/slideLayout48.xml"/><Relationship Id="rId7" Type="http://schemas.openxmlformats.org/officeDocument/2006/relationships/slideLayout" Target="../slideLayouts/slideLayout52.xml"/><Relationship Id="rId12" Type="http://schemas.openxmlformats.org/officeDocument/2006/relationships/theme" Target="../theme/theme5.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slideLayout" Target="../slideLayouts/slideLayout51.xml"/><Relationship Id="rId11" Type="http://schemas.openxmlformats.org/officeDocument/2006/relationships/slideLayout" Target="../slideLayouts/slideLayout56.xml"/><Relationship Id="rId5" Type="http://schemas.openxmlformats.org/officeDocument/2006/relationships/slideLayout" Target="../slideLayouts/slideLayout50.xml"/><Relationship Id="rId10" Type="http://schemas.openxmlformats.org/officeDocument/2006/relationships/slideLayout" Target="../slideLayouts/slideLayout55.xml"/><Relationship Id="rId4" Type="http://schemas.openxmlformats.org/officeDocument/2006/relationships/slideLayout" Target="../slideLayouts/slideLayout49.xml"/><Relationship Id="rId9" Type="http://schemas.openxmlformats.org/officeDocument/2006/relationships/slideLayout" Target="../slideLayouts/slideLayout5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12" Type="http://schemas.openxmlformats.org/officeDocument/2006/relationships/theme" Target="../theme/theme6.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0" Type="http://schemas.openxmlformats.org/officeDocument/2006/relationships/slideLayout" Target="../slideLayouts/slideLayout66.xml"/><Relationship Id="rId4" Type="http://schemas.openxmlformats.org/officeDocument/2006/relationships/slideLayout" Target="../slideLayouts/slideLayout60.xml"/><Relationship Id="rId9" Type="http://schemas.openxmlformats.org/officeDocument/2006/relationships/slideLayout" Target="../slideLayouts/slideLayout6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theme" Target="../theme/theme7.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2" Type="http://schemas.openxmlformats.org/officeDocument/2006/relationships/slideLayout" Target="../slideLayouts/slideLayout69.xml"/><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87.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theme" Target="../theme/theme8.xml"/><Relationship Id="rId2" Type="http://schemas.openxmlformats.org/officeDocument/2006/relationships/slideLayout" Target="../slideLayouts/slideLayout81.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12" Type="http://schemas.openxmlformats.org/officeDocument/2006/relationships/theme" Target="../theme/theme9.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5"/>
          <p:cNvSpPr>
            <a:spLocks noGrp="1" noChangeArrowheads="1"/>
          </p:cNvSpPr>
          <p:nvPr>
            <p:ph type="body" idx="1"/>
          </p:nvPr>
        </p:nvSpPr>
        <p:spPr bwMode="auto">
          <a:xfrm>
            <a:off x="381000" y="990600"/>
            <a:ext cx="8255000" cy="52768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32" tIns="44423" rIns="90432" bIns="44423" numCol="1" anchor="t" anchorCtr="0" compatLnSpc="1">
            <a:prstTxWarp prst="textNoShape">
              <a:avLst/>
            </a:prstTxWarp>
          </a:bodyPr>
          <a:lstStyle/>
          <a:p>
            <a:pPr lvl="0"/>
            <a:r>
              <a:rPr lang="en-US" smtClean="0"/>
              <a:t>Body Text</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7" name="Rectangle 4"/>
          <p:cNvSpPr>
            <a:spLocks noGrp="1" noChangeArrowheads="1"/>
          </p:cNvSpPr>
          <p:nvPr>
            <p:ph type="title"/>
          </p:nvPr>
        </p:nvSpPr>
        <p:spPr bwMode="auto">
          <a:xfrm>
            <a:off x="1149352" y="381002"/>
            <a:ext cx="7181850" cy="5334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32" tIns="44423" rIns="90432" bIns="44423" numCol="1" anchor="b" anchorCtr="0" compatLnSpc="1">
            <a:prstTxWarp prst="textNoShape">
              <a:avLst/>
            </a:prstTxWarp>
          </a:bodyPr>
          <a:lstStyle/>
          <a:p>
            <a:pPr lvl="0"/>
            <a:r>
              <a:rPr lang="en-US" smtClean="0"/>
              <a:t>Slide Title</a:t>
            </a:r>
          </a:p>
        </p:txBody>
      </p:sp>
    </p:spTree>
  </p:cSld>
  <p:clrMap bg1="lt1" tx1="dk1" bg2="lt2" tx2="dk2" accent1="accent1" accent2="accent2" accent3="accent3" accent4="accent4" accent5="accent5" accent6="accent6" hlink="hlink" folHlink="folHlink"/>
  <p:sldLayoutIdLst>
    <p:sldLayoutId id="2147484690" r:id="rId1"/>
    <p:sldLayoutId id="2147484691" r:id="rId2"/>
    <p:sldLayoutId id="2147484692" r:id="rId3"/>
    <p:sldLayoutId id="2147484693" r:id="rId4"/>
    <p:sldLayoutId id="2147484694" r:id="rId5"/>
    <p:sldLayoutId id="2147484695" r:id="rId6"/>
    <p:sldLayoutId id="2147484696" r:id="rId7"/>
    <p:sldLayoutId id="2147484697" r:id="rId8"/>
    <p:sldLayoutId id="2147484698" r:id="rId9"/>
    <p:sldLayoutId id="2147484699" r:id="rId10"/>
    <p:sldLayoutId id="2147484700" r:id="rId11"/>
    <p:sldLayoutId id="2147484701" r:id="rId12"/>
  </p:sldLayoutIdLst>
  <p:txStyles>
    <p:titleStyle>
      <a:lvl1pPr algn="ctr" rtl="0" eaLnBrk="0" fontAlgn="base" hangingPunct="0">
        <a:lnSpc>
          <a:spcPct val="90000"/>
        </a:lnSpc>
        <a:spcBef>
          <a:spcPct val="0"/>
        </a:spcBef>
        <a:spcAft>
          <a:spcPct val="0"/>
        </a:spcAft>
        <a:defRPr sz="3600" b="1">
          <a:solidFill>
            <a:schemeClr val="tx1"/>
          </a:solidFill>
          <a:latin typeface="+mj-lt"/>
          <a:ea typeface="+mj-ea"/>
          <a:cs typeface="+mj-cs"/>
        </a:defRPr>
      </a:lvl1pPr>
      <a:lvl2pPr algn="ctr" rtl="0" eaLnBrk="0" fontAlgn="base" hangingPunct="0">
        <a:lnSpc>
          <a:spcPct val="90000"/>
        </a:lnSpc>
        <a:spcBef>
          <a:spcPct val="0"/>
        </a:spcBef>
        <a:spcAft>
          <a:spcPct val="0"/>
        </a:spcAft>
        <a:defRPr sz="3600" b="1">
          <a:solidFill>
            <a:schemeClr val="tx1"/>
          </a:solidFill>
          <a:latin typeface="Arial" pitchFamily="34" charset="0"/>
        </a:defRPr>
      </a:lvl2pPr>
      <a:lvl3pPr algn="ctr" rtl="0" eaLnBrk="0" fontAlgn="base" hangingPunct="0">
        <a:lnSpc>
          <a:spcPct val="90000"/>
        </a:lnSpc>
        <a:spcBef>
          <a:spcPct val="0"/>
        </a:spcBef>
        <a:spcAft>
          <a:spcPct val="0"/>
        </a:spcAft>
        <a:defRPr sz="3600" b="1">
          <a:solidFill>
            <a:schemeClr val="tx1"/>
          </a:solidFill>
          <a:latin typeface="Arial" pitchFamily="34" charset="0"/>
        </a:defRPr>
      </a:lvl3pPr>
      <a:lvl4pPr algn="ctr" rtl="0" eaLnBrk="0" fontAlgn="base" hangingPunct="0">
        <a:lnSpc>
          <a:spcPct val="90000"/>
        </a:lnSpc>
        <a:spcBef>
          <a:spcPct val="0"/>
        </a:spcBef>
        <a:spcAft>
          <a:spcPct val="0"/>
        </a:spcAft>
        <a:defRPr sz="3600" b="1">
          <a:solidFill>
            <a:schemeClr val="tx1"/>
          </a:solidFill>
          <a:latin typeface="Arial" pitchFamily="34" charset="0"/>
        </a:defRPr>
      </a:lvl4pPr>
      <a:lvl5pPr algn="ctr" rtl="0" eaLnBrk="0" fontAlgn="base" hangingPunct="0">
        <a:lnSpc>
          <a:spcPct val="90000"/>
        </a:lnSpc>
        <a:spcBef>
          <a:spcPct val="0"/>
        </a:spcBef>
        <a:spcAft>
          <a:spcPct val="0"/>
        </a:spcAft>
        <a:defRPr sz="3600" b="1">
          <a:solidFill>
            <a:schemeClr val="tx1"/>
          </a:solidFill>
          <a:latin typeface="Arial" pitchFamily="34" charset="0"/>
        </a:defRPr>
      </a:lvl5pPr>
      <a:lvl6pPr marL="457106" algn="ctr" rtl="0" eaLnBrk="0" fontAlgn="base" hangingPunct="0">
        <a:lnSpc>
          <a:spcPct val="90000"/>
        </a:lnSpc>
        <a:spcBef>
          <a:spcPct val="0"/>
        </a:spcBef>
        <a:spcAft>
          <a:spcPct val="0"/>
        </a:spcAft>
        <a:defRPr sz="3600" b="1">
          <a:solidFill>
            <a:schemeClr val="tx1"/>
          </a:solidFill>
          <a:latin typeface="Arial" pitchFamily="34" charset="0"/>
        </a:defRPr>
      </a:lvl6pPr>
      <a:lvl7pPr marL="914210" algn="ctr" rtl="0" eaLnBrk="0" fontAlgn="base" hangingPunct="0">
        <a:lnSpc>
          <a:spcPct val="90000"/>
        </a:lnSpc>
        <a:spcBef>
          <a:spcPct val="0"/>
        </a:spcBef>
        <a:spcAft>
          <a:spcPct val="0"/>
        </a:spcAft>
        <a:defRPr sz="3600" b="1">
          <a:solidFill>
            <a:schemeClr val="tx1"/>
          </a:solidFill>
          <a:latin typeface="Arial" pitchFamily="34" charset="0"/>
        </a:defRPr>
      </a:lvl7pPr>
      <a:lvl8pPr marL="1371316" algn="ctr" rtl="0" eaLnBrk="0" fontAlgn="base" hangingPunct="0">
        <a:lnSpc>
          <a:spcPct val="90000"/>
        </a:lnSpc>
        <a:spcBef>
          <a:spcPct val="0"/>
        </a:spcBef>
        <a:spcAft>
          <a:spcPct val="0"/>
        </a:spcAft>
        <a:defRPr sz="3600" b="1">
          <a:solidFill>
            <a:schemeClr val="tx1"/>
          </a:solidFill>
          <a:latin typeface="Arial" pitchFamily="34" charset="0"/>
        </a:defRPr>
      </a:lvl8pPr>
      <a:lvl9pPr marL="1828421" algn="ctr" rtl="0" eaLnBrk="0" fontAlgn="base" hangingPunct="0">
        <a:lnSpc>
          <a:spcPct val="90000"/>
        </a:lnSpc>
        <a:spcBef>
          <a:spcPct val="0"/>
        </a:spcBef>
        <a:spcAft>
          <a:spcPct val="0"/>
        </a:spcAft>
        <a:defRPr sz="3600" b="1">
          <a:solidFill>
            <a:schemeClr val="tx1"/>
          </a:solidFill>
          <a:latin typeface="Arial" pitchFamily="34" charset="0"/>
        </a:defRPr>
      </a:lvl9pPr>
    </p:titleStyle>
    <p:bodyStyle>
      <a:lvl1pPr marL="285690" indent="-285690" algn="l" rtl="0" eaLnBrk="0" fontAlgn="base" hangingPunct="0">
        <a:lnSpc>
          <a:spcPct val="90000"/>
        </a:lnSpc>
        <a:spcBef>
          <a:spcPct val="30000"/>
        </a:spcBef>
        <a:spcAft>
          <a:spcPct val="0"/>
        </a:spcAft>
        <a:buClr>
          <a:schemeClr val="tx1"/>
        </a:buClr>
        <a:buSzPct val="75000"/>
        <a:buFont typeface="Monotype Sorts" pitchFamily="2" charset="2"/>
        <a:buChar char="n"/>
        <a:defRPr sz="2400" b="1">
          <a:solidFill>
            <a:schemeClr val="tx1"/>
          </a:solidFill>
          <a:latin typeface="+mn-lt"/>
          <a:ea typeface="+mn-ea"/>
          <a:cs typeface="+mn-cs"/>
        </a:defRPr>
      </a:lvl1pPr>
      <a:lvl2pPr marL="685658" indent="-228553" algn="l" rtl="0" eaLnBrk="0" fontAlgn="base" hangingPunct="0">
        <a:lnSpc>
          <a:spcPct val="90000"/>
        </a:lnSpc>
        <a:spcBef>
          <a:spcPct val="30000"/>
        </a:spcBef>
        <a:spcAft>
          <a:spcPct val="0"/>
        </a:spcAft>
        <a:buClr>
          <a:schemeClr val="tx2"/>
        </a:buClr>
        <a:buSzPct val="75000"/>
        <a:buFont typeface="Monotype Sorts" pitchFamily="2" charset="2"/>
        <a:buChar char="u"/>
        <a:defRPr sz="2000" b="1">
          <a:solidFill>
            <a:schemeClr val="tx2"/>
          </a:solidFill>
          <a:latin typeface="+mn-lt"/>
        </a:defRPr>
      </a:lvl2pPr>
      <a:lvl3pPr marL="1142764" indent="-228553" algn="l" rtl="0" eaLnBrk="0" fontAlgn="base" hangingPunct="0">
        <a:lnSpc>
          <a:spcPct val="90000"/>
        </a:lnSpc>
        <a:spcBef>
          <a:spcPct val="30000"/>
        </a:spcBef>
        <a:spcAft>
          <a:spcPct val="0"/>
        </a:spcAft>
        <a:buClr>
          <a:schemeClr val="accent2"/>
        </a:buClr>
        <a:buSzPct val="75000"/>
        <a:buFont typeface="Wingdings" pitchFamily="2" charset="2"/>
        <a:buChar char="§"/>
        <a:defRPr b="1">
          <a:solidFill>
            <a:schemeClr val="accent2"/>
          </a:solidFill>
          <a:latin typeface="+mn-lt"/>
        </a:defRPr>
      </a:lvl3pPr>
      <a:lvl4pPr marL="1542730" indent="-171414" algn="l" rtl="0" eaLnBrk="0" fontAlgn="base" hangingPunct="0">
        <a:lnSpc>
          <a:spcPct val="90000"/>
        </a:lnSpc>
        <a:spcBef>
          <a:spcPct val="30000"/>
        </a:spcBef>
        <a:spcAft>
          <a:spcPct val="0"/>
        </a:spcAft>
        <a:buClr>
          <a:schemeClr val="accent2"/>
        </a:buClr>
        <a:buSzPct val="50000"/>
        <a:buFont typeface="Monotype Sorts" pitchFamily="2" charset="2"/>
        <a:buChar char="l"/>
        <a:defRPr sz="1400" b="1">
          <a:solidFill>
            <a:schemeClr val="accent2"/>
          </a:solidFill>
          <a:latin typeface="+mn-lt"/>
        </a:defRPr>
      </a:lvl4pPr>
      <a:lvl5pPr marL="1999835" indent="-171414" algn="l" rtl="0" eaLnBrk="0" fontAlgn="base" hangingPunct="0">
        <a:lnSpc>
          <a:spcPct val="90000"/>
        </a:lnSpc>
        <a:spcBef>
          <a:spcPct val="30000"/>
        </a:spcBef>
        <a:spcAft>
          <a:spcPct val="0"/>
        </a:spcAft>
        <a:buClr>
          <a:schemeClr val="accent2"/>
        </a:buClr>
        <a:buSzPct val="50000"/>
        <a:buFont typeface="Monotype Sorts" pitchFamily="2" charset="2"/>
        <a:buChar char="l"/>
        <a:defRPr sz="1400" b="1">
          <a:solidFill>
            <a:schemeClr val="accent2"/>
          </a:solidFill>
          <a:latin typeface="+mn-lt"/>
        </a:defRPr>
      </a:lvl5pPr>
      <a:lvl6pPr marL="2456940" indent="-171414" algn="l" rtl="0" eaLnBrk="0" fontAlgn="base" hangingPunct="0">
        <a:lnSpc>
          <a:spcPct val="90000"/>
        </a:lnSpc>
        <a:spcBef>
          <a:spcPct val="30000"/>
        </a:spcBef>
        <a:spcAft>
          <a:spcPct val="0"/>
        </a:spcAft>
        <a:buClr>
          <a:schemeClr val="accent2"/>
        </a:buClr>
        <a:buSzPct val="50000"/>
        <a:buFont typeface="Monotype Sorts" pitchFamily="2" charset="2"/>
        <a:buChar char="l"/>
        <a:defRPr sz="1400" b="1">
          <a:solidFill>
            <a:schemeClr val="accent2"/>
          </a:solidFill>
          <a:latin typeface="+mn-lt"/>
        </a:defRPr>
      </a:lvl6pPr>
      <a:lvl7pPr marL="2914046" indent="-171414" algn="l" rtl="0" eaLnBrk="0" fontAlgn="base" hangingPunct="0">
        <a:lnSpc>
          <a:spcPct val="90000"/>
        </a:lnSpc>
        <a:spcBef>
          <a:spcPct val="30000"/>
        </a:spcBef>
        <a:spcAft>
          <a:spcPct val="0"/>
        </a:spcAft>
        <a:buClr>
          <a:schemeClr val="accent2"/>
        </a:buClr>
        <a:buSzPct val="50000"/>
        <a:buFont typeface="Monotype Sorts" pitchFamily="2" charset="2"/>
        <a:buChar char="l"/>
        <a:defRPr sz="1400" b="1">
          <a:solidFill>
            <a:schemeClr val="accent2"/>
          </a:solidFill>
          <a:latin typeface="+mn-lt"/>
        </a:defRPr>
      </a:lvl7pPr>
      <a:lvl8pPr marL="3371150" indent="-171414" algn="l" rtl="0" eaLnBrk="0" fontAlgn="base" hangingPunct="0">
        <a:lnSpc>
          <a:spcPct val="90000"/>
        </a:lnSpc>
        <a:spcBef>
          <a:spcPct val="30000"/>
        </a:spcBef>
        <a:spcAft>
          <a:spcPct val="0"/>
        </a:spcAft>
        <a:buClr>
          <a:schemeClr val="accent2"/>
        </a:buClr>
        <a:buSzPct val="50000"/>
        <a:buFont typeface="Monotype Sorts" pitchFamily="2" charset="2"/>
        <a:buChar char="l"/>
        <a:defRPr sz="1400" b="1">
          <a:solidFill>
            <a:schemeClr val="accent2"/>
          </a:solidFill>
          <a:latin typeface="+mn-lt"/>
        </a:defRPr>
      </a:lvl8pPr>
      <a:lvl9pPr marL="3828256" indent="-171414" algn="l" rtl="0" eaLnBrk="0" fontAlgn="base" hangingPunct="0">
        <a:lnSpc>
          <a:spcPct val="90000"/>
        </a:lnSpc>
        <a:spcBef>
          <a:spcPct val="30000"/>
        </a:spcBef>
        <a:spcAft>
          <a:spcPct val="0"/>
        </a:spcAft>
        <a:buClr>
          <a:schemeClr val="accent2"/>
        </a:buClr>
        <a:buSzPct val="50000"/>
        <a:buFont typeface="Monotype Sorts" pitchFamily="2" charset="2"/>
        <a:buChar char="l"/>
        <a:defRPr sz="1400" b="1">
          <a:solidFill>
            <a:schemeClr val="accent2"/>
          </a:solidFill>
          <a:latin typeface="+mn-lt"/>
        </a:defRPr>
      </a:lvl9pPr>
    </p:bodyStyle>
    <p:otherStyle>
      <a:defPPr>
        <a:defRPr lang="en-US"/>
      </a:defPPr>
      <a:lvl1pPr marL="0" algn="l" defTabSz="914210" rtl="0" eaLnBrk="1" latinLnBrk="0" hangingPunct="1">
        <a:defRPr sz="1800" kern="1200">
          <a:solidFill>
            <a:schemeClr val="tx1"/>
          </a:solidFill>
          <a:latin typeface="+mn-lt"/>
          <a:ea typeface="+mn-ea"/>
          <a:cs typeface="+mn-cs"/>
        </a:defRPr>
      </a:lvl1pPr>
      <a:lvl2pPr marL="457106" algn="l" defTabSz="914210" rtl="0" eaLnBrk="1" latinLnBrk="0" hangingPunct="1">
        <a:defRPr sz="1800" kern="1200">
          <a:solidFill>
            <a:schemeClr val="tx1"/>
          </a:solidFill>
          <a:latin typeface="+mn-lt"/>
          <a:ea typeface="+mn-ea"/>
          <a:cs typeface="+mn-cs"/>
        </a:defRPr>
      </a:lvl2pPr>
      <a:lvl3pPr marL="914210" algn="l" defTabSz="914210" rtl="0" eaLnBrk="1" latinLnBrk="0" hangingPunct="1">
        <a:defRPr sz="1800" kern="1200">
          <a:solidFill>
            <a:schemeClr val="tx1"/>
          </a:solidFill>
          <a:latin typeface="+mn-lt"/>
          <a:ea typeface="+mn-ea"/>
          <a:cs typeface="+mn-cs"/>
        </a:defRPr>
      </a:lvl3pPr>
      <a:lvl4pPr marL="1371316" algn="l" defTabSz="914210" rtl="0" eaLnBrk="1" latinLnBrk="0" hangingPunct="1">
        <a:defRPr sz="1800" kern="1200">
          <a:solidFill>
            <a:schemeClr val="tx1"/>
          </a:solidFill>
          <a:latin typeface="+mn-lt"/>
          <a:ea typeface="+mn-ea"/>
          <a:cs typeface="+mn-cs"/>
        </a:defRPr>
      </a:lvl4pPr>
      <a:lvl5pPr marL="1828421" algn="l" defTabSz="914210" rtl="0" eaLnBrk="1" latinLnBrk="0" hangingPunct="1">
        <a:defRPr sz="1800" kern="1200">
          <a:solidFill>
            <a:schemeClr val="tx1"/>
          </a:solidFill>
          <a:latin typeface="+mn-lt"/>
          <a:ea typeface="+mn-ea"/>
          <a:cs typeface="+mn-cs"/>
        </a:defRPr>
      </a:lvl5pPr>
      <a:lvl6pPr marL="2285526" algn="l" defTabSz="914210" rtl="0" eaLnBrk="1" latinLnBrk="0" hangingPunct="1">
        <a:defRPr sz="1800" kern="1200">
          <a:solidFill>
            <a:schemeClr val="tx1"/>
          </a:solidFill>
          <a:latin typeface="+mn-lt"/>
          <a:ea typeface="+mn-ea"/>
          <a:cs typeface="+mn-cs"/>
        </a:defRPr>
      </a:lvl6pPr>
      <a:lvl7pPr marL="2742630" algn="l" defTabSz="914210" rtl="0" eaLnBrk="1" latinLnBrk="0" hangingPunct="1">
        <a:defRPr sz="1800" kern="1200">
          <a:solidFill>
            <a:schemeClr val="tx1"/>
          </a:solidFill>
          <a:latin typeface="+mn-lt"/>
          <a:ea typeface="+mn-ea"/>
          <a:cs typeface="+mn-cs"/>
        </a:defRPr>
      </a:lvl7pPr>
      <a:lvl8pPr marL="3199736" algn="l" defTabSz="914210" rtl="0" eaLnBrk="1" latinLnBrk="0" hangingPunct="1">
        <a:defRPr sz="1800" kern="1200">
          <a:solidFill>
            <a:schemeClr val="tx1"/>
          </a:solidFill>
          <a:latin typeface="+mn-lt"/>
          <a:ea typeface="+mn-ea"/>
          <a:cs typeface="+mn-cs"/>
        </a:defRPr>
      </a:lvl8pPr>
      <a:lvl9pPr marL="3656841" algn="l" defTabSz="91421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5"/>
          <p:cNvSpPr>
            <a:spLocks noGrp="1" noChangeArrowheads="1"/>
          </p:cNvSpPr>
          <p:nvPr>
            <p:ph type="body" idx="1"/>
          </p:nvPr>
        </p:nvSpPr>
        <p:spPr bwMode="auto">
          <a:xfrm>
            <a:off x="381000" y="990600"/>
            <a:ext cx="8255000" cy="52768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373" tIns="44393" rIns="90373" bIns="44393" numCol="1" anchor="t" anchorCtr="0" compatLnSpc="1">
            <a:prstTxWarp prst="textNoShape">
              <a:avLst/>
            </a:prstTxWarp>
          </a:bodyPr>
          <a:lstStyle/>
          <a:p>
            <a:pPr lvl="0"/>
            <a:r>
              <a:rPr lang="en-US" smtClean="0"/>
              <a:t>Body Text</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7651" name="Rectangle 4"/>
          <p:cNvSpPr>
            <a:spLocks noGrp="1" noChangeArrowheads="1"/>
          </p:cNvSpPr>
          <p:nvPr>
            <p:ph type="title"/>
          </p:nvPr>
        </p:nvSpPr>
        <p:spPr bwMode="auto">
          <a:xfrm>
            <a:off x="1149352" y="381002"/>
            <a:ext cx="7181850" cy="5334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373" tIns="44393" rIns="90373" bIns="44393" numCol="1" anchor="b" anchorCtr="0" compatLnSpc="1">
            <a:prstTxWarp prst="textNoShape">
              <a:avLst/>
            </a:prstTxWarp>
          </a:bodyPr>
          <a:lstStyle/>
          <a:p>
            <a:pPr lvl="0"/>
            <a:r>
              <a:rPr lang="en-US" smtClean="0"/>
              <a:t>Slide Title</a:t>
            </a:r>
          </a:p>
        </p:txBody>
      </p:sp>
    </p:spTree>
  </p:cSld>
  <p:clrMap bg1="lt1" tx1="dk1" bg2="lt2" tx2="dk2" accent1="accent1" accent2="accent2" accent3="accent3" accent4="accent4" accent5="accent5" accent6="accent6" hlink="hlink" folHlink="folHlink"/>
  <p:sldLayoutIdLst>
    <p:sldLayoutId id="2147484834" r:id="rId1"/>
    <p:sldLayoutId id="2147484835" r:id="rId2"/>
    <p:sldLayoutId id="2147484836" r:id="rId3"/>
    <p:sldLayoutId id="2147484837" r:id="rId4"/>
    <p:sldLayoutId id="2147484838" r:id="rId5"/>
    <p:sldLayoutId id="2147484839" r:id="rId6"/>
    <p:sldLayoutId id="2147484840" r:id="rId7"/>
    <p:sldLayoutId id="2147484841" r:id="rId8"/>
    <p:sldLayoutId id="2147484842" r:id="rId9"/>
    <p:sldLayoutId id="2147484843" r:id="rId10"/>
    <p:sldLayoutId id="2147484844" r:id="rId11"/>
    <p:sldLayoutId id="2147484845" r:id="rId12"/>
  </p:sldLayoutIdLst>
  <p:txStyles>
    <p:titleStyle>
      <a:lvl1pPr algn="ctr" rtl="0" eaLnBrk="0" fontAlgn="base" hangingPunct="0">
        <a:lnSpc>
          <a:spcPct val="90000"/>
        </a:lnSpc>
        <a:spcBef>
          <a:spcPct val="0"/>
        </a:spcBef>
        <a:spcAft>
          <a:spcPct val="0"/>
        </a:spcAft>
        <a:defRPr sz="3600" b="1">
          <a:solidFill>
            <a:schemeClr val="tx1"/>
          </a:solidFill>
          <a:latin typeface="+mj-lt"/>
          <a:ea typeface="+mj-ea"/>
          <a:cs typeface="+mj-cs"/>
        </a:defRPr>
      </a:lvl1pPr>
      <a:lvl2pPr algn="ctr" rtl="0" eaLnBrk="0" fontAlgn="base" hangingPunct="0">
        <a:lnSpc>
          <a:spcPct val="90000"/>
        </a:lnSpc>
        <a:spcBef>
          <a:spcPct val="0"/>
        </a:spcBef>
        <a:spcAft>
          <a:spcPct val="0"/>
        </a:spcAft>
        <a:defRPr sz="3600" b="1">
          <a:solidFill>
            <a:schemeClr val="tx1"/>
          </a:solidFill>
          <a:latin typeface="Arial" pitchFamily="34" charset="0"/>
        </a:defRPr>
      </a:lvl2pPr>
      <a:lvl3pPr algn="ctr" rtl="0" eaLnBrk="0" fontAlgn="base" hangingPunct="0">
        <a:lnSpc>
          <a:spcPct val="90000"/>
        </a:lnSpc>
        <a:spcBef>
          <a:spcPct val="0"/>
        </a:spcBef>
        <a:spcAft>
          <a:spcPct val="0"/>
        </a:spcAft>
        <a:defRPr sz="3600" b="1">
          <a:solidFill>
            <a:schemeClr val="tx1"/>
          </a:solidFill>
          <a:latin typeface="Arial" pitchFamily="34" charset="0"/>
        </a:defRPr>
      </a:lvl3pPr>
      <a:lvl4pPr algn="ctr" rtl="0" eaLnBrk="0" fontAlgn="base" hangingPunct="0">
        <a:lnSpc>
          <a:spcPct val="90000"/>
        </a:lnSpc>
        <a:spcBef>
          <a:spcPct val="0"/>
        </a:spcBef>
        <a:spcAft>
          <a:spcPct val="0"/>
        </a:spcAft>
        <a:defRPr sz="3600" b="1">
          <a:solidFill>
            <a:schemeClr val="tx1"/>
          </a:solidFill>
          <a:latin typeface="Arial" pitchFamily="34" charset="0"/>
        </a:defRPr>
      </a:lvl4pPr>
      <a:lvl5pPr algn="ctr" rtl="0" eaLnBrk="0" fontAlgn="base" hangingPunct="0">
        <a:lnSpc>
          <a:spcPct val="90000"/>
        </a:lnSpc>
        <a:spcBef>
          <a:spcPct val="0"/>
        </a:spcBef>
        <a:spcAft>
          <a:spcPct val="0"/>
        </a:spcAft>
        <a:defRPr sz="3600" b="1">
          <a:solidFill>
            <a:schemeClr val="tx1"/>
          </a:solidFill>
          <a:latin typeface="Arial" pitchFamily="34" charset="0"/>
        </a:defRPr>
      </a:lvl5pPr>
      <a:lvl6pPr marL="456819" algn="ctr" rtl="0" eaLnBrk="0" fontAlgn="base" hangingPunct="0">
        <a:lnSpc>
          <a:spcPct val="90000"/>
        </a:lnSpc>
        <a:spcBef>
          <a:spcPct val="0"/>
        </a:spcBef>
        <a:spcAft>
          <a:spcPct val="0"/>
        </a:spcAft>
        <a:defRPr sz="3600" b="1">
          <a:solidFill>
            <a:schemeClr val="tx1"/>
          </a:solidFill>
          <a:latin typeface="Arial" pitchFamily="34" charset="0"/>
        </a:defRPr>
      </a:lvl6pPr>
      <a:lvl7pPr marL="913642" algn="ctr" rtl="0" eaLnBrk="0" fontAlgn="base" hangingPunct="0">
        <a:lnSpc>
          <a:spcPct val="90000"/>
        </a:lnSpc>
        <a:spcBef>
          <a:spcPct val="0"/>
        </a:spcBef>
        <a:spcAft>
          <a:spcPct val="0"/>
        </a:spcAft>
        <a:defRPr sz="3600" b="1">
          <a:solidFill>
            <a:schemeClr val="tx1"/>
          </a:solidFill>
          <a:latin typeface="Arial" pitchFamily="34" charset="0"/>
        </a:defRPr>
      </a:lvl7pPr>
      <a:lvl8pPr marL="1370464" algn="ctr" rtl="0" eaLnBrk="0" fontAlgn="base" hangingPunct="0">
        <a:lnSpc>
          <a:spcPct val="90000"/>
        </a:lnSpc>
        <a:spcBef>
          <a:spcPct val="0"/>
        </a:spcBef>
        <a:spcAft>
          <a:spcPct val="0"/>
        </a:spcAft>
        <a:defRPr sz="3600" b="1">
          <a:solidFill>
            <a:schemeClr val="tx1"/>
          </a:solidFill>
          <a:latin typeface="Arial" pitchFamily="34" charset="0"/>
        </a:defRPr>
      </a:lvl8pPr>
      <a:lvl9pPr marL="1827283" algn="ctr" rtl="0" eaLnBrk="0" fontAlgn="base" hangingPunct="0">
        <a:lnSpc>
          <a:spcPct val="90000"/>
        </a:lnSpc>
        <a:spcBef>
          <a:spcPct val="0"/>
        </a:spcBef>
        <a:spcAft>
          <a:spcPct val="0"/>
        </a:spcAft>
        <a:defRPr sz="3600" b="1">
          <a:solidFill>
            <a:schemeClr val="tx1"/>
          </a:solidFill>
          <a:latin typeface="Arial" pitchFamily="34" charset="0"/>
        </a:defRPr>
      </a:lvl9pPr>
    </p:titleStyle>
    <p:bodyStyle>
      <a:lvl1pPr marL="284105" indent="-284105" algn="l" rtl="0" eaLnBrk="0" fontAlgn="base" hangingPunct="0">
        <a:lnSpc>
          <a:spcPct val="90000"/>
        </a:lnSpc>
        <a:spcBef>
          <a:spcPct val="30000"/>
        </a:spcBef>
        <a:spcAft>
          <a:spcPct val="0"/>
        </a:spcAft>
        <a:buClr>
          <a:schemeClr val="tx1"/>
        </a:buClr>
        <a:buSzPct val="75000"/>
        <a:buFont typeface="Monotype Sorts" pitchFamily="2" charset="2"/>
        <a:buChar char="n"/>
        <a:defRPr sz="2400" b="1">
          <a:solidFill>
            <a:schemeClr val="tx1"/>
          </a:solidFill>
          <a:latin typeface="+mn-lt"/>
          <a:ea typeface="+mn-ea"/>
          <a:cs typeface="+mn-cs"/>
        </a:defRPr>
      </a:lvl1pPr>
      <a:lvl2pPr marL="684071" indent="-226965" algn="l" rtl="0" eaLnBrk="0" fontAlgn="base" hangingPunct="0">
        <a:lnSpc>
          <a:spcPct val="90000"/>
        </a:lnSpc>
        <a:spcBef>
          <a:spcPct val="30000"/>
        </a:spcBef>
        <a:spcAft>
          <a:spcPct val="0"/>
        </a:spcAft>
        <a:buClr>
          <a:schemeClr val="tx2"/>
        </a:buClr>
        <a:buSzPct val="75000"/>
        <a:buFont typeface="Monotype Sorts" pitchFamily="2" charset="2"/>
        <a:buChar char="u"/>
        <a:defRPr sz="2000" b="1">
          <a:solidFill>
            <a:schemeClr val="tx2"/>
          </a:solidFill>
          <a:latin typeface="+mn-lt"/>
        </a:defRPr>
      </a:lvl2pPr>
      <a:lvl3pPr marL="1141176" indent="-226965" algn="l" rtl="0" eaLnBrk="0" fontAlgn="base" hangingPunct="0">
        <a:lnSpc>
          <a:spcPct val="90000"/>
        </a:lnSpc>
        <a:spcBef>
          <a:spcPct val="30000"/>
        </a:spcBef>
        <a:spcAft>
          <a:spcPct val="0"/>
        </a:spcAft>
        <a:buClr>
          <a:schemeClr val="accent2"/>
        </a:buClr>
        <a:buSzPct val="75000"/>
        <a:buFont typeface="Wingdings" pitchFamily="2" charset="2"/>
        <a:buChar char="§"/>
        <a:defRPr b="1">
          <a:solidFill>
            <a:schemeClr val="accent2"/>
          </a:solidFill>
          <a:latin typeface="+mn-lt"/>
        </a:defRPr>
      </a:lvl3pPr>
      <a:lvl4pPr marL="1541144" indent="-169827" algn="l" rtl="0" eaLnBrk="0" fontAlgn="base" hangingPunct="0">
        <a:lnSpc>
          <a:spcPct val="90000"/>
        </a:lnSpc>
        <a:spcBef>
          <a:spcPct val="30000"/>
        </a:spcBef>
        <a:spcAft>
          <a:spcPct val="0"/>
        </a:spcAft>
        <a:buClr>
          <a:schemeClr val="accent2"/>
        </a:buClr>
        <a:buSzPct val="50000"/>
        <a:buFont typeface="Monotype Sorts" pitchFamily="2" charset="2"/>
        <a:buChar char="l"/>
        <a:defRPr sz="1400" b="1">
          <a:solidFill>
            <a:schemeClr val="accent2"/>
          </a:solidFill>
          <a:latin typeface="+mn-lt"/>
        </a:defRPr>
      </a:lvl4pPr>
      <a:lvl5pPr marL="1998249" indent="-169827" algn="l" rtl="0" eaLnBrk="0" fontAlgn="base" hangingPunct="0">
        <a:lnSpc>
          <a:spcPct val="90000"/>
        </a:lnSpc>
        <a:spcBef>
          <a:spcPct val="30000"/>
        </a:spcBef>
        <a:spcAft>
          <a:spcPct val="0"/>
        </a:spcAft>
        <a:buClr>
          <a:schemeClr val="accent2"/>
        </a:buClr>
        <a:buSzPct val="50000"/>
        <a:buFont typeface="Monotype Sorts" pitchFamily="2" charset="2"/>
        <a:buChar char="l"/>
        <a:defRPr sz="1400" b="1">
          <a:solidFill>
            <a:schemeClr val="accent2"/>
          </a:solidFill>
          <a:latin typeface="+mn-lt"/>
        </a:defRPr>
      </a:lvl5pPr>
      <a:lvl6pPr marL="2455414" indent="-171308" algn="l" rtl="0" eaLnBrk="0" fontAlgn="base" hangingPunct="0">
        <a:lnSpc>
          <a:spcPct val="90000"/>
        </a:lnSpc>
        <a:spcBef>
          <a:spcPct val="30000"/>
        </a:spcBef>
        <a:spcAft>
          <a:spcPct val="0"/>
        </a:spcAft>
        <a:buClr>
          <a:schemeClr val="accent2"/>
        </a:buClr>
        <a:buSzPct val="50000"/>
        <a:buFont typeface="Monotype Sorts" pitchFamily="2" charset="2"/>
        <a:buChar char="l"/>
        <a:defRPr sz="1400" b="1">
          <a:solidFill>
            <a:schemeClr val="accent2"/>
          </a:solidFill>
          <a:latin typeface="+mn-lt"/>
        </a:defRPr>
      </a:lvl6pPr>
      <a:lvl7pPr marL="2912234" indent="-171308" algn="l" rtl="0" eaLnBrk="0" fontAlgn="base" hangingPunct="0">
        <a:lnSpc>
          <a:spcPct val="90000"/>
        </a:lnSpc>
        <a:spcBef>
          <a:spcPct val="30000"/>
        </a:spcBef>
        <a:spcAft>
          <a:spcPct val="0"/>
        </a:spcAft>
        <a:buClr>
          <a:schemeClr val="accent2"/>
        </a:buClr>
        <a:buSzPct val="50000"/>
        <a:buFont typeface="Monotype Sorts" pitchFamily="2" charset="2"/>
        <a:buChar char="l"/>
        <a:defRPr sz="1400" b="1">
          <a:solidFill>
            <a:schemeClr val="accent2"/>
          </a:solidFill>
          <a:latin typeface="+mn-lt"/>
        </a:defRPr>
      </a:lvl7pPr>
      <a:lvl8pPr marL="3369054" indent="-171308" algn="l" rtl="0" eaLnBrk="0" fontAlgn="base" hangingPunct="0">
        <a:lnSpc>
          <a:spcPct val="90000"/>
        </a:lnSpc>
        <a:spcBef>
          <a:spcPct val="30000"/>
        </a:spcBef>
        <a:spcAft>
          <a:spcPct val="0"/>
        </a:spcAft>
        <a:buClr>
          <a:schemeClr val="accent2"/>
        </a:buClr>
        <a:buSzPct val="50000"/>
        <a:buFont typeface="Monotype Sorts" pitchFamily="2" charset="2"/>
        <a:buChar char="l"/>
        <a:defRPr sz="1400" b="1">
          <a:solidFill>
            <a:schemeClr val="accent2"/>
          </a:solidFill>
          <a:latin typeface="+mn-lt"/>
        </a:defRPr>
      </a:lvl8pPr>
      <a:lvl9pPr marL="3825875" indent="-171308" algn="l" rtl="0" eaLnBrk="0" fontAlgn="base" hangingPunct="0">
        <a:lnSpc>
          <a:spcPct val="90000"/>
        </a:lnSpc>
        <a:spcBef>
          <a:spcPct val="30000"/>
        </a:spcBef>
        <a:spcAft>
          <a:spcPct val="0"/>
        </a:spcAft>
        <a:buClr>
          <a:schemeClr val="accent2"/>
        </a:buClr>
        <a:buSzPct val="50000"/>
        <a:buFont typeface="Monotype Sorts" pitchFamily="2" charset="2"/>
        <a:buChar char="l"/>
        <a:defRPr sz="1400" b="1">
          <a:solidFill>
            <a:schemeClr val="accent2"/>
          </a:solidFill>
          <a:latin typeface="+mn-lt"/>
        </a:defRPr>
      </a:lvl9pPr>
    </p:bodyStyle>
    <p:otherStyle>
      <a:defPPr>
        <a:defRPr lang="en-US"/>
      </a:defPPr>
      <a:lvl1pPr marL="0" algn="l" defTabSz="913642" rtl="0" eaLnBrk="1" latinLnBrk="0" hangingPunct="1">
        <a:defRPr sz="1800" kern="1200">
          <a:solidFill>
            <a:schemeClr val="tx1"/>
          </a:solidFill>
          <a:latin typeface="+mn-lt"/>
          <a:ea typeface="+mn-ea"/>
          <a:cs typeface="+mn-cs"/>
        </a:defRPr>
      </a:lvl1pPr>
      <a:lvl2pPr marL="456819" algn="l" defTabSz="913642" rtl="0" eaLnBrk="1" latinLnBrk="0" hangingPunct="1">
        <a:defRPr sz="1800" kern="1200">
          <a:solidFill>
            <a:schemeClr val="tx1"/>
          </a:solidFill>
          <a:latin typeface="+mn-lt"/>
          <a:ea typeface="+mn-ea"/>
          <a:cs typeface="+mn-cs"/>
        </a:defRPr>
      </a:lvl2pPr>
      <a:lvl3pPr marL="913642" algn="l" defTabSz="913642" rtl="0" eaLnBrk="1" latinLnBrk="0" hangingPunct="1">
        <a:defRPr sz="1800" kern="1200">
          <a:solidFill>
            <a:schemeClr val="tx1"/>
          </a:solidFill>
          <a:latin typeface="+mn-lt"/>
          <a:ea typeface="+mn-ea"/>
          <a:cs typeface="+mn-cs"/>
        </a:defRPr>
      </a:lvl3pPr>
      <a:lvl4pPr marL="1370464" algn="l" defTabSz="913642" rtl="0" eaLnBrk="1" latinLnBrk="0" hangingPunct="1">
        <a:defRPr sz="1800" kern="1200">
          <a:solidFill>
            <a:schemeClr val="tx1"/>
          </a:solidFill>
          <a:latin typeface="+mn-lt"/>
          <a:ea typeface="+mn-ea"/>
          <a:cs typeface="+mn-cs"/>
        </a:defRPr>
      </a:lvl4pPr>
      <a:lvl5pPr marL="1827283" algn="l" defTabSz="913642" rtl="0" eaLnBrk="1" latinLnBrk="0" hangingPunct="1">
        <a:defRPr sz="1800" kern="1200">
          <a:solidFill>
            <a:schemeClr val="tx1"/>
          </a:solidFill>
          <a:latin typeface="+mn-lt"/>
          <a:ea typeface="+mn-ea"/>
          <a:cs typeface="+mn-cs"/>
        </a:defRPr>
      </a:lvl5pPr>
      <a:lvl6pPr marL="2284105" algn="l" defTabSz="913642" rtl="0" eaLnBrk="1" latinLnBrk="0" hangingPunct="1">
        <a:defRPr sz="1800" kern="1200">
          <a:solidFill>
            <a:schemeClr val="tx1"/>
          </a:solidFill>
          <a:latin typeface="+mn-lt"/>
          <a:ea typeface="+mn-ea"/>
          <a:cs typeface="+mn-cs"/>
        </a:defRPr>
      </a:lvl6pPr>
      <a:lvl7pPr marL="2740926" algn="l" defTabSz="913642" rtl="0" eaLnBrk="1" latinLnBrk="0" hangingPunct="1">
        <a:defRPr sz="1800" kern="1200">
          <a:solidFill>
            <a:schemeClr val="tx1"/>
          </a:solidFill>
          <a:latin typeface="+mn-lt"/>
          <a:ea typeface="+mn-ea"/>
          <a:cs typeface="+mn-cs"/>
        </a:defRPr>
      </a:lvl7pPr>
      <a:lvl8pPr marL="3197744" algn="l" defTabSz="913642" rtl="0" eaLnBrk="1" latinLnBrk="0" hangingPunct="1">
        <a:defRPr sz="1800" kern="1200">
          <a:solidFill>
            <a:schemeClr val="tx1"/>
          </a:solidFill>
          <a:latin typeface="+mn-lt"/>
          <a:ea typeface="+mn-ea"/>
          <a:cs typeface="+mn-cs"/>
        </a:defRPr>
      </a:lvl8pPr>
      <a:lvl9pPr marL="3654567" algn="l" defTabSz="913642"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Cenpa Logo.tiff"/>
          <p:cNvPicPr>
            <a:picLocks noChangeAspect="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228601" y="152402"/>
            <a:ext cx="25685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7"/>
          <p:cNvSpPr>
            <a:spLocks noChangeArrowheads="1"/>
          </p:cNvSpPr>
          <p:nvPr userDrawn="1"/>
        </p:nvSpPr>
        <p:spPr bwMode="auto">
          <a:xfrm>
            <a:off x="8793165" y="6611939"/>
            <a:ext cx="376580" cy="245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0" tIns="45711" rIns="91420" bIns="45711">
            <a:spAutoFit/>
          </a:bodyPr>
          <a:lstStyle/>
          <a:p>
            <a:pPr algn="l"/>
            <a:fld id="{7A31688B-F90A-6742-9088-D7F89AA29728}" type="slidenum">
              <a:rPr lang="en-US" sz="1000">
                <a:solidFill>
                  <a:srgbClr val="060EFF"/>
                </a:solidFill>
                <a:effectLst/>
                <a:latin typeface="ＭＳ Ｐゴシック" charset="0"/>
              </a:rPr>
              <a:pPr algn="l"/>
              <a:t>‹#›</a:t>
            </a:fld>
            <a:endParaRPr lang="en-US" sz="1000">
              <a:solidFill>
                <a:srgbClr val="060EFF"/>
              </a:solidFill>
              <a:effectLst/>
              <a:latin typeface="Arial" charset="0"/>
            </a:endParaRPr>
          </a:p>
        </p:txBody>
      </p:sp>
      <p:cxnSp>
        <p:nvCxnSpPr>
          <p:cNvPr id="1028" name="AutoShape 9"/>
          <p:cNvCxnSpPr>
            <a:cxnSpLocks noChangeShapeType="1"/>
          </p:cNvCxnSpPr>
          <p:nvPr userDrawn="1"/>
        </p:nvCxnSpPr>
        <p:spPr bwMode="auto">
          <a:xfrm>
            <a:off x="304800" y="6551613"/>
            <a:ext cx="8534400" cy="0"/>
          </a:xfrm>
          <a:prstGeom prst="straightConnector1">
            <a:avLst/>
          </a:prstGeom>
          <a:noFill/>
          <a:ln w="25400">
            <a:solidFill>
              <a:srgbClr val="060EFF"/>
            </a:solidFill>
            <a:round/>
            <a:headEnd/>
            <a:tailEnd/>
          </a:ln>
          <a:extLst>
            <a:ext uri="{909E8E84-426E-40DD-AFC4-6F175D3DCCD1}">
              <a14:hiddenFill xmlns:a14="http://schemas.microsoft.com/office/drawing/2010/main">
                <a:noFill/>
              </a14:hiddenFill>
            </a:ext>
          </a:extLst>
        </p:spPr>
      </p:cxnSp>
      <p:sp>
        <p:nvSpPr>
          <p:cNvPr id="11" name="Text Box 13"/>
          <p:cNvSpPr txBox="1">
            <a:spLocks noChangeArrowheads="1"/>
          </p:cNvSpPr>
          <p:nvPr userDrawn="1"/>
        </p:nvSpPr>
        <p:spPr bwMode="auto">
          <a:xfrm>
            <a:off x="304802" y="6570665"/>
            <a:ext cx="2438400" cy="230187"/>
          </a:xfrm>
          <a:prstGeom prst="rect">
            <a:avLst/>
          </a:prstGeom>
          <a:noFill/>
          <a:ln w="9525">
            <a:noFill/>
            <a:miter lim="800000"/>
            <a:headEnd/>
            <a:tailEnd/>
          </a:ln>
        </p:spPr>
        <p:txBody>
          <a:bodyPr lIns="91420" tIns="45711" rIns="91420" bIns="45711">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l">
              <a:defRPr/>
            </a:pPr>
            <a:r>
              <a:rPr lang="en-US" sz="900" dirty="0" smtClean="0">
                <a:solidFill>
                  <a:srgbClr val="060EFF"/>
                </a:solidFill>
                <a:effectLst/>
              </a:rPr>
              <a:t>DOE Comparative Review, 25 June 2013</a:t>
            </a:r>
            <a:endParaRPr lang="en-US" sz="1200" dirty="0" smtClean="0">
              <a:solidFill>
                <a:srgbClr val="000000"/>
              </a:solidFill>
              <a:effectLst/>
            </a:endParaRPr>
          </a:p>
        </p:txBody>
      </p:sp>
      <p:pic>
        <p:nvPicPr>
          <p:cNvPr id="1032" name="Picture 2"/>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4800600" y="203200"/>
            <a:ext cx="38100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AutoShape 9"/>
          <p:cNvCxnSpPr>
            <a:cxnSpLocks noChangeShapeType="1"/>
          </p:cNvCxnSpPr>
          <p:nvPr userDrawn="1"/>
        </p:nvCxnSpPr>
        <p:spPr bwMode="auto">
          <a:xfrm>
            <a:off x="228602" y="685800"/>
            <a:ext cx="8534400" cy="0"/>
          </a:xfrm>
          <a:prstGeom prst="straightConnector1">
            <a:avLst/>
          </a:prstGeom>
          <a:noFill/>
          <a:ln w="25400">
            <a:solidFill>
              <a:srgbClr val="060EFF"/>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499813355"/>
      </p:ext>
    </p:extLst>
  </p:cSld>
  <p:clrMap bg1="lt1" tx1="dk1" bg2="lt2" tx2="dk2" accent1="accent1" accent2="accent2" accent3="accent3" accent4="accent4" accent5="accent5" accent6="accent6" hlink="hlink" folHlink="folHlink"/>
  <p:sldLayoutIdLst>
    <p:sldLayoutId id="2147485001" r:id="rId1"/>
    <p:sldLayoutId id="2147485002" r:id="rId2"/>
    <p:sldLayoutId id="2147485003" r:id="rId3"/>
    <p:sldLayoutId id="2147485004" r:id="rId4"/>
    <p:sldLayoutId id="2147485005" r:id="rId5"/>
    <p:sldLayoutId id="2147485006" r:id="rId6"/>
    <p:sldLayoutId id="2147485007" r:id="rId7"/>
    <p:sldLayoutId id="2147485008" r:id="rId8"/>
    <p:sldLayoutId id="2147485009" r:id="rId9"/>
    <p:sldLayoutId id="2147485010" r:id="rId10"/>
    <p:sldLayoutId id="2147485011"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106" charset="0"/>
          <a:ea typeface="ＭＳ Ｐゴシック" pitchFamily="-106" charset="-128"/>
          <a:cs typeface="ＭＳ Ｐゴシック" pitchFamily="-106" charset="-128"/>
        </a:defRPr>
      </a:lvl2pPr>
      <a:lvl3pPr algn="ctr" rtl="0" eaLnBrk="0" fontAlgn="base" hangingPunct="0">
        <a:spcBef>
          <a:spcPct val="0"/>
        </a:spcBef>
        <a:spcAft>
          <a:spcPct val="0"/>
        </a:spcAft>
        <a:defRPr sz="4400">
          <a:solidFill>
            <a:schemeClr val="tx2"/>
          </a:solidFill>
          <a:latin typeface="Arial" pitchFamily="-106" charset="0"/>
          <a:ea typeface="ＭＳ Ｐゴシック" pitchFamily="-106" charset="-128"/>
          <a:cs typeface="ＭＳ Ｐゴシック" pitchFamily="-106" charset="-128"/>
        </a:defRPr>
      </a:lvl3pPr>
      <a:lvl4pPr algn="ctr" rtl="0" eaLnBrk="0" fontAlgn="base" hangingPunct="0">
        <a:spcBef>
          <a:spcPct val="0"/>
        </a:spcBef>
        <a:spcAft>
          <a:spcPct val="0"/>
        </a:spcAft>
        <a:defRPr sz="4400">
          <a:solidFill>
            <a:schemeClr val="tx2"/>
          </a:solidFill>
          <a:latin typeface="Arial" pitchFamily="-106" charset="0"/>
          <a:ea typeface="ＭＳ Ｐゴシック" pitchFamily="-106" charset="-128"/>
          <a:cs typeface="ＭＳ Ｐゴシック" pitchFamily="-106" charset="-128"/>
        </a:defRPr>
      </a:lvl4pPr>
      <a:lvl5pPr algn="ctr" rtl="0" eaLnBrk="0" fontAlgn="base" hangingPunct="0">
        <a:spcBef>
          <a:spcPct val="0"/>
        </a:spcBef>
        <a:spcAft>
          <a:spcPct val="0"/>
        </a:spcAft>
        <a:defRPr sz="4400">
          <a:solidFill>
            <a:schemeClr val="tx2"/>
          </a:solidFill>
          <a:latin typeface="Arial" pitchFamily="-106" charset="0"/>
          <a:ea typeface="ＭＳ Ｐゴシック" pitchFamily="-106" charset="-128"/>
          <a:cs typeface="ＭＳ Ｐゴシック" pitchFamily="-106" charset="-128"/>
        </a:defRPr>
      </a:lvl5pPr>
      <a:lvl6pPr marL="457106" algn="ctr" rtl="0" fontAlgn="base">
        <a:spcBef>
          <a:spcPct val="0"/>
        </a:spcBef>
        <a:spcAft>
          <a:spcPct val="0"/>
        </a:spcAft>
        <a:defRPr sz="4400">
          <a:solidFill>
            <a:schemeClr val="tx2"/>
          </a:solidFill>
          <a:latin typeface="Arial" pitchFamily="-106" charset="0"/>
          <a:ea typeface="ＭＳ Ｐゴシック" pitchFamily="-106" charset="-128"/>
          <a:cs typeface="ＭＳ Ｐゴシック" pitchFamily="-106" charset="-128"/>
        </a:defRPr>
      </a:lvl6pPr>
      <a:lvl7pPr marL="914210" algn="ctr" rtl="0" fontAlgn="base">
        <a:spcBef>
          <a:spcPct val="0"/>
        </a:spcBef>
        <a:spcAft>
          <a:spcPct val="0"/>
        </a:spcAft>
        <a:defRPr sz="4400">
          <a:solidFill>
            <a:schemeClr val="tx2"/>
          </a:solidFill>
          <a:latin typeface="Arial" pitchFamily="-106" charset="0"/>
          <a:ea typeface="ＭＳ Ｐゴシック" pitchFamily="-106" charset="-128"/>
          <a:cs typeface="ＭＳ Ｐゴシック" pitchFamily="-106" charset="-128"/>
        </a:defRPr>
      </a:lvl7pPr>
      <a:lvl8pPr marL="1371316" algn="ctr" rtl="0" fontAlgn="base">
        <a:spcBef>
          <a:spcPct val="0"/>
        </a:spcBef>
        <a:spcAft>
          <a:spcPct val="0"/>
        </a:spcAft>
        <a:defRPr sz="4400">
          <a:solidFill>
            <a:schemeClr val="tx2"/>
          </a:solidFill>
          <a:latin typeface="Arial" pitchFamily="-106" charset="0"/>
          <a:ea typeface="ＭＳ Ｐゴシック" pitchFamily="-106" charset="-128"/>
          <a:cs typeface="ＭＳ Ｐゴシック" pitchFamily="-106" charset="-128"/>
        </a:defRPr>
      </a:lvl8pPr>
      <a:lvl9pPr marL="1828421" algn="ctr" rtl="0" fontAlgn="base">
        <a:spcBef>
          <a:spcPct val="0"/>
        </a:spcBef>
        <a:spcAft>
          <a:spcPct val="0"/>
        </a:spcAft>
        <a:defRPr sz="4400">
          <a:solidFill>
            <a:schemeClr val="tx2"/>
          </a:solidFill>
          <a:latin typeface="Arial" pitchFamily="-106" charset="0"/>
          <a:ea typeface="ＭＳ Ｐゴシック" pitchFamily="-106" charset="-128"/>
          <a:cs typeface="ＭＳ Ｐゴシック" pitchFamily="-106" charset="-128"/>
        </a:defRPr>
      </a:lvl9pPr>
    </p:titleStyle>
    <p:bodyStyle>
      <a:lvl1pPr marL="342829" indent="-342829" algn="l" rtl="0" eaLnBrk="0" fontAlgn="base" hangingPunct="0">
        <a:spcBef>
          <a:spcPct val="20000"/>
        </a:spcBef>
        <a:spcAft>
          <a:spcPct val="0"/>
        </a:spcAft>
        <a:buChar char="•"/>
        <a:defRPr sz="3200">
          <a:solidFill>
            <a:schemeClr val="tx1"/>
          </a:solidFill>
          <a:latin typeface="+mn-lt"/>
          <a:ea typeface="+mn-ea"/>
          <a:cs typeface="+mn-cs"/>
        </a:defRPr>
      </a:lvl1pPr>
      <a:lvl2pPr marL="742796" indent="-285690" algn="l" rtl="0" eaLnBrk="0" fontAlgn="base" hangingPunct="0">
        <a:spcBef>
          <a:spcPct val="20000"/>
        </a:spcBef>
        <a:spcAft>
          <a:spcPct val="0"/>
        </a:spcAft>
        <a:buChar char="–"/>
        <a:defRPr sz="2800">
          <a:solidFill>
            <a:schemeClr val="tx1"/>
          </a:solidFill>
          <a:latin typeface="+mn-lt"/>
          <a:ea typeface="+mn-ea"/>
        </a:defRPr>
      </a:lvl2pPr>
      <a:lvl3pPr marL="1142764" indent="-228553" algn="l" rtl="0" eaLnBrk="0" fontAlgn="base" hangingPunct="0">
        <a:spcBef>
          <a:spcPct val="20000"/>
        </a:spcBef>
        <a:spcAft>
          <a:spcPct val="0"/>
        </a:spcAft>
        <a:buChar char="•"/>
        <a:defRPr sz="2400">
          <a:solidFill>
            <a:schemeClr val="tx1"/>
          </a:solidFill>
          <a:latin typeface="+mn-lt"/>
          <a:ea typeface="+mn-ea"/>
        </a:defRPr>
      </a:lvl3pPr>
      <a:lvl4pPr marL="1599868" indent="-228553" algn="l" rtl="0" eaLnBrk="0" fontAlgn="base" hangingPunct="0">
        <a:spcBef>
          <a:spcPct val="20000"/>
        </a:spcBef>
        <a:spcAft>
          <a:spcPct val="0"/>
        </a:spcAft>
        <a:buChar char="–"/>
        <a:defRPr sz="2000">
          <a:solidFill>
            <a:schemeClr val="tx1"/>
          </a:solidFill>
          <a:latin typeface="+mn-lt"/>
          <a:ea typeface="+mn-ea"/>
        </a:defRPr>
      </a:lvl4pPr>
      <a:lvl5pPr marL="2056974" indent="-228553" algn="l" rtl="0" eaLnBrk="0" fontAlgn="base" hangingPunct="0">
        <a:spcBef>
          <a:spcPct val="20000"/>
        </a:spcBef>
        <a:spcAft>
          <a:spcPct val="0"/>
        </a:spcAft>
        <a:buChar char="»"/>
        <a:defRPr sz="2000">
          <a:solidFill>
            <a:schemeClr val="tx1"/>
          </a:solidFill>
          <a:latin typeface="+mn-lt"/>
          <a:ea typeface="+mn-ea"/>
        </a:defRPr>
      </a:lvl5pPr>
      <a:lvl6pPr marL="2514079" indent="-228553" algn="l" rtl="0" fontAlgn="base">
        <a:spcBef>
          <a:spcPct val="20000"/>
        </a:spcBef>
        <a:spcAft>
          <a:spcPct val="0"/>
        </a:spcAft>
        <a:buChar char="»"/>
        <a:defRPr sz="2000">
          <a:solidFill>
            <a:schemeClr val="tx1"/>
          </a:solidFill>
          <a:latin typeface="+mn-lt"/>
          <a:ea typeface="+mn-ea"/>
        </a:defRPr>
      </a:lvl6pPr>
      <a:lvl7pPr marL="2971184" indent="-228553" algn="l" rtl="0" fontAlgn="base">
        <a:spcBef>
          <a:spcPct val="20000"/>
        </a:spcBef>
        <a:spcAft>
          <a:spcPct val="0"/>
        </a:spcAft>
        <a:buChar char="»"/>
        <a:defRPr sz="2000">
          <a:solidFill>
            <a:schemeClr val="tx1"/>
          </a:solidFill>
          <a:latin typeface="+mn-lt"/>
          <a:ea typeface="+mn-ea"/>
        </a:defRPr>
      </a:lvl7pPr>
      <a:lvl8pPr marL="3428289" indent="-228553" algn="l" rtl="0" fontAlgn="base">
        <a:spcBef>
          <a:spcPct val="20000"/>
        </a:spcBef>
        <a:spcAft>
          <a:spcPct val="0"/>
        </a:spcAft>
        <a:buChar char="»"/>
        <a:defRPr sz="2000">
          <a:solidFill>
            <a:schemeClr val="tx1"/>
          </a:solidFill>
          <a:latin typeface="+mn-lt"/>
          <a:ea typeface="+mn-ea"/>
        </a:defRPr>
      </a:lvl8pPr>
      <a:lvl9pPr marL="3885394" indent="-228553"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106" rtl="0" eaLnBrk="1" latinLnBrk="0" hangingPunct="1">
        <a:defRPr sz="1800" kern="1200">
          <a:solidFill>
            <a:schemeClr val="tx1"/>
          </a:solidFill>
          <a:latin typeface="+mn-lt"/>
          <a:ea typeface="+mn-ea"/>
          <a:cs typeface="+mn-cs"/>
        </a:defRPr>
      </a:lvl1pPr>
      <a:lvl2pPr marL="457106" algn="l" defTabSz="457106" rtl="0" eaLnBrk="1" latinLnBrk="0" hangingPunct="1">
        <a:defRPr sz="1800" kern="1200">
          <a:solidFill>
            <a:schemeClr val="tx1"/>
          </a:solidFill>
          <a:latin typeface="+mn-lt"/>
          <a:ea typeface="+mn-ea"/>
          <a:cs typeface="+mn-cs"/>
        </a:defRPr>
      </a:lvl2pPr>
      <a:lvl3pPr marL="914210" algn="l" defTabSz="457106" rtl="0" eaLnBrk="1" latinLnBrk="0" hangingPunct="1">
        <a:defRPr sz="1800" kern="1200">
          <a:solidFill>
            <a:schemeClr val="tx1"/>
          </a:solidFill>
          <a:latin typeface="+mn-lt"/>
          <a:ea typeface="+mn-ea"/>
          <a:cs typeface="+mn-cs"/>
        </a:defRPr>
      </a:lvl3pPr>
      <a:lvl4pPr marL="1371316" algn="l" defTabSz="457106" rtl="0" eaLnBrk="1" latinLnBrk="0" hangingPunct="1">
        <a:defRPr sz="1800" kern="1200">
          <a:solidFill>
            <a:schemeClr val="tx1"/>
          </a:solidFill>
          <a:latin typeface="+mn-lt"/>
          <a:ea typeface="+mn-ea"/>
          <a:cs typeface="+mn-cs"/>
        </a:defRPr>
      </a:lvl4pPr>
      <a:lvl5pPr marL="1828421" algn="l" defTabSz="457106" rtl="0" eaLnBrk="1" latinLnBrk="0" hangingPunct="1">
        <a:defRPr sz="1800" kern="1200">
          <a:solidFill>
            <a:schemeClr val="tx1"/>
          </a:solidFill>
          <a:latin typeface="+mn-lt"/>
          <a:ea typeface="+mn-ea"/>
          <a:cs typeface="+mn-cs"/>
        </a:defRPr>
      </a:lvl5pPr>
      <a:lvl6pPr marL="2285526" algn="l" defTabSz="457106" rtl="0" eaLnBrk="1" latinLnBrk="0" hangingPunct="1">
        <a:defRPr sz="1800" kern="1200">
          <a:solidFill>
            <a:schemeClr val="tx1"/>
          </a:solidFill>
          <a:latin typeface="+mn-lt"/>
          <a:ea typeface="+mn-ea"/>
          <a:cs typeface="+mn-cs"/>
        </a:defRPr>
      </a:lvl6pPr>
      <a:lvl7pPr marL="2742630" algn="l" defTabSz="457106" rtl="0" eaLnBrk="1" latinLnBrk="0" hangingPunct="1">
        <a:defRPr sz="1800" kern="1200">
          <a:solidFill>
            <a:schemeClr val="tx1"/>
          </a:solidFill>
          <a:latin typeface="+mn-lt"/>
          <a:ea typeface="+mn-ea"/>
          <a:cs typeface="+mn-cs"/>
        </a:defRPr>
      </a:lvl7pPr>
      <a:lvl8pPr marL="3199736" algn="l" defTabSz="457106" rtl="0" eaLnBrk="1" latinLnBrk="0" hangingPunct="1">
        <a:defRPr sz="1800" kern="1200">
          <a:solidFill>
            <a:schemeClr val="tx1"/>
          </a:solidFill>
          <a:latin typeface="+mn-lt"/>
          <a:ea typeface="+mn-ea"/>
          <a:cs typeface="+mn-cs"/>
        </a:defRPr>
      </a:lvl8pPr>
      <a:lvl9pPr marL="3656841" algn="l" defTabSz="457106"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Cenpa Logo.tiff"/>
          <p:cNvPicPr>
            <a:picLocks noChangeAspect="1"/>
          </p:cNvPicPr>
          <p:nvPr userDrawn="1"/>
        </p:nvPicPr>
        <p:blipFill>
          <a:blip r:embed="rId13" cstate="print">
            <a:extLst>
              <a:ext uri="{28A0092B-C50C-407E-A947-70E740481C1C}">
                <a14:useLocalDpi xmlns:a14="http://schemas.microsoft.com/office/drawing/2010/main" val="0"/>
              </a:ext>
            </a:extLst>
          </a:blip>
          <a:srcRect/>
          <a:stretch>
            <a:fillRect/>
          </a:stretch>
        </p:blipFill>
        <p:spPr bwMode="auto">
          <a:xfrm>
            <a:off x="228601" y="152402"/>
            <a:ext cx="25685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7"/>
          <p:cNvSpPr>
            <a:spLocks noChangeArrowheads="1"/>
          </p:cNvSpPr>
          <p:nvPr userDrawn="1"/>
        </p:nvSpPr>
        <p:spPr bwMode="auto">
          <a:xfrm>
            <a:off x="8793165" y="6611939"/>
            <a:ext cx="376580" cy="245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0" tIns="45711" rIns="91420" bIns="45711">
            <a:spAutoFit/>
          </a:bodyPr>
          <a:lstStyle/>
          <a:p>
            <a:pPr algn="l"/>
            <a:fld id="{7A31688B-F90A-6742-9088-D7F89AA29728}" type="slidenum">
              <a:rPr lang="en-US" sz="1000">
                <a:solidFill>
                  <a:srgbClr val="060EFF"/>
                </a:solidFill>
                <a:effectLst/>
                <a:latin typeface="ＭＳ Ｐゴシック" charset="0"/>
              </a:rPr>
              <a:pPr algn="l"/>
              <a:t>‹#›</a:t>
            </a:fld>
            <a:endParaRPr lang="en-US" sz="1000">
              <a:solidFill>
                <a:srgbClr val="060EFF"/>
              </a:solidFill>
              <a:effectLst/>
              <a:latin typeface="Arial" charset="0"/>
            </a:endParaRPr>
          </a:p>
        </p:txBody>
      </p:sp>
      <p:cxnSp>
        <p:nvCxnSpPr>
          <p:cNvPr id="1028" name="AutoShape 9"/>
          <p:cNvCxnSpPr>
            <a:cxnSpLocks noChangeShapeType="1"/>
          </p:cNvCxnSpPr>
          <p:nvPr userDrawn="1"/>
        </p:nvCxnSpPr>
        <p:spPr bwMode="auto">
          <a:xfrm>
            <a:off x="304800" y="6551613"/>
            <a:ext cx="8534400" cy="0"/>
          </a:xfrm>
          <a:prstGeom prst="straightConnector1">
            <a:avLst/>
          </a:prstGeom>
          <a:noFill/>
          <a:ln w="25400">
            <a:solidFill>
              <a:srgbClr val="060EFF"/>
            </a:solidFill>
            <a:round/>
            <a:headEnd/>
            <a:tailEnd/>
          </a:ln>
          <a:extLst>
            <a:ext uri="{909E8E84-426E-40DD-AFC4-6F175D3DCCD1}">
              <a14:hiddenFill xmlns:a14="http://schemas.microsoft.com/office/drawing/2010/main">
                <a:noFill/>
              </a14:hiddenFill>
            </a:ext>
          </a:extLst>
        </p:spPr>
      </p:cxnSp>
      <p:sp>
        <p:nvSpPr>
          <p:cNvPr id="11" name="Text Box 13"/>
          <p:cNvSpPr txBox="1">
            <a:spLocks noChangeArrowheads="1"/>
          </p:cNvSpPr>
          <p:nvPr userDrawn="1"/>
        </p:nvSpPr>
        <p:spPr bwMode="auto">
          <a:xfrm>
            <a:off x="304802" y="6570665"/>
            <a:ext cx="2438400" cy="230187"/>
          </a:xfrm>
          <a:prstGeom prst="rect">
            <a:avLst/>
          </a:prstGeom>
          <a:noFill/>
          <a:ln w="9525">
            <a:noFill/>
            <a:miter lim="800000"/>
            <a:headEnd/>
            <a:tailEnd/>
          </a:ln>
        </p:spPr>
        <p:txBody>
          <a:bodyPr lIns="91420" tIns="45711" rIns="91420" bIns="45711">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l">
              <a:defRPr/>
            </a:pPr>
            <a:r>
              <a:rPr lang="en-US" sz="900" dirty="0" smtClean="0">
                <a:solidFill>
                  <a:srgbClr val="060EFF"/>
                </a:solidFill>
                <a:effectLst/>
              </a:rPr>
              <a:t>DOE Comparative Review, 25 June 2013</a:t>
            </a:r>
            <a:endParaRPr lang="en-US" sz="1200" dirty="0" smtClean="0">
              <a:solidFill>
                <a:srgbClr val="000000"/>
              </a:solidFill>
              <a:effectLst/>
            </a:endParaRPr>
          </a:p>
        </p:txBody>
      </p:sp>
      <p:pic>
        <p:nvPicPr>
          <p:cNvPr id="1032" name="Picture 2"/>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4800600" y="203200"/>
            <a:ext cx="38100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AutoShape 9"/>
          <p:cNvCxnSpPr>
            <a:cxnSpLocks noChangeShapeType="1"/>
          </p:cNvCxnSpPr>
          <p:nvPr userDrawn="1"/>
        </p:nvCxnSpPr>
        <p:spPr bwMode="auto">
          <a:xfrm>
            <a:off x="228602" y="685800"/>
            <a:ext cx="8534400" cy="0"/>
          </a:xfrm>
          <a:prstGeom prst="straightConnector1">
            <a:avLst/>
          </a:prstGeom>
          <a:noFill/>
          <a:ln w="25400">
            <a:solidFill>
              <a:srgbClr val="060EFF"/>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4102737863"/>
      </p:ext>
    </p:extLst>
  </p:cSld>
  <p:clrMap bg1="lt1" tx1="dk1" bg2="lt2" tx2="dk2" accent1="accent1" accent2="accent2" accent3="accent3" accent4="accent4" accent5="accent5" accent6="accent6" hlink="hlink" folHlink="folHlink"/>
  <p:sldLayoutIdLst>
    <p:sldLayoutId id="2147485037" r:id="rId1"/>
    <p:sldLayoutId id="2147485038" r:id="rId2"/>
    <p:sldLayoutId id="2147485039" r:id="rId3"/>
    <p:sldLayoutId id="2147485040" r:id="rId4"/>
    <p:sldLayoutId id="2147485041" r:id="rId5"/>
    <p:sldLayoutId id="2147485042" r:id="rId6"/>
    <p:sldLayoutId id="2147485043" r:id="rId7"/>
    <p:sldLayoutId id="2147485044" r:id="rId8"/>
    <p:sldLayoutId id="2147485045" r:id="rId9"/>
    <p:sldLayoutId id="2147485046" r:id="rId10"/>
    <p:sldLayoutId id="2147485047"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106" charset="0"/>
          <a:ea typeface="ＭＳ Ｐゴシック" pitchFamily="-106" charset="-128"/>
          <a:cs typeface="ＭＳ Ｐゴシック" pitchFamily="-106" charset="-128"/>
        </a:defRPr>
      </a:lvl2pPr>
      <a:lvl3pPr algn="ctr" rtl="0" eaLnBrk="0" fontAlgn="base" hangingPunct="0">
        <a:spcBef>
          <a:spcPct val="0"/>
        </a:spcBef>
        <a:spcAft>
          <a:spcPct val="0"/>
        </a:spcAft>
        <a:defRPr sz="4400">
          <a:solidFill>
            <a:schemeClr val="tx2"/>
          </a:solidFill>
          <a:latin typeface="Arial" pitchFamily="-106" charset="0"/>
          <a:ea typeface="ＭＳ Ｐゴシック" pitchFamily="-106" charset="-128"/>
          <a:cs typeface="ＭＳ Ｐゴシック" pitchFamily="-106" charset="-128"/>
        </a:defRPr>
      </a:lvl3pPr>
      <a:lvl4pPr algn="ctr" rtl="0" eaLnBrk="0" fontAlgn="base" hangingPunct="0">
        <a:spcBef>
          <a:spcPct val="0"/>
        </a:spcBef>
        <a:spcAft>
          <a:spcPct val="0"/>
        </a:spcAft>
        <a:defRPr sz="4400">
          <a:solidFill>
            <a:schemeClr val="tx2"/>
          </a:solidFill>
          <a:latin typeface="Arial" pitchFamily="-106" charset="0"/>
          <a:ea typeface="ＭＳ Ｐゴシック" pitchFamily="-106" charset="-128"/>
          <a:cs typeface="ＭＳ Ｐゴシック" pitchFamily="-106" charset="-128"/>
        </a:defRPr>
      </a:lvl4pPr>
      <a:lvl5pPr algn="ctr" rtl="0" eaLnBrk="0" fontAlgn="base" hangingPunct="0">
        <a:spcBef>
          <a:spcPct val="0"/>
        </a:spcBef>
        <a:spcAft>
          <a:spcPct val="0"/>
        </a:spcAft>
        <a:defRPr sz="4400">
          <a:solidFill>
            <a:schemeClr val="tx2"/>
          </a:solidFill>
          <a:latin typeface="Arial" pitchFamily="-106" charset="0"/>
          <a:ea typeface="ＭＳ Ｐゴシック" pitchFamily="-106" charset="-128"/>
          <a:cs typeface="ＭＳ Ｐゴシック" pitchFamily="-106" charset="-128"/>
        </a:defRPr>
      </a:lvl5pPr>
      <a:lvl6pPr marL="457106" algn="ctr" rtl="0" fontAlgn="base">
        <a:spcBef>
          <a:spcPct val="0"/>
        </a:spcBef>
        <a:spcAft>
          <a:spcPct val="0"/>
        </a:spcAft>
        <a:defRPr sz="4400">
          <a:solidFill>
            <a:schemeClr val="tx2"/>
          </a:solidFill>
          <a:latin typeface="Arial" pitchFamily="-106" charset="0"/>
          <a:ea typeface="ＭＳ Ｐゴシック" pitchFamily="-106" charset="-128"/>
          <a:cs typeface="ＭＳ Ｐゴシック" pitchFamily="-106" charset="-128"/>
        </a:defRPr>
      </a:lvl6pPr>
      <a:lvl7pPr marL="914210" algn="ctr" rtl="0" fontAlgn="base">
        <a:spcBef>
          <a:spcPct val="0"/>
        </a:spcBef>
        <a:spcAft>
          <a:spcPct val="0"/>
        </a:spcAft>
        <a:defRPr sz="4400">
          <a:solidFill>
            <a:schemeClr val="tx2"/>
          </a:solidFill>
          <a:latin typeface="Arial" pitchFamily="-106" charset="0"/>
          <a:ea typeface="ＭＳ Ｐゴシック" pitchFamily="-106" charset="-128"/>
          <a:cs typeface="ＭＳ Ｐゴシック" pitchFamily="-106" charset="-128"/>
        </a:defRPr>
      </a:lvl7pPr>
      <a:lvl8pPr marL="1371316" algn="ctr" rtl="0" fontAlgn="base">
        <a:spcBef>
          <a:spcPct val="0"/>
        </a:spcBef>
        <a:spcAft>
          <a:spcPct val="0"/>
        </a:spcAft>
        <a:defRPr sz="4400">
          <a:solidFill>
            <a:schemeClr val="tx2"/>
          </a:solidFill>
          <a:latin typeface="Arial" pitchFamily="-106" charset="0"/>
          <a:ea typeface="ＭＳ Ｐゴシック" pitchFamily="-106" charset="-128"/>
          <a:cs typeface="ＭＳ Ｐゴシック" pitchFamily="-106" charset="-128"/>
        </a:defRPr>
      </a:lvl8pPr>
      <a:lvl9pPr marL="1828421" algn="ctr" rtl="0" fontAlgn="base">
        <a:spcBef>
          <a:spcPct val="0"/>
        </a:spcBef>
        <a:spcAft>
          <a:spcPct val="0"/>
        </a:spcAft>
        <a:defRPr sz="4400">
          <a:solidFill>
            <a:schemeClr val="tx2"/>
          </a:solidFill>
          <a:latin typeface="Arial" pitchFamily="-106" charset="0"/>
          <a:ea typeface="ＭＳ Ｐゴシック" pitchFamily="-106" charset="-128"/>
          <a:cs typeface="ＭＳ Ｐゴシック" pitchFamily="-106" charset="-128"/>
        </a:defRPr>
      </a:lvl9pPr>
    </p:titleStyle>
    <p:bodyStyle>
      <a:lvl1pPr marL="342829" indent="-342829" algn="l" rtl="0" eaLnBrk="0" fontAlgn="base" hangingPunct="0">
        <a:spcBef>
          <a:spcPct val="20000"/>
        </a:spcBef>
        <a:spcAft>
          <a:spcPct val="0"/>
        </a:spcAft>
        <a:buChar char="•"/>
        <a:defRPr sz="3200">
          <a:solidFill>
            <a:schemeClr val="tx1"/>
          </a:solidFill>
          <a:latin typeface="+mn-lt"/>
          <a:ea typeface="+mn-ea"/>
          <a:cs typeface="+mn-cs"/>
        </a:defRPr>
      </a:lvl1pPr>
      <a:lvl2pPr marL="742796" indent="-285690" algn="l" rtl="0" eaLnBrk="0" fontAlgn="base" hangingPunct="0">
        <a:spcBef>
          <a:spcPct val="20000"/>
        </a:spcBef>
        <a:spcAft>
          <a:spcPct val="0"/>
        </a:spcAft>
        <a:buChar char="–"/>
        <a:defRPr sz="2800">
          <a:solidFill>
            <a:schemeClr val="tx1"/>
          </a:solidFill>
          <a:latin typeface="+mn-lt"/>
          <a:ea typeface="+mn-ea"/>
        </a:defRPr>
      </a:lvl2pPr>
      <a:lvl3pPr marL="1142764" indent="-228553" algn="l" rtl="0" eaLnBrk="0" fontAlgn="base" hangingPunct="0">
        <a:spcBef>
          <a:spcPct val="20000"/>
        </a:spcBef>
        <a:spcAft>
          <a:spcPct val="0"/>
        </a:spcAft>
        <a:buChar char="•"/>
        <a:defRPr sz="2400">
          <a:solidFill>
            <a:schemeClr val="tx1"/>
          </a:solidFill>
          <a:latin typeface="+mn-lt"/>
          <a:ea typeface="+mn-ea"/>
        </a:defRPr>
      </a:lvl3pPr>
      <a:lvl4pPr marL="1599868" indent="-228553" algn="l" rtl="0" eaLnBrk="0" fontAlgn="base" hangingPunct="0">
        <a:spcBef>
          <a:spcPct val="20000"/>
        </a:spcBef>
        <a:spcAft>
          <a:spcPct val="0"/>
        </a:spcAft>
        <a:buChar char="–"/>
        <a:defRPr sz="2000">
          <a:solidFill>
            <a:schemeClr val="tx1"/>
          </a:solidFill>
          <a:latin typeface="+mn-lt"/>
          <a:ea typeface="+mn-ea"/>
        </a:defRPr>
      </a:lvl4pPr>
      <a:lvl5pPr marL="2056974" indent="-228553" algn="l" rtl="0" eaLnBrk="0" fontAlgn="base" hangingPunct="0">
        <a:spcBef>
          <a:spcPct val="20000"/>
        </a:spcBef>
        <a:spcAft>
          <a:spcPct val="0"/>
        </a:spcAft>
        <a:buChar char="»"/>
        <a:defRPr sz="2000">
          <a:solidFill>
            <a:schemeClr val="tx1"/>
          </a:solidFill>
          <a:latin typeface="+mn-lt"/>
          <a:ea typeface="+mn-ea"/>
        </a:defRPr>
      </a:lvl5pPr>
      <a:lvl6pPr marL="2514079" indent="-228553" algn="l" rtl="0" fontAlgn="base">
        <a:spcBef>
          <a:spcPct val="20000"/>
        </a:spcBef>
        <a:spcAft>
          <a:spcPct val="0"/>
        </a:spcAft>
        <a:buChar char="»"/>
        <a:defRPr sz="2000">
          <a:solidFill>
            <a:schemeClr val="tx1"/>
          </a:solidFill>
          <a:latin typeface="+mn-lt"/>
          <a:ea typeface="+mn-ea"/>
        </a:defRPr>
      </a:lvl6pPr>
      <a:lvl7pPr marL="2971184" indent="-228553" algn="l" rtl="0" fontAlgn="base">
        <a:spcBef>
          <a:spcPct val="20000"/>
        </a:spcBef>
        <a:spcAft>
          <a:spcPct val="0"/>
        </a:spcAft>
        <a:buChar char="»"/>
        <a:defRPr sz="2000">
          <a:solidFill>
            <a:schemeClr val="tx1"/>
          </a:solidFill>
          <a:latin typeface="+mn-lt"/>
          <a:ea typeface="+mn-ea"/>
        </a:defRPr>
      </a:lvl7pPr>
      <a:lvl8pPr marL="3428289" indent="-228553" algn="l" rtl="0" fontAlgn="base">
        <a:spcBef>
          <a:spcPct val="20000"/>
        </a:spcBef>
        <a:spcAft>
          <a:spcPct val="0"/>
        </a:spcAft>
        <a:buChar char="»"/>
        <a:defRPr sz="2000">
          <a:solidFill>
            <a:schemeClr val="tx1"/>
          </a:solidFill>
          <a:latin typeface="+mn-lt"/>
          <a:ea typeface="+mn-ea"/>
        </a:defRPr>
      </a:lvl8pPr>
      <a:lvl9pPr marL="3885394" indent="-228553"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106" rtl="0" eaLnBrk="1" latinLnBrk="0" hangingPunct="1">
        <a:defRPr sz="1800" kern="1200">
          <a:solidFill>
            <a:schemeClr val="tx1"/>
          </a:solidFill>
          <a:latin typeface="+mn-lt"/>
          <a:ea typeface="+mn-ea"/>
          <a:cs typeface="+mn-cs"/>
        </a:defRPr>
      </a:lvl1pPr>
      <a:lvl2pPr marL="457106" algn="l" defTabSz="457106" rtl="0" eaLnBrk="1" latinLnBrk="0" hangingPunct="1">
        <a:defRPr sz="1800" kern="1200">
          <a:solidFill>
            <a:schemeClr val="tx1"/>
          </a:solidFill>
          <a:latin typeface="+mn-lt"/>
          <a:ea typeface="+mn-ea"/>
          <a:cs typeface="+mn-cs"/>
        </a:defRPr>
      </a:lvl2pPr>
      <a:lvl3pPr marL="914210" algn="l" defTabSz="457106" rtl="0" eaLnBrk="1" latinLnBrk="0" hangingPunct="1">
        <a:defRPr sz="1800" kern="1200">
          <a:solidFill>
            <a:schemeClr val="tx1"/>
          </a:solidFill>
          <a:latin typeface="+mn-lt"/>
          <a:ea typeface="+mn-ea"/>
          <a:cs typeface="+mn-cs"/>
        </a:defRPr>
      </a:lvl3pPr>
      <a:lvl4pPr marL="1371316" algn="l" defTabSz="457106" rtl="0" eaLnBrk="1" latinLnBrk="0" hangingPunct="1">
        <a:defRPr sz="1800" kern="1200">
          <a:solidFill>
            <a:schemeClr val="tx1"/>
          </a:solidFill>
          <a:latin typeface="+mn-lt"/>
          <a:ea typeface="+mn-ea"/>
          <a:cs typeface="+mn-cs"/>
        </a:defRPr>
      </a:lvl4pPr>
      <a:lvl5pPr marL="1828421" algn="l" defTabSz="457106" rtl="0" eaLnBrk="1" latinLnBrk="0" hangingPunct="1">
        <a:defRPr sz="1800" kern="1200">
          <a:solidFill>
            <a:schemeClr val="tx1"/>
          </a:solidFill>
          <a:latin typeface="+mn-lt"/>
          <a:ea typeface="+mn-ea"/>
          <a:cs typeface="+mn-cs"/>
        </a:defRPr>
      </a:lvl5pPr>
      <a:lvl6pPr marL="2285526" algn="l" defTabSz="457106" rtl="0" eaLnBrk="1" latinLnBrk="0" hangingPunct="1">
        <a:defRPr sz="1800" kern="1200">
          <a:solidFill>
            <a:schemeClr val="tx1"/>
          </a:solidFill>
          <a:latin typeface="+mn-lt"/>
          <a:ea typeface="+mn-ea"/>
          <a:cs typeface="+mn-cs"/>
        </a:defRPr>
      </a:lvl6pPr>
      <a:lvl7pPr marL="2742630" algn="l" defTabSz="457106" rtl="0" eaLnBrk="1" latinLnBrk="0" hangingPunct="1">
        <a:defRPr sz="1800" kern="1200">
          <a:solidFill>
            <a:schemeClr val="tx1"/>
          </a:solidFill>
          <a:latin typeface="+mn-lt"/>
          <a:ea typeface="+mn-ea"/>
          <a:cs typeface="+mn-cs"/>
        </a:defRPr>
      </a:lvl7pPr>
      <a:lvl8pPr marL="3199736" algn="l" defTabSz="457106" rtl="0" eaLnBrk="1" latinLnBrk="0" hangingPunct="1">
        <a:defRPr sz="1800" kern="1200">
          <a:solidFill>
            <a:schemeClr val="tx1"/>
          </a:solidFill>
          <a:latin typeface="+mn-lt"/>
          <a:ea typeface="+mn-ea"/>
          <a:cs typeface="+mn-cs"/>
        </a:defRPr>
      </a:lvl8pPr>
      <a:lvl9pPr marL="3656841" algn="l" defTabSz="457106"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0" tIns="45711" rIns="91420" bIns="45711" numCol="1" anchor="ctr"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nvPr>
        </p:nvSpPr>
        <p:spPr bwMode="auto">
          <a:xfrm>
            <a:off x="457200" y="1600202"/>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0" tIns="45711" rIns="91420" bIns="45711"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642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0" tIns="45711" rIns="91420" bIns="45711" numCol="1" anchor="t" anchorCtr="0" compatLnSpc="1">
            <a:prstTxWarp prst="textNoShape">
              <a:avLst/>
            </a:prstTxWarp>
          </a:bodyPr>
          <a:lstStyle>
            <a:lvl1pPr algn="l" eaLnBrk="1" hangingPunct="1">
              <a:defRPr sz="1400">
                <a:solidFill>
                  <a:schemeClr val="tx1"/>
                </a:solidFill>
                <a:effectLst/>
                <a:cs typeface="+mn-cs"/>
              </a:defRPr>
            </a:lvl1pPr>
          </a:lstStyle>
          <a:p>
            <a:pPr>
              <a:defRPr/>
            </a:pPr>
            <a:endParaRPr lang="en-US">
              <a:solidFill>
                <a:srgbClr val="000000"/>
              </a:solidFill>
            </a:endParaRPr>
          </a:p>
        </p:txBody>
      </p:sp>
      <p:sp>
        <p:nvSpPr>
          <p:cNvPr id="5642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0" tIns="45711" rIns="91420" bIns="45711" numCol="1" anchor="t" anchorCtr="0" compatLnSpc="1">
            <a:prstTxWarp prst="textNoShape">
              <a:avLst/>
            </a:prstTxWarp>
          </a:bodyPr>
          <a:lstStyle>
            <a:lvl1pPr eaLnBrk="1" hangingPunct="1">
              <a:defRPr sz="1400">
                <a:solidFill>
                  <a:schemeClr val="tx1"/>
                </a:solidFill>
                <a:effectLst/>
                <a:cs typeface="+mn-cs"/>
              </a:defRPr>
            </a:lvl1pPr>
          </a:lstStyle>
          <a:p>
            <a:pPr>
              <a:defRPr/>
            </a:pPr>
            <a:endParaRPr lang="en-US">
              <a:solidFill>
                <a:srgbClr val="000000"/>
              </a:solidFill>
            </a:endParaRPr>
          </a:p>
        </p:txBody>
      </p:sp>
      <p:sp>
        <p:nvSpPr>
          <p:cNvPr id="5642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0" tIns="45711" rIns="91420" bIns="45711" numCol="1" anchor="t" anchorCtr="0" compatLnSpc="1">
            <a:prstTxWarp prst="textNoShape">
              <a:avLst/>
            </a:prstTxWarp>
          </a:bodyPr>
          <a:lstStyle>
            <a:lvl1pPr algn="r" eaLnBrk="1" hangingPunct="1">
              <a:defRPr sz="1400">
                <a:solidFill>
                  <a:schemeClr val="tx1"/>
                </a:solidFill>
                <a:effectLst/>
                <a:cs typeface="+mn-cs"/>
              </a:defRPr>
            </a:lvl1pPr>
          </a:lstStyle>
          <a:p>
            <a:pPr>
              <a:defRPr/>
            </a:pPr>
            <a:fld id="{B95FD154-68C0-4984-890A-B0C0544B00E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74243949"/>
      </p:ext>
    </p:extLst>
  </p:cSld>
  <p:clrMap bg1="lt1" tx1="dk1" bg2="lt2" tx2="dk2" accent1="accent1" accent2="accent2" accent3="accent3" accent4="accent4" accent5="accent5" accent6="accent6" hlink="hlink" folHlink="folHlink"/>
  <p:sldLayoutIdLst>
    <p:sldLayoutId id="2147485049" r:id="rId1"/>
    <p:sldLayoutId id="2147485050" r:id="rId2"/>
    <p:sldLayoutId id="2147485051" r:id="rId3"/>
    <p:sldLayoutId id="2147485052" r:id="rId4"/>
    <p:sldLayoutId id="2147485053" r:id="rId5"/>
    <p:sldLayoutId id="2147485054" r:id="rId6"/>
    <p:sldLayoutId id="2147485055" r:id="rId7"/>
    <p:sldLayoutId id="2147485056" r:id="rId8"/>
    <p:sldLayoutId id="2147485057" r:id="rId9"/>
    <p:sldLayoutId id="2147485058" r:id="rId10"/>
    <p:sldLayoutId id="214748505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cs typeface="Arial" pitchFamily="34" charset="0"/>
        </a:defRPr>
      </a:lvl2pPr>
      <a:lvl3pPr algn="ctr" rtl="0" eaLnBrk="0" fontAlgn="base" hangingPunct="0">
        <a:spcBef>
          <a:spcPct val="0"/>
        </a:spcBef>
        <a:spcAft>
          <a:spcPct val="0"/>
        </a:spcAft>
        <a:defRPr sz="4400">
          <a:solidFill>
            <a:schemeClr val="tx2"/>
          </a:solidFill>
          <a:latin typeface="Arial" pitchFamily="34" charset="0"/>
          <a:cs typeface="Arial" pitchFamily="34" charset="0"/>
        </a:defRPr>
      </a:lvl3pPr>
      <a:lvl4pPr algn="ctr" rtl="0" eaLnBrk="0" fontAlgn="base" hangingPunct="0">
        <a:spcBef>
          <a:spcPct val="0"/>
        </a:spcBef>
        <a:spcAft>
          <a:spcPct val="0"/>
        </a:spcAft>
        <a:defRPr sz="4400">
          <a:solidFill>
            <a:schemeClr val="tx2"/>
          </a:solidFill>
          <a:latin typeface="Arial" pitchFamily="34" charset="0"/>
          <a:cs typeface="Arial" pitchFamily="34" charset="0"/>
        </a:defRPr>
      </a:lvl4pPr>
      <a:lvl5pPr algn="ctr" rtl="0" eaLnBrk="0" fontAlgn="base" hangingPunct="0">
        <a:spcBef>
          <a:spcPct val="0"/>
        </a:spcBef>
        <a:spcAft>
          <a:spcPct val="0"/>
        </a:spcAft>
        <a:defRPr sz="4400">
          <a:solidFill>
            <a:schemeClr val="tx2"/>
          </a:solidFill>
          <a:latin typeface="Arial" pitchFamily="34" charset="0"/>
          <a:cs typeface="Arial" pitchFamily="34" charset="0"/>
        </a:defRPr>
      </a:lvl5pPr>
      <a:lvl6pPr marL="457106" algn="ctr" rtl="0" fontAlgn="base">
        <a:spcBef>
          <a:spcPct val="0"/>
        </a:spcBef>
        <a:spcAft>
          <a:spcPct val="0"/>
        </a:spcAft>
        <a:defRPr sz="4400">
          <a:solidFill>
            <a:schemeClr val="tx2"/>
          </a:solidFill>
          <a:latin typeface="Arial" pitchFamily="34" charset="0"/>
          <a:cs typeface="Arial" pitchFamily="34" charset="0"/>
        </a:defRPr>
      </a:lvl6pPr>
      <a:lvl7pPr marL="914210" algn="ctr" rtl="0" fontAlgn="base">
        <a:spcBef>
          <a:spcPct val="0"/>
        </a:spcBef>
        <a:spcAft>
          <a:spcPct val="0"/>
        </a:spcAft>
        <a:defRPr sz="4400">
          <a:solidFill>
            <a:schemeClr val="tx2"/>
          </a:solidFill>
          <a:latin typeface="Arial" pitchFamily="34" charset="0"/>
          <a:cs typeface="Arial" pitchFamily="34" charset="0"/>
        </a:defRPr>
      </a:lvl7pPr>
      <a:lvl8pPr marL="1371316" algn="ctr" rtl="0" fontAlgn="base">
        <a:spcBef>
          <a:spcPct val="0"/>
        </a:spcBef>
        <a:spcAft>
          <a:spcPct val="0"/>
        </a:spcAft>
        <a:defRPr sz="4400">
          <a:solidFill>
            <a:schemeClr val="tx2"/>
          </a:solidFill>
          <a:latin typeface="Arial" pitchFamily="34" charset="0"/>
          <a:cs typeface="Arial" pitchFamily="34" charset="0"/>
        </a:defRPr>
      </a:lvl8pPr>
      <a:lvl9pPr marL="1828421" algn="ctr" rtl="0" fontAlgn="base">
        <a:spcBef>
          <a:spcPct val="0"/>
        </a:spcBef>
        <a:spcAft>
          <a:spcPct val="0"/>
        </a:spcAft>
        <a:defRPr sz="4400">
          <a:solidFill>
            <a:schemeClr val="tx2"/>
          </a:solidFill>
          <a:latin typeface="Arial" pitchFamily="34" charset="0"/>
          <a:cs typeface="Arial" pitchFamily="34" charset="0"/>
        </a:defRPr>
      </a:lvl9pPr>
    </p:titleStyle>
    <p:bodyStyle>
      <a:lvl1pPr marL="342829" indent="-342829" algn="l" rtl="0" eaLnBrk="0" fontAlgn="base" hangingPunct="0">
        <a:spcBef>
          <a:spcPct val="20000"/>
        </a:spcBef>
        <a:spcAft>
          <a:spcPct val="0"/>
        </a:spcAft>
        <a:buChar char="•"/>
        <a:defRPr sz="3200">
          <a:solidFill>
            <a:schemeClr val="tx1"/>
          </a:solidFill>
          <a:latin typeface="+mn-lt"/>
          <a:ea typeface="+mn-ea"/>
          <a:cs typeface="+mn-cs"/>
        </a:defRPr>
      </a:lvl1pPr>
      <a:lvl2pPr marL="742796" indent="-285690" algn="l" rtl="0" eaLnBrk="0" fontAlgn="base" hangingPunct="0">
        <a:spcBef>
          <a:spcPct val="20000"/>
        </a:spcBef>
        <a:spcAft>
          <a:spcPct val="0"/>
        </a:spcAft>
        <a:buChar char="–"/>
        <a:defRPr sz="2800">
          <a:solidFill>
            <a:schemeClr val="tx1"/>
          </a:solidFill>
          <a:latin typeface="+mn-lt"/>
          <a:cs typeface="+mn-cs"/>
        </a:defRPr>
      </a:lvl2pPr>
      <a:lvl3pPr marL="1142764" indent="-228553" algn="l" rtl="0" eaLnBrk="0" fontAlgn="base" hangingPunct="0">
        <a:spcBef>
          <a:spcPct val="20000"/>
        </a:spcBef>
        <a:spcAft>
          <a:spcPct val="0"/>
        </a:spcAft>
        <a:buChar char="•"/>
        <a:defRPr sz="2400">
          <a:solidFill>
            <a:schemeClr val="tx1"/>
          </a:solidFill>
          <a:latin typeface="+mn-lt"/>
          <a:cs typeface="+mn-cs"/>
        </a:defRPr>
      </a:lvl3pPr>
      <a:lvl4pPr marL="1599868" indent="-228553" algn="l" rtl="0" eaLnBrk="0" fontAlgn="base" hangingPunct="0">
        <a:spcBef>
          <a:spcPct val="20000"/>
        </a:spcBef>
        <a:spcAft>
          <a:spcPct val="0"/>
        </a:spcAft>
        <a:buChar char="–"/>
        <a:defRPr sz="2000">
          <a:solidFill>
            <a:schemeClr val="tx1"/>
          </a:solidFill>
          <a:latin typeface="+mn-lt"/>
          <a:cs typeface="+mn-cs"/>
        </a:defRPr>
      </a:lvl4pPr>
      <a:lvl5pPr marL="2056974" indent="-228553" algn="l" rtl="0" eaLnBrk="0" fontAlgn="base" hangingPunct="0">
        <a:spcBef>
          <a:spcPct val="20000"/>
        </a:spcBef>
        <a:spcAft>
          <a:spcPct val="0"/>
        </a:spcAft>
        <a:buChar char="»"/>
        <a:defRPr sz="2000">
          <a:solidFill>
            <a:schemeClr val="tx1"/>
          </a:solidFill>
          <a:latin typeface="+mn-lt"/>
          <a:cs typeface="+mn-cs"/>
        </a:defRPr>
      </a:lvl5pPr>
      <a:lvl6pPr marL="2514079" indent="-228553" algn="l" rtl="0" fontAlgn="base">
        <a:spcBef>
          <a:spcPct val="20000"/>
        </a:spcBef>
        <a:spcAft>
          <a:spcPct val="0"/>
        </a:spcAft>
        <a:buChar char="»"/>
        <a:defRPr sz="2000">
          <a:solidFill>
            <a:schemeClr val="tx1"/>
          </a:solidFill>
          <a:latin typeface="+mn-lt"/>
          <a:cs typeface="+mn-cs"/>
        </a:defRPr>
      </a:lvl6pPr>
      <a:lvl7pPr marL="2971184" indent="-228553" algn="l" rtl="0" fontAlgn="base">
        <a:spcBef>
          <a:spcPct val="20000"/>
        </a:spcBef>
        <a:spcAft>
          <a:spcPct val="0"/>
        </a:spcAft>
        <a:buChar char="»"/>
        <a:defRPr sz="2000">
          <a:solidFill>
            <a:schemeClr val="tx1"/>
          </a:solidFill>
          <a:latin typeface="+mn-lt"/>
          <a:cs typeface="+mn-cs"/>
        </a:defRPr>
      </a:lvl7pPr>
      <a:lvl8pPr marL="3428289" indent="-228553" algn="l" rtl="0" fontAlgn="base">
        <a:spcBef>
          <a:spcPct val="20000"/>
        </a:spcBef>
        <a:spcAft>
          <a:spcPct val="0"/>
        </a:spcAft>
        <a:buChar char="»"/>
        <a:defRPr sz="2000">
          <a:solidFill>
            <a:schemeClr val="tx1"/>
          </a:solidFill>
          <a:latin typeface="+mn-lt"/>
          <a:cs typeface="+mn-cs"/>
        </a:defRPr>
      </a:lvl8pPr>
      <a:lvl9pPr marL="3885394" indent="-228553"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210" rtl="0" eaLnBrk="1" latinLnBrk="0" hangingPunct="1">
        <a:defRPr sz="1800" kern="1200">
          <a:solidFill>
            <a:schemeClr val="tx1"/>
          </a:solidFill>
          <a:latin typeface="+mn-lt"/>
          <a:ea typeface="+mn-ea"/>
          <a:cs typeface="+mn-cs"/>
        </a:defRPr>
      </a:lvl1pPr>
      <a:lvl2pPr marL="457106" algn="l" defTabSz="914210" rtl="0" eaLnBrk="1" latinLnBrk="0" hangingPunct="1">
        <a:defRPr sz="1800" kern="1200">
          <a:solidFill>
            <a:schemeClr val="tx1"/>
          </a:solidFill>
          <a:latin typeface="+mn-lt"/>
          <a:ea typeface="+mn-ea"/>
          <a:cs typeface="+mn-cs"/>
        </a:defRPr>
      </a:lvl2pPr>
      <a:lvl3pPr marL="914210" algn="l" defTabSz="914210" rtl="0" eaLnBrk="1" latinLnBrk="0" hangingPunct="1">
        <a:defRPr sz="1800" kern="1200">
          <a:solidFill>
            <a:schemeClr val="tx1"/>
          </a:solidFill>
          <a:latin typeface="+mn-lt"/>
          <a:ea typeface="+mn-ea"/>
          <a:cs typeface="+mn-cs"/>
        </a:defRPr>
      </a:lvl3pPr>
      <a:lvl4pPr marL="1371316" algn="l" defTabSz="914210" rtl="0" eaLnBrk="1" latinLnBrk="0" hangingPunct="1">
        <a:defRPr sz="1800" kern="1200">
          <a:solidFill>
            <a:schemeClr val="tx1"/>
          </a:solidFill>
          <a:latin typeface="+mn-lt"/>
          <a:ea typeface="+mn-ea"/>
          <a:cs typeface="+mn-cs"/>
        </a:defRPr>
      </a:lvl4pPr>
      <a:lvl5pPr marL="1828421" algn="l" defTabSz="914210" rtl="0" eaLnBrk="1" latinLnBrk="0" hangingPunct="1">
        <a:defRPr sz="1800" kern="1200">
          <a:solidFill>
            <a:schemeClr val="tx1"/>
          </a:solidFill>
          <a:latin typeface="+mn-lt"/>
          <a:ea typeface="+mn-ea"/>
          <a:cs typeface="+mn-cs"/>
        </a:defRPr>
      </a:lvl5pPr>
      <a:lvl6pPr marL="2285526" algn="l" defTabSz="914210" rtl="0" eaLnBrk="1" latinLnBrk="0" hangingPunct="1">
        <a:defRPr sz="1800" kern="1200">
          <a:solidFill>
            <a:schemeClr val="tx1"/>
          </a:solidFill>
          <a:latin typeface="+mn-lt"/>
          <a:ea typeface="+mn-ea"/>
          <a:cs typeface="+mn-cs"/>
        </a:defRPr>
      </a:lvl6pPr>
      <a:lvl7pPr marL="2742630" algn="l" defTabSz="914210" rtl="0" eaLnBrk="1" latinLnBrk="0" hangingPunct="1">
        <a:defRPr sz="1800" kern="1200">
          <a:solidFill>
            <a:schemeClr val="tx1"/>
          </a:solidFill>
          <a:latin typeface="+mn-lt"/>
          <a:ea typeface="+mn-ea"/>
          <a:cs typeface="+mn-cs"/>
        </a:defRPr>
      </a:lvl7pPr>
      <a:lvl8pPr marL="3199736" algn="l" defTabSz="914210" rtl="0" eaLnBrk="1" latinLnBrk="0" hangingPunct="1">
        <a:defRPr sz="1800" kern="1200">
          <a:solidFill>
            <a:schemeClr val="tx1"/>
          </a:solidFill>
          <a:latin typeface="+mn-lt"/>
          <a:ea typeface="+mn-ea"/>
          <a:cs typeface="+mn-cs"/>
        </a:defRPr>
      </a:lvl8pPr>
      <a:lvl9pPr marL="3656841" algn="l" defTabSz="91421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rgbClr val="EAEAEA"/>
            </a:gs>
          </a:gsLst>
          <a:lin ang="5400000" scaled="1"/>
        </a:gradFill>
        <a:effectLst/>
      </p:bgPr>
    </p:bg>
    <p:spTree>
      <p:nvGrpSpPr>
        <p:cNvPr id="1" name=""/>
        <p:cNvGrpSpPr/>
        <p:nvPr/>
      </p:nvGrpSpPr>
      <p:grpSpPr>
        <a:xfrm>
          <a:off x="0" y="0"/>
          <a:ext cx="0" cy="0"/>
          <a:chOff x="0" y="0"/>
          <a:chExt cx="0" cy="0"/>
        </a:xfrm>
      </p:grpSpPr>
      <p:sp>
        <p:nvSpPr>
          <p:cNvPr id="572418" name="Rectangle 2"/>
          <p:cNvSpPr>
            <a:spLocks noGrp="1" noChangeArrowheads="1"/>
          </p:cNvSpPr>
          <p:nvPr>
            <p:ph type="body" idx="1"/>
          </p:nvPr>
        </p:nvSpPr>
        <p:spPr bwMode="auto">
          <a:xfrm>
            <a:off x="381000" y="990600"/>
            <a:ext cx="8255000" cy="52768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32" tIns="44423" rIns="90432" bIns="44423" numCol="1" anchor="t" anchorCtr="0" compatLnSpc="1">
            <a:prstTxWarp prst="textNoShape">
              <a:avLst/>
            </a:prstTxWarp>
          </a:bodyPr>
          <a:lstStyle/>
          <a:p>
            <a:pPr lvl="0"/>
            <a:r>
              <a:rPr lang="en-US" smtClean="0"/>
              <a:t>Body Text</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72419" name="Rectangle 3"/>
          <p:cNvSpPr>
            <a:spLocks noGrp="1" noChangeArrowheads="1"/>
          </p:cNvSpPr>
          <p:nvPr>
            <p:ph type="title"/>
          </p:nvPr>
        </p:nvSpPr>
        <p:spPr bwMode="auto">
          <a:xfrm>
            <a:off x="1149352" y="381002"/>
            <a:ext cx="7181850" cy="5334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32" tIns="44423" rIns="90432" bIns="44423" numCol="1" anchor="b" anchorCtr="0" compatLnSpc="1">
            <a:prstTxWarp prst="textNoShape">
              <a:avLst/>
            </a:prstTxWarp>
          </a:bodyPr>
          <a:lstStyle/>
          <a:p>
            <a:pPr lvl="0"/>
            <a:r>
              <a:rPr lang="en-US" smtClean="0"/>
              <a:t>Slide Title</a:t>
            </a:r>
          </a:p>
        </p:txBody>
      </p:sp>
    </p:spTree>
    <p:extLst>
      <p:ext uri="{BB962C8B-B14F-4D97-AF65-F5344CB8AC3E}">
        <p14:creationId xmlns:p14="http://schemas.microsoft.com/office/powerpoint/2010/main" val="1716570869"/>
      </p:ext>
    </p:extLst>
  </p:cSld>
  <p:clrMap bg1="lt1" tx1="dk1" bg2="lt2" tx2="dk2" accent1="accent1" accent2="accent2" accent3="accent3" accent4="accent4" accent5="accent5" accent6="accent6" hlink="hlink" folHlink="folHlink"/>
  <p:sldLayoutIdLst>
    <p:sldLayoutId id="2147485061" r:id="rId1"/>
    <p:sldLayoutId id="2147485062" r:id="rId2"/>
    <p:sldLayoutId id="2147485063" r:id="rId3"/>
    <p:sldLayoutId id="2147485064" r:id="rId4"/>
    <p:sldLayoutId id="2147485065" r:id="rId5"/>
    <p:sldLayoutId id="2147485066" r:id="rId6"/>
    <p:sldLayoutId id="2147485067" r:id="rId7"/>
    <p:sldLayoutId id="2147485068" r:id="rId8"/>
    <p:sldLayoutId id="2147485069" r:id="rId9"/>
    <p:sldLayoutId id="2147485070" r:id="rId10"/>
    <p:sldLayoutId id="2147485071" r:id="rId11"/>
  </p:sldLayoutIdLst>
  <p:txStyles>
    <p:titleStyle>
      <a:lvl1pPr algn="ctr" rtl="0" fontAlgn="base">
        <a:lnSpc>
          <a:spcPct val="90000"/>
        </a:lnSpc>
        <a:spcBef>
          <a:spcPct val="0"/>
        </a:spcBef>
        <a:spcAft>
          <a:spcPct val="0"/>
        </a:spcAft>
        <a:defRPr sz="3600" b="1">
          <a:solidFill>
            <a:schemeClr val="tx1"/>
          </a:solidFill>
          <a:latin typeface="+mj-lt"/>
          <a:ea typeface="+mj-ea"/>
          <a:cs typeface="+mj-cs"/>
        </a:defRPr>
      </a:lvl1pPr>
      <a:lvl2pPr algn="ctr" rtl="0" fontAlgn="base">
        <a:lnSpc>
          <a:spcPct val="90000"/>
        </a:lnSpc>
        <a:spcBef>
          <a:spcPct val="0"/>
        </a:spcBef>
        <a:spcAft>
          <a:spcPct val="0"/>
        </a:spcAft>
        <a:defRPr sz="3600" b="1">
          <a:solidFill>
            <a:schemeClr val="tx1"/>
          </a:solidFill>
          <a:latin typeface="Arial" charset="0"/>
        </a:defRPr>
      </a:lvl2pPr>
      <a:lvl3pPr algn="ctr" rtl="0" fontAlgn="base">
        <a:lnSpc>
          <a:spcPct val="90000"/>
        </a:lnSpc>
        <a:spcBef>
          <a:spcPct val="0"/>
        </a:spcBef>
        <a:spcAft>
          <a:spcPct val="0"/>
        </a:spcAft>
        <a:defRPr sz="3600" b="1">
          <a:solidFill>
            <a:schemeClr val="tx1"/>
          </a:solidFill>
          <a:latin typeface="Arial" charset="0"/>
        </a:defRPr>
      </a:lvl3pPr>
      <a:lvl4pPr algn="ctr" rtl="0" fontAlgn="base">
        <a:lnSpc>
          <a:spcPct val="90000"/>
        </a:lnSpc>
        <a:spcBef>
          <a:spcPct val="0"/>
        </a:spcBef>
        <a:spcAft>
          <a:spcPct val="0"/>
        </a:spcAft>
        <a:defRPr sz="3600" b="1">
          <a:solidFill>
            <a:schemeClr val="tx1"/>
          </a:solidFill>
          <a:latin typeface="Arial" charset="0"/>
        </a:defRPr>
      </a:lvl4pPr>
      <a:lvl5pPr algn="ctr" rtl="0" fontAlgn="base">
        <a:lnSpc>
          <a:spcPct val="90000"/>
        </a:lnSpc>
        <a:spcBef>
          <a:spcPct val="0"/>
        </a:spcBef>
        <a:spcAft>
          <a:spcPct val="0"/>
        </a:spcAft>
        <a:defRPr sz="3600" b="1">
          <a:solidFill>
            <a:schemeClr val="tx1"/>
          </a:solidFill>
          <a:latin typeface="Arial" charset="0"/>
        </a:defRPr>
      </a:lvl5pPr>
      <a:lvl6pPr marL="457106" algn="ctr" rtl="0" fontAlgn="base">
        <a:lnSpc>
          <a:spcPct val="90000"/>
        </a:lnSpc>
        <a:spcBef>
          <a:spcPct val="0"/>
        </a:spcBef>
        <a:spcAft>
          <a:spcPct val="0"/>
        </a:spcAft>
        <a:defRPr sz="3600" b="1">
          <a:solidFill>
            <a:schemeClr val="tx1"/>
          </a:solidFill>
          <a:latin typeface="Arial" charset="0"/>
        </a:defRPr>
      </a:lvl6pPr>
      <a:lvl7pPr marL="914210" algn="ctr" rtl="0" fontAlgn="base">
        <a:lnSpc>
          <a:spcPct val="90000"/>
        </a:lnSpc>
        <a:spcBef>
          <a:spcPct val="0"/>
        </a:spcBef>
        <a:spcAft>
          <a:spcPct val="0"/>
        </a:spcAft>
        <a:defRPr sz="3600" b="1">
          <a:solidFill>
            <a:schemeClr val="tx1"/>
          </a:solidFill>
          <a:latin typeface="Arial" charset="0"/>
        </a:defRPr>
      </a:lvl7pPr>
      <a:lvl8pPr marL="1371316" algn="ctr" rtl="0" fontAlgn="base">
        <a:lnSpc>
          <a:spcPct val="90000"/>
        </a:lnSpc>
        <a:spcBef>
          <a:spcPct val="0"/>
        </a:spcBef>
        <a:spcAft>
          <a:spcPct val="0"/>
        </a:spcAft>
        <a:defRPr sz="3600" b="1">
          <a:solidFill>
            <a:schemeClr val="tx1"/>
          </a:solidFill>
          <a:latin typeface="Arial" charset="0"/>
        </a:defRPr>
      </a:lvl8pPr>
      <a:lvl9pPr marL="1828421" algn="ctr" rtl="0" fontAlgn="base">
        <a:lnSpc>
          <a:spcPct val="90000"/>
        </a:lnSpc>
        <a:spcBef>
          <a:spcPct val="0"/>
        </a:spcBef>
        <a:spcAft>
          <a:spcPct val="0"/>
        </a:spcAft>
        <a:defRPr sz="3600" b="1">
          <a:solidFill>
            <a:schemeClr val="tx1"/>
          </a:solidFill>
          <a:latin typeface="Arial" charset="0"/>
        </a:defRPr>
      </a:lvl9pPr>
    </p:titleStyle>
    <p:bodyStyle>
      <a:lvl1pPr marL="285690" indent="-285690" algn="l" rtl="0" fontAlgn="base">
        <a:lnSpc>
          <a:spcPct val="90000"/>
        </a:lnSpc>
        <a:spcBef>
          <a:spcPct val="30000"/>
        </a:spcBef>
        <a:spcAft>
          <a:spcPct val="0"/>
        </a:spcAft>
        <a:buClr>
          <a:schemeClr val="tx1"/>
        </a:buClr>
        <a:buSzPct val="75000"/>
        <a:buFont typeface="Monotype Sorts" pitchFamily="2" charset="2"/>
        <a:buChar char="n"/>
        <a:defRPr sz="2400" b="1">
          <a:solidFill>
            <a:schemeClr val="tx1"/>
          </a:solidFill>
          <a:latin typeface="+mn-lt"/>
          <a:ea typeface="+mn-ea"/>
          <a:cs typeface="+mn-cs"/>
        </a:defRPr>
      </a:lvl1pPr>
      <a:lvl2pPr marL="685658" indent="-228553" algn="l" rtl="0" fontAlgn="base">
        <a:lnSpc>
          <a:spcPct val="90000"/>
        </a:lnSpc>
        <a:spcBef>
          <a:spcPct val="30000"/>
        </a:spcBef>
        <a:spcAft>
          <a:spcPct val="0"/>
        </a:spcAft>
        <a:buClr>
          <a:schemeClr val="tx2"/>
        </a:buClr>
        <a:buSzPct val="75000"/>
        <a:buFont typeface="Monotype Sorts" pitchFamily="2" charset="2"/>
        <a:buChar char="u"/>
        <a:defRPr sz="2000" b="1">
          <a:solidFill>
            <a:schemeClr val="tx2"/>
          </a:solidFill>
          <a:latin typeface="+mn-lt"/>
        </a:defRPr>
      </a:lvl2pPr>
      <a:lvl3pPr marL="1142764" indent="-228553" algn="l" rtl="0" fontAlgn="base">
        <a:lnSpc>
          <a:spcPct val="90000"/>
        </a:lnSpc>
        <a:spcBef>
          <a:spcPct val="30000"/>
        </a:spcBef>
        <a:spcAft>
          <a:spcPct val="0"/>
        </a:spcAft>
        <a:buClr>
          <a:schemeClr val="accent2"/>
        </a:buClr>
        <a:buSzPct val="75000"/>
        <a:buFont typeface="Wingdings" pitchFamily="2" charset="2"/>
        <a:buChar char="§"/>
        <a:defRPr b="1">
          <a:solidFill>
            <a:schemeClr val="accent2"/>
          </a:solidFill>
          <a:latin typeface="+mn-lt"/>
        </a:defRPr>
      </a:lvl3pPr>
      <a:lvl4pPr marL="1542730" indent="-171414" algn="l" rtl="0" fontAlgn="base">
        <a:lnSpc>
          <a:spcPct val="90000"/>
        </a:lnSpc>
        <a:spcBef>
          <a:spcPct val="30000"/>
        </a:spcBef>
        <a:spcAft>
          <a:spcPct val="0"/>
        </a:spcAft>
        <a:buClr>
          <a:schemeClr val="accent2"/>
        </a:buClr>
        <a:buSzPct val="50000"/>
        <a:buFont typeface="Monotype Sorts" pitchFamily="2" charset="2"/>
        <a:buChar char="l"/>
        <a:defRPr sz="1400" b="1">
          <a:solidFill>
            <a:schemeClr val="accent2"/>
          </a:solidFill>
          <a:latin typeface="+mn-lt"/>
        </a:defRPr>
      </a:lvl4pPr>
      <a:lvl5pPr marL="1999835" indent="-171414" algn="l" rtl="0" fontAlgn="base">
        <a:lnSpc>
          <a:spcPct val="90000"/>
        </a:lnSpc>
        <a:spcBef>
          <a:spcPct val="30000"/>
        </a:spcBef>
        <a:spcAft>
          <a:spcPct val="0"/>
        </a:spcAft>
        <a:buClr>
          <a:schemeClr val="accent2"/>
        </a:buClr>
        <a:buSzPct val="50000"/>
        <a:buFont typeface="Monotype Sorts" pitchFamily="2" charset="2"/>
        <a:buChar char="l"/>
        <a:defRPr sz="1400" b="1">
          <a:solidFill>
            <a:schemeClr val="accent2"/>
          </a:solidFill>
          <a:latin typeface="+mn-lt"/>
        </a:defRPr>
      </a:lvl5pPr>
      <a:lvl6pPr marL="2456940" indent="-171414" algn="l" rtl="0" fontAlgn="base">
        <a:lnSpc>
          <a:spcPct val="90000"/>
        </a:lnSpc>
        <a:spcBef>
          <a:spcPct val="30000"/>
        </a:spcBef>
        <a:spcAft>
          <a:spcPct val="0"/>
        </a:spcAft>
        <a:buClr>
          <a:schemeClr val="accent2"/>
        </a:buClr>
        <a:buSzPct val="50000"/>
        <a:buFont typeface="Monotype Sorts" pitchFamily="2" charset="2"/>
        <a:buChar char="l"/>
        <a:defRPr sz="1400" b="1">
          <a:solidFill>
            <a:schemeClr val="accent2"/>
          </a:solidFill>
          <a:latin typeface="+mn-lt"/>
        </a:defRPr>
      </a:lvl6pPr>
      <a:lvl7pPr marL="2914046" indent="-171414" algn="l" rtl="0" fontAlgn="base">
        <a:lnSpc>
          <a:spcPct val="90000"/>
        </a:lnSpc>
        <a:spcBef>
          <a:spcPct val="30000"/>
        </a:spcBef>
        <a:spcAft>
          <a:spcPct val="0"/>
        </a:spcAft>
        <a:buClr>
          <a:schemeClr val="accent2"/>
        </a:buClr>
        <a:buSzPct val="50000"/>
        <a:buFont typeface="Monotype Sorts" pitchFamily="2" charset="2"/>
        <a:buChar char="l"/>
        <a:defRPr sz="1400" b="1">
          <a:solidFill>
            <a:schemeClr val="accent2"/>
          </a:solidFill>
          <a:latin typeface="+mn-lt"/>
        </a:defRPr>
      </a:lvl7pPr>
      <a:lvl8pPr marL="3371150" indent="-171414" algn="l" rtl="0" fontAlgn="base">
        <a:lnSpc>
          <a:spcPct val="90000"/>
        </a:lnSpc>
        <a:spcBef>
          <a:spcPct val="30000"/>
        </a:spcBef>
        <a:spcAft>
          <a:spcPct val="0"/>
        </a:spcAft>
        <a:buClr>
          <a:schemeClr val="accent2"/>
        </a:buClr>
        <a:buSzPct val="50000"/>
        <a:buFont typeface="Monotype Sorts" pitchFamily="2" charset="2"/>
        <a:buChar char="l"/>
        <a:defRPr sz="1400" b="1">
          <a:solidFill>
            <a:schemeClr val="accent2"/>
          </a:solidFill>
          <a:latin typeface="+mn-lt"/>
        </a:defRPr>
      </a:lvl8pPr>
      <a:lvl9pPr marL="3828256" indent="-171414" algn="l" rtl="0" fontAlgn="base">
        <a:lnSpc>
          <a:spcPct val="90000"/>
        </a:lnSpc>
        <a:spcBef>
          <a:spcPct val="30000"/>
        </a:spcBef>
        <a:spcAft>
          <a:spcPct val="0"/>
        </a:spcAft>
        <a:buClr>
          <a:schemeClr val="accent2"/>
        </a:buClr>
        <a:buSzPct val="50000"/>
        <a:buFont typeface="Monotype Sorts" pitchFamily="2" charset="2"/>
        <a:buChar char="l"/>
        <a:defRPr sz="1400" b="1">
          <a:solidFill>
            <a:schemeClr val="accent2"/>
          </a:solidFill>
          <a:latin typeface="+mn-lt"/>
        </a:defRPr>
      </a:lvl9pPr>
    </p:bodyStyle>
    <p:otherStyle>
      <a:defPPr>
        <a:defRPr lang="en-US"/>
      </a:defPPr>
      <a:lvl1pPr marL="0" algn="l" defTabSz="914210" rtl="0" eaLnBrk="1" latinLnBrk="0" hangingPunct="1">
        <a:defRPr sz="1800" kern="1200">
          <a:solidFill>
            <a:schemeClr val="tx1"/>
          </a:solidFill>
          <a:latin typeface="+mn-lt"/>
          <a:ea typeface="+mn-ea"/>
          <a:cs typeface="+mn-cs"/>
        </a:defRPr>
      </a:lvl1pPr>
      <a:lvl2pPr marL="457106" algn="l" defTabSz="914210" rtl="0" eaLnBrk="1" latinLnBrk="0" hangingPunct="1">
        <a:defRPr sz="1800" kern="1200">
          <a:solidFill>
            <a:schemeClr val="tx1"/>
          </a:solidFill>
          <a:latin typeface="+mn-lt"/>
          <a:ea typeface="+mn-ea"/>
          <a:cs typeface="+mn-cs"/>
        </a:defRPr>
      </a:lvl2pPr>
      <a:lvl3pPr marL="914210" algn="l" defTabSz="914210" rtl="0" eaLnBrk="1" latinLnBrk="0" hangingPunct="1">
        <a:defRPr sz="1800" kern="1200">
          <a:solidFill>
            <a:schemeClr val="tx1"/>
          </a:solidFill>
          <a:latin typeface="+mn-lt"/>
          <a:ea typeface="+mn-ea"/>
          <a:cs typeface="+mn-cs"/>
        </a:defRPr>
      </a:lvl3pPr>
      <a:lvl4pPr marL="1371316" algn="l" defTabSz="914210" rtl="0" eaLnBrk="1" latinLnBrk="0" hangingPunct="1">
        <a:defRPr sz="1800" kern="1200">
          <a:solidFill>
            <a:schemeClr val="tx1"/>
          </a:solidFill>
          <a:latin typeface="+mn-lt"/>
          <a:ea typeface="+mn-ea"/>
          <a:cs typeface="+mn-cs"/>
        </a:defRPr>
      </a:lvl4pPr>
      <a:lvl5pPr marL="1828421" algn="l" defTabSz="914210" rtl="0" eaLnBrk="1" latinLnBrk="0" hangingPunct="1">
        <a:defRPr sz="1800" kern="1200">
          <a:solidFill>
            <a:schemeClr val="tx1"/>
          </a:solidFill>
          <a:latin typeface="+mn-lt"/>
          <a:ea typeface="+mn-ea"/>
          <a:cs typeface="+mn-cs"/>
        </a:defRPr>
      </a:lvl5pPr>
      <a:lvl6pPr marL="2285526" algn="l" defTabSz="914210" rtl="0" eaLnBrk="1" latinLnBrk="0" hangingPunct="1">
        <a:defRPr sz="1800" kern="1200">
          <a:solidFill>
            <a:schemeClr val="tx1"/>
          </a:solidFill>
          <a:latin typeface="+mn-lt"/>
          <a:ea typeface="+mn-ea"/>
          <a:cs typeface="+mn-cs"/>
        </a:defRPr>
      </a:lvl6pPr>
      <a:lvl7pPr marL="2742630" algn="l" defTabSz="914210" rtl="0" eaLnBrk="1" latinLnBrk="0" hangingPunct="1">
        <a:defRPr sz="1800" kern="1200">
          <a:solidFill>
            <a:schemeClr val="tx1"/>
          </a:solidFill>
          <a:latin typeface="+mn-lt"/>
          <a:ea typeface="+mn-ea"/>
          <a:cs typeface="+mn-cs"/>
        </a:defRPr>
      </a:lvl7pPr>
      <a:lvl8pPr marL="3199736" algn="l" defTabSz="914210" rtl="0" eaLnBrk="1" latinLnBrk="0" hangingPunct="1">
        <a:defRPr sz="1800" kern="1200">
          <a:solidFill>
            <a:schemeClr val="tx1"/>
          </a:solidFill>
          <a:latin typeface="+mn-lt"/>
          <a:ea typeface="+mn-ea"/>
          <a:cs typeface="+mn-cs"/>
        </a:defRPr>
      </a:lvl8pPr>
      <a:lvl9pPr marL="3656841" algn="l" defTabSz="91421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grpSp>
        <p:nvGrpSpPr>
          <p:cNvPr id="1026" name="Group 10"/>
          <p:cNvGrpSpPr>
            <a:grpSpLocks/>
          </p:cNvGrpSpPr>
          <p:nvPr/>
        </p:nvGrpSpPr>
        <p:grpSpPr bwMode="auto">
          <a:xfrm>
            <a:off x="1" y="1588"/>
            <a:ext cx="9132888" cy="6845300"/>
            <a:chOff x="0" y="1"/>
            <a:chExt cx="5753" cy="4312"/>
          </a:xfrm>
        </p:grpSpPr>
        <p:sp>
          <p:nvSpPr>
            <p:cNvPr id="2051" name="Freeform 3"/>
            <p:cNvSpPr>
              <a:spLocks/>
            </p:cNvSpPr>
            <p:nvPr/>
          </p:nvSpPr>
          <p:spPr bwMode="auto">
            <a:xfrm>
              <a:off x="3394" y="999"/>
              <a:ext cx="2359" cy="3314"/>
            </a:xfrm>
            <a:custGeom>
              <a:avLst/>
              <a:gdLst/>
              <a:ahLst/>
              <a:cxnLst>
                <a:cxn ang="0">
                  <a:pos x="1905" y="3312"/>
                </a:cxn>
                <a:cxn ang="0">
                  <a:pos x="2358" y="3313"/>
                </a:cxn>
                <a:cxn ang="0">
                  <a:pos x="2358" y="1437"/>
                </a:cxn>
                <a:cxn ang="0">
                  <a:pos x="0" y="0"/>
                </a:cxn>
                <a:cxn ang="0">
                  <a:pos x="201" y="150"/>
                </a:cxn>
                <a:cxn ang="0">
                  <a:pos x="366" y="279"/>
                </a:cxn>
                <a:cxn ang="0">
                  <a:pos x="552" y="441"/>
                </a:cxn>
                <a:cxn ang="0">
                  <a:pos x="732" y="612"/>
                </a:cxn>
                <a:cxn ang="0">
                  <a:pos x="996" y="903"/>
                </a:cxn>
                <a:cxn ang="0">
                  <a:pos x="1230" y="1212"/>
                </a:cxn>
                <a:cxn ang="0">
                  <a:pos x="1400" y="1482"/>
                </a:cxn>
                <a:cxn ang="0">
                  <a:pos x="1548" y="1761"/>
                </a:cxn>
                <a:cxn ang="0">
                  <a:pos x="1665" y="2040"/>
                </a:cxn>
                <a:cxn ang="0">
                  <a:pos x="1751" y="2295"/>
                </a:cxn>
                <a:cxn ang="0">
                  <a:pos x="1809" y="2511"/>
                </a:cxn>
                <a:cxn ang="0">
                  <a:pos x="1863" y="2778"/>
                </a:cxn>
                <a:cxn ang="0">
                  <a:pos x="1890" y="3012"/>
                </a:cxn>
                <a:cxn ang="0">
                  <a:pos x="1905" y="3312"/>
                </a:cxn>
              </a:cxnLst>
              <a:rect l="0" t="0" r="r" b="b"/>
              <a:pathLst>
                <a:path w="2359" h="3314">
                  <a:moveTo>
                    <a:pt x="1905" y="3312"/>
                  </a:moveTo>
                  <a:lnTo>
                    <a:pt x="2358" y="3313"/>
                  </a:lnTo>
                  <a:lnTo>
                    <a:pt x="2358" y="1437"/>
                  </a:lnTo>
                  <a:lnTo>
                    <a:pt x="0" y="0"/>
                  </a:lnTo>
                  <a:lnTo>
                    <a:pt x="201" y="150"/>
                  </a:lnTo>
                  <a:lnTo>
                    <a:pt x="366" y="279"/>
                  </a:lnTo>
                  <a:lnTo>
                    <a:pt x="552" y="441"/>
                  </a:lnTo>
                  <a:lnTo>
                    <a:pt x="732" y="612"/>
                  </a:lnTo>
                  <a:lnTo>
                    <a:pt x="996" y="903"/>
                  </a:lnTo>
                  <a:lnTo>
                    <a:pt x="1230" y="1212"/>
                  </a:lnTo>
                  <a:lnTo>
                    <a:pt x="1400" y="1482"/>
                  </a:lnTo>
                  <a:lnTo>
                    <a:pt x="1548" y="1761"/>
                  </a:lnTo>
                  <a:lnTo>
                    <a:pt x="1665" y="2040"/>
                  </a:lnTo>
                  <a:lnTo>
                    <a:pt x="1751" y="2295"/>
                  </a:lnTo>
                  <a:lnTo>
                    <a:pt x="1809" y="2511"/>
                  </a:lnTo>
                  <a:lnTo>
                    <a:pt x="1863" y="2778"/>
                  </a:lnTo>
                  <a:lnTo>
                    <a:pt x="1890" y="3012"/>
                  </a:lnTo>
                  <a:lnTo>
                    <a:pt x="1905" y="3312"/>
                  </a:lnTo>
                </a:path>
              </a:pathLst>
            </a:custGeom>
            <a:gradFill rotWithShape="0">
              <a:gsLst>
                <a:gs pos="0">
                  <a:schemeClr val="accent2">
                    <a:gamma/>
                    <a:shade val="46275"/>
                    <a:invGamma/>
                  </a:schemeClr>
                </a:gs>
                <a:gs pos="100000">
                  <a:schemeClr val="accent2"/>
                </a:gs>
              </a:gsLst>
              <a:lin ang="0" scaled="1"/>
            </a:gradFill>
            <a:ln w="9525" cap="rnd">
              <a:noFill/>
              <a:round/>
              <a:headEnd/>
              <a:tailEnd/>
            </a:ln>
            <a:effectLst/>
          </p:spPr>
          <p:txBody>
            <a:bodyPr/>
            <a:lstStyle/>
            <a:p>
              <a:pPr>
                <a:defRPr/>
              </a:pPr>
              <a:endParaRPr lang="en-US">
                <a:solidFill>
                  <a:srgbClr val="FFFF00"/>
                </a:solidFill>
                <a:cs typeface="Arial" pitchFamily="34" charset="0"/>
              </a:endParaRPr>
            </a:p>
          </p:txBody>
        </p:sp>
        <p:sp>
          <p:nvSpPr>
            <p:cNvPr id="2052" name="Arc 4"/>
            <p:cNvSpPr>
              <a:spLocks/>
            </p:cNvSpPr>
            <p:nvPr/>
          </p:nvSpPr>
          <p:spPr bwMode="auto">
            <a:xfrm>
              <a:off x="0" y="1"/>
              <a:ext cx="5298" cy="43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accent2"/>
              </a:solidFill>
              <a:round/>
              <a:headEnd type="none" w="sm" len="sm"/>
              <a:tailEnd type="none" w="sm" len="sm"/>
            </a:ln>
            <a:effectLst/>
          </p:spPr>
          <p:txBody>
            <a:bodyPr wrap="none" anchor="ctr"/>
            <a:lstStyle/>
            <a:p>
              <a:pPr>
                <a:defRPr/>
              </a:pPr>
              <a:endParaRPr lang="en-US">
                <a:solidFill>
                  <a:srgbClr val="FFFF00"/>
                </a:solidFill>
                <a:cs typeface="Arial" pitchFamily="34" charset="0"/>
              </a:endParaRPr>
            </a:p>
          </p:txBody>
        </p:sp>
      </p:grpSp>
      <p:sp>
        <p:nvSpPr>
          <p:cNvPr id="2053" name="Rectangle 5"/>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2055" tIns="46029" rIns="92055" bIns="46029" numCol="1" anchor="ctr" anchorCtr="0" compatLnSpc="1">
            <a:prstTxWarp prst="textNoShape">
              <a:avLst/>
            </a:prstTxWarp>
          </a:bodyPr>
          <a:lstStyle/>
          <a:p>
            <a:pPr lvl="0"/>
            <a:r>
              <a:rPr lang="de-DE" smtClean="0"/>
              <a:t>Klicken Sie, um das Titelformat zu bearbeiten</a:t>
            </a:r>
          </a:p>
        </p:txBody>
      </p:sp>
      <p:sp>
        <p:nvSpPr>
          <p:cNvPr id="2055" name="Rectangle 7"/>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2055" tIns="46029" rIns="92055" bIns="46029" numCol="1" anchor="ctr" anchorCtr="0" compatLnSpc="1">
            <a:prstTxWarp prst="textNoShape">
              <a:avLst/>
            </a:prstTxWarp>
          </a:bodyPr>
          <a:lstStyle>
            <a:lvl1pPr algn="l" eaLnBrk="1" hangingPunct="1">
              <a:defRPr sz="1400">
                <a:solidFill>
                  <a:schemeClr val="tx1"/>
                </a:solidFill>
                <a:effectLst/>
                <a:latin typeface="+mn-lt"/>
                <a:cs typeface="+mn-cs"/>
              </a:defRPr>
            </a:lvl1pPr>
          </a:lstStyle>
          <a:p>
            <a:pPr>
              <a:defRPr/>
            </a:pPr>
            <a:endParaRPr lang="de-DE">
              <a:solidFill>
                <a:srgbClr val="FFFFFF"/>
              </a:solidFill>
            </a:endParaRPr>
          </a:p>
        </p:txBody>
      </p:sp>
      <p:sp>
        <p:nvSpPr>
          <p:cNvPr id="2056" name="Rectangle 8"/>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2055" tIns="46029" rIns="92055" bIns="46029" numCol="1" anchor="ctr" anchorCtr="0" compatLnSpc="1">
            <a:prstTxWarp prst="textNoShape">
              <a:avLst/>
            </a:prstTxWarp>
          </a:bodyPr>
          <a:lstStyle>
            <a:lvl1pPr algn="ctr" eaLnBrk="1" hangingPunct="1">
              <a:defRPr sz="1400">
                <a:solidFill>
                  <a:schemeClr val="tx1"/>
                </a:solidFill>
                <a:effectLst/>
                <a:latin typeface="+mn-lt"/>
                <a:cs typeface="+mn-cs"/>
              </a:defRPr>
            </a:lvl1pPr>
          </a:lstStyle>
          <a:p>
            <a:pPr>
              <a:defRPr/>
            </a:pPr>
            <a:endParaRPr lang="de-DE">
              <a:solidFill>
                <a:srgbClr val="FFFFFF"/>
              </a:solidFill>
            </a:endParaRPr>
          </a:p>
        </p:txBody>
      </p:sp>
      <p:sp>
        <p:nvSpPr>
          <p:cNvPr id="2057" name="Rectangle 9"/>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2055" tIns="46029" rIns="92055" bIns="46029" numCol="1" anchor="ctr" anchorCtr="0" compatLnSpc="1">
            <a:prstTxWarp prst="textNoShape">
              <a:avLst/>
            </a:prstTxWarp>
          </a:bodyPr>
          <a:lstStyle>
            <a:lvl1pPr algn="r" eaLnBrk="1" hangingPunct="1">
              <a:defRPr sz="1400">
                <a:solidFill>
                  <a:schemeClr val="tx1"/>
                </a:solidFill>
                <a:effectLst/>
                <a:latin typeface="+mn-lt"/>
                <a:cs typeface="+mn-cs"/>
              </a:defRPr>
            </a:lvl1pPr>
          </a:lstStyle>
          <a:p>
            <a:pPr>
              <a:defRPr/>
            </a:pPr>
            <a:fld id="{41E260E7-FCDA-4C1D-A5A6-4708DB752C06}" type="slidenum">
              <a:rPr lang="de-DE">
                <a:solidFill>
                  <a:srgbClr val="FFFFFF"/>
                </a:solidFill>
              </a:rPr>
              <a:pPr>
                <a:defRPr/>
              </a:pPr>
              <a:t>‹#›</a:t>
            </a:fld>
            <a:endParaRPr lang="de-DE">
              <a:solidFill>
                <a:srgbClr val="FFFFFF"/>
              </a:solidFill>
            </a:endParaRPr>
          </a:p>
        </p:txBody>
      </p:sp>
      <p:sp>
        <p:nvSpPr>
          <p:cNvPr id="1031" name="Rectangle 11"/>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0" tIns="45711" rIns="91420" bIns="45711" numCol="1" anchor="t" anchorCtr="0" compatLnSpc="1">
            <a:prstTxWarp prst="textNoShape">
              <a:avLst/>
            </a:prstTxWarp>
          </a:bodyPr>
          <a:lstStyle/>
          <a:p>
            <a:pPr lvl="0"/>
            <a:r>
              <a:rPr lang="de-DE" smtClean="0"/>
              <a:t>Klicken Sie, um die Formate des Vorlagentextes zu bearbeiten</a:t>
            </a:r>
          </a:p>
          <a:p>
            <a:pPr lvl="1"/>
            <a:r>
              <a:rPr lang="de-DE" smtClean="0"/>
              <a:t>Zweite Ebene</a:t>
            </a:r>
          </a:p>
          <a:p>
            <a:pPr lvl="2"/>
            <a:r>
              <a:rPr lang="de-DE" smtClean="0"/>
              <a:t>Dritte Ebene</a:t>
            </a:r>
          </a:p>
          <a:p>
            <a:pPr lvl="3"/>
            <a:r>
              <a:rPr lang="de-DE" smtClean="0"/>
              <a:t>Vierte Ebene</a:t>
            </a:r>
          </a:p>
          <a:p>
            <a:pPr lvl="4"/>
            <a:r>
              <a:rPr lang="de-DE" smtClean="0"/>
              <a:t>Fünfte Ebene</a:t>
            </a:r>
          </a:p>
        </p:txBody>
      </p:sp>
    </p:spTree>
    <p:extLst>
      <p:ext uri="{BB962C8B-B14F-4D97-AF65-F5344CB8AC3E}">
        <p14:creationId xmlns:p14="http://schemas.microsoft.com/office/powerpoint/2010/main" val="59961158"/>
      </p:ext>
    </p:extLst>
  </p:cSld>
  <p:clrMap bg1="dk2" tx1="lt1" bg2="dk1" tx2="lt2" accent1="accent1" accent2="accent2" accent3="accent3" accent4="accent4" accent5="accent5" accent6="accent6" hlink="hlink" folHlink="folHlink"/>
  <p:sldLayoutIdLst>
    <p:sldLayoutId id="2147485073" r:id="rId1"/>
    <p:sldLayoutId id="2147485074" r:id="rId2"/>
    <p:sldLayoutId id="2147485075" r:id="rId3"/>
    <p:sldLayoutId id="2147485076" r:id="rId4"/>
    <p:sldLayoutId id="2147485077" r:id="rId5"/>
    <p:sldLayoutId id="2147485078" r:id="rId6"/>
    <p:sldLayoutId id="2147485079" r:id="rId7"/>
    <p:sldLayoutId id="2147485080" r:id="rId8"/>
    <p:sldLayoutId id="2147485081" r:id="rId9"/>
    <p:sldLayoutId id="2147485082" r:id="rId10"/>
    <p:sldLayoutId id="2147485083" r:id="rId11"/>
  </p:sldLayoutIdLst>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defRPr>
      </a:lvl5pPr>
      <a:lvl6pPr marL="457106"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defRPr>
      </a:lvl6pPr>
      <a:lvl7pPr marL="914210"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defRPr>
      </a:lvl7pPr>
      <a:lvl8pPr marL="1371316"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defRPr>
      </a:lvl8pPr>
      <a:lvl9pPr marL="1828421"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defRPr>
      </a:lvl9pPr>
    </p:titleStyle>
    <p:bodyStyle>
      <a:lvl1pPr marL="342829" indent="-342829" algn="l" rtl="0" eaLnBrk="0" fontAlgn="base" hangingPunct="0">
        <a:spcBef>
          <a:spcPct val="20000"/>
        </a:spcBef>
        <a:spcAft>
          <a:spcPct val="0"/>
        </a:spcAft>
        <a:buClr>
          <a:schemeClr val="accent2"/>
        </a:buClr>
        <a:buSzPct val="80000"/>
        <a:buFont typeface="Wingdings" pitchFamily="2" charset="2"/>
        <a:buChar char="l"/>
        <a:defRPr sz="3200">
          <a:solidFill>
            <a:schemeClr val="tx1"/>
          </a:solidFill>
          <a:latin typeface="+mn-lt"/>
          <a:ea typeface="+mn-ea"/>
          <a:cs typeface="+mn-cs"/>
        </a:defRPr>
      </a:lvl1pPr>
      <a:lvl2pPr marL="742796" indent="-285690" algn="l" rtl="0" eaLnBrk="0" fontAlgn="base" hangingPunct="0">
        <a:spcBef>
          <a:spcPct val="20000"/>
        </a:spcBef>
        <a:spcAft>
          <a:spcPct val="0"/>
        </a:spcAft>
        <a:buClr>
          <a:schemeClr val="tx1"/>
        </a:buClr>
        <a:buSzPct val="90000"/>
        <a:buChar char="–"/>
        <a:defRPr sz="2800">
          <a:solidFill>
            <a:schemeClr val="tx1"/>
          </a:solidFill>
          <a:latin typeface="+mn-lt"/>
        </a:defRPr>
      </a:lvl2pPr>
      <a:lvl3pPr marL="1142764" indent="-228553" algn="l" rtl="0" eaLnBrk="0" fontAlgn="base" hangingPunct="0">
        <a:spcBef>
          <a:spcPct val="20000"/>
        </a:spcBef>
        <a:spcAft>
          <a:spcPct val="0"/>
        </a:spcAft>
        <a:buClr>
          <a:schemeClr val="accent1"/>
        </a:buClr>
        <a:buSzPct val="60000"/>
        <a:buFont typeface="Wingdings" pitchFamily="2" charset="2"/>
        <a:buChar char="l"/>
        <a:defRPr sz="2400">
          <a:solidFill>
            <a:schemeClr val="tx1"/>
          </a:solidFill>
          <a:latin typeface="+mn-lt"/>
        </a:defRPr>
      </a:lvl3pPr>
      <a:lvl4pPr marL="1599868" indent="-228553" algn="l" rtl="0" eaLnBrk="0" fontAlgn="base" hangingPunct="0">
        <a:spcBef>
          <a:spcPct val="20000"/>
        </a:spcBef>
        <a:spcAft>
          <a:spcPct val="0"/>
        </a:spcAft>
        <a:buClr>
          <a:schemeClr val="tx1"/>
        </a:buClr>
        <a:buChar char="–"/>
        <a:defRPr sz="2000">
          <a:solidFill>
            <a:schemeClr val="tx1"/>
          </a:solidFill>
          <a:latin typeface="+mn-lt"/>
        </a:defRPr>
      </a:lvl4pPr>
      <a:lvl5pPr marL="2056974" indent="-228553" algn="l" rtl="0" eaLnBrk="0" fontAlgn="base" hangingPunct="0">
        <a:spcBef>
          <a:spcPct val="20000"/>
        </a:spcBef>
        <a:spcAft>
          <a:spcPct val="0"/>
        </a:spcAft>
        <a:buClr>
          <a:schemeClr val="accent1"/>
        </a:buClr>
        <a:buChar char="•"/>
        <a:defRPr sz="2000">
          <a:solidFill>
            <a:schemeClr val="tx1"/>
          </a:solidFill>
          <a:latin typeface="+mn-lt"/>
        </a:defRPr>
      </a:lvl5pPr>
      <a:lvl6pPr marL="2514079" indent="-228553" algn="l" rtl="0" fontAlgn="base">
        <a:spcBef>
          <a:spcPct val="20000"/>
        </a:spcBef>
        <a:spcAft>
          <a:spcPct val="0"/>
        </a:spcAft>
        <a:buClr>
          <a:schemeClr val="accent1"/>
        </a:buClr>
        <a:buChar char="•"/>
        <a:defRPr sz="2000">
          <a:solidFill>
            <a:schemeClr val="tx1"/>
          </a:solidFill>
          <a:latin typeface="+mn-lt"/>
        </a:defRPr>
      </a:lvl6pPr>
      <a:lvl7pPr marL="2971184" indent="-228553" algn="l" rtl="0" fontAlgn="base">
        <a:spcBef>
          <a:spcPct val="20000"/>
        </a:spcBef>
        <a:spcAft>
          <a:spcPct val="0"/>
        </a:spcAft>
        <a:buClr>
          <a:schemeClr val="accent1"/>
        </a:buClr>
        <a:buChar char="•"/>
        <a:defRPr sz="2000">
          <a:solidFill>
            <a:schemeClr val="tx1"/>
          </a:solidFill>
          <a:latin typeface="+mn-lt"/>
        </a:defRPr>
      </a:lvl7pPr>
      <a:lvl8pPr marL="3428289" indent="-228553" algn="l" rtl="0" fontAlgn="base">
        <a:spcBef>
          <a:spcPct val="20000"/>
        </a:spcBef>
        <a:spcAft>
          <a:spcPct val="0"/>
        </a:spcAft>
        <a:buClr>
          <a:schemeClr val="accent1"/>
        </a:buClr>
        <a:buChar char="•"/>
        <a:defRPr sz="2000">
          <a:solidFill>
            <a:schemeClr val="tx1"/>
          </a:solidFill>
          <a:latin typeface="+mn-lt"/>
        </a:defRPr>
      </a:lvl8pPr>
      <a:lvl9pPr marL="3885394" indent="-228553" algn="l" rtl="0" fontAlgn="base">
        <a:spcBef>
          <a:spcPct val="20000"/>
        </a:spcBef>
        <a:spcAft>
          <a:spcPct val="0"/>
        </a:spcAft>
        <a:buClr>
          <a:schemeClr val="accent1"/>
        </a:buClr>
        <a:buChar char="•"/>
        <a:defRPr sz="2000">
          <a:solidFill>
            <a:schemeClr val="tx1"/>
          </a:solidFill>
          <a:latin typeface="+mn-lt"/>
        </a:defRPr>
      </a:lvl9pPr>
    </p:bodyStyle>
    <p:otherStyle>
      <a:defPPr>
        <a:defRPr lang="en-US"/>
      </a:defPPr>
      <a:lvl1pPr marL="0" algn="l" defTabSz="914210" rtl="0" eaLnBrk="1" latinLnBrk="0" hangingPunct="1">
        <a:defRPr sz="1800" kern="1200">
          <a:solidFill>
            <a:schemeClr val="tx1"/>
          </a:solidFill>
          <a:latin typeface="+mn-lt"/>
          <a:ea typeface="+mn-ea"/>
          <a:cs typeface="+mn-cs"/>
        </a:defRPr>
      </a:lvl1pPr>
      <a:lvl2pPr marL="457106" algn="l" defTabSz="914210" rtl="0" eaLnBrk="1" latinLnBrk="0" hangingPunct="1">
        <a:defRPr sz="1800" kern="1200">
          <a:solidFill>
            <a:schemeClr val="tx1"/>
          </a:solidFill>
          <a:latin typeface="+mn-lt"/>
          <a:ea typeface="+mn-ea"/>
          <a:cs typeface="+mn-cs"/>
        </a:defRPr>
      </a:lvl2pPr>
      <a:lvl3pPr marL="914210" algn="l" defTabSz="914210" rtl="0" eaLnBrk="1" latinLnBrk="0" hangingPunct="1">
        <a:defRPr sz="1800" kern="1200">
          <a:solidFill>
            <a:schemeClr val="tx1"/>
          </a:solidFill>
          <a:latin typeface="+mn-lt"/>
          <a:ea typeface="+mn-ea"/>
          <a:cs typeface="+mn-cs"/>
        </a:defRPr>
      </a:lvl3pPr>
      <a:lvl4pPr marL="1371316" algn="l" defTabSz="914210" rtl="0" eaLnBrk="1" latinLnBrk="0" hangingPunct="1">
        <a:defRPr sz="1800" kern="1200">
          <a:solidFill>
            <a:schemeClr val="tx1"/>
          </a:solidFill>
          <a:latin typeface="+mn-lt"/>
          <a:ea typeface="+mn-ea"/>
          <a:cs typeface="+mn-cs"/>
        </a:defRPr>
      </a:lvl4pPr>
      <a:lvl5pPr marL="1828421" algn="l" defTabSz="914210" rtl="0" eaLnBrk="1" latinLnBrk="0" hangingPunct="1">
        <a:defRPr sz="1800" kern="1200">
          <a:solidFill>
            <a:schemeClr val="tx1"/>
          </a:solidFill>
          <a:latin typeface="+mn-lt"/>
          <a:ea typeface="+mn-ea"/>
          <a:cs typeface="+mn-cs"/>
        </a:defRPr>
      </a:lvl5pPr>
      <a:lvl6pPr marL="2285526" algn="l" defTabSz="914210" rtl="0" eaLnBrk="1" latinLnBrk="0" hangingPunct="1">
        <a:defRPr sz="1800" kern="1200">
          <a:solidFill>
            <a:schemeClr val="tx1"/>
          </a:solidFill>
          <a:latin typeface="+mn-lt"/>
          <a:ea typeface="+mn-ea"/>
          <a:cs typeface="+mn-cs"/>
        </a:defRPr>
      </a:lvl6pPr>
      <a:lvl7pPr marL="2742630" algn="l" defTabSz="914210" rtl="0" eaLnBrk="1" latinLnBrk="0" hangingPunct="1">
        <a:defRPr sz="1800" kern="1200">
          <a:solidFill>
            <a:schemeClr val="tx1"/>
          </a:solidFill>
          <a:latin typeface="+mn-lt"/>
          <a:ea typeface="+mn-ea"/>
          <a:cs typeface="+mn-cs"/>
        </a:defRPr>
      </a:lvl7pPr>
      <a:lvl8pPr marL="3199736" algn="l" defTabSz="914210" rtl="0" eaLnBrk="1" latinLnBrk="0" hangingPunct="1">
        <a:defRPr sz="1800" kern="1200">
          <a:solidFill>
            <a:schemeClr val="tx1"/>
          </a:solidFill>
          <a:latin typeface="+mn-lt"/>
          <a:ea typeface="+mn-ea"/>
          <a:cs typeface="+mn-cs"/>
        </a:defRPr>
      </a:lvl8pPr>
      <a:lvl9pPr marL="3656841" algn="l" defTabSz="91421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20" tIns="45711" rIns="91420" bIns="45711"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2"/>
            <a:ext cx="8229600" cy="4525963"/>
          </a:xfrm>
          <a:prstGeom prst="rect">
            <a:avLst/>
          </a:prstGeom>
        </p:spPr>
        <p:txBody>
          <a:bodyPr vert="horz" lIns="91420" tIns="45711" rIns="91420" bIns="4571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20" tIns="45711" rIns="91420" bIns="45711" rtlCol="0" anchor="ctr"/>
          <a:lstStyle>
            <a:lvl1pPr algn="l">
              <a:defRPr sz="1200">
                <a:solidFill>
                  <a:schemeClr val="tx1">
                    <a:tint val="75000"/>
                  </a:schemeClr>
                </a:solidFill>
              </a:defRPr>
            </a:lvl1pPr>
          </a:lstStyle>
          <a:p>
            <a:pPr eaLnBrk="1" fontAlgn="auto" hangingPunct="1">
              <a:spcBef>
                <a:spcPts val="0"/>
              </a:spcBef>
              <a:spcAft>
                <a:spcPts val="0"/>
              </a:spcAft>
            </a:pPr>
            <a:r>
              <a:rPr lang="en-US" smtClean="0">
                <a:solidFill>
                  <a:prstClr val="black">
                    <a:tint val="75000"/>
                  </a:prstClr>
                </a:solidFill>
                <a:effectLst/>
                <a:latin typeface="Calibri"/>
              </a:rPr>
              <a:t>4/6/2012</a:t>
            </a:r>
            <a:endParaRPr lang="en-US">
              <a:solidFill>
                <a:prstClr val="black">
                  <a:tint val="75000"/>
                </a:prstClr>
              </a:solidFill>
              <a:effectLst/>
              <a:latin typeface="Calibri"/>
            </a:endParaRP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20" tIns="45711" rIns="91420" bIns="45711" rtlCol="0" anchor="ctr"/>
          <a:lstStyle>
            <a:lvl1pPr algn="ctr">
              <a:defRPr sz="1200">
                <a:solidFill>
                  <a:schemeClr val="tx1">
                    <a:tint val="75000"/>
                  </a:schemeClr>
                </a:solidFill>
              </a:defRPr>
            </a:lvl1pPr>
          </a:lstStyle>
          <a:p>
            <a:pPr eaLnBrk="1" fontAlgn="auto" hangingPunct="1">
              <a:spcBef>
                <a:spcPts val="0"/>
              </a:spcBef>
              <a:spcAft>
                <a:spcPts val="0"/>
              </a:spcAft>
            </a:pPr>
            <a:r>
              <a:rPr lang="en-US" smtClean="0">
                <a:solidFill>
                  <a:prstClr val="black">
                    <a:tint val="75000"/>
                  </a:prstClr>
                </a:solidFill>
                <a:effectLst/>
                <a:latin typeface="Calibri"/>
              </a:rPr>
              <a:t>Brendan Kiburg, University of Washington</a:t>
            </a:r>
            <a:endParaRPr lang="en-US">
              <a:solidFill>
                <a:prstClr val="black">
                  <a:tint val="75000"/>
                </a:prstClr>
              </a:solidFill>
              <a:effectLst/>
              <a:latin typeface="Calibri"/>
            </a:endParaRP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20" tIns="45711" rIns="91420" bIns="45711" rtlCol="0" anchor="ctr"/>
          <a:lstStyle>
            <a:lvl1pPr algn="r">
              <a:defRPr sz="1200">
                <a:solidFill>
                  <a:schemeClr val="tx1">
                    <a:tint val="75000"/>
                  </a:schemeClr>
                </a:solidFill>
              </a:defRPr>
            </a:lvl1pPr>
          </a:lstStyle>
          <a:p>
            <a:pPr eaLnBrk="1" fontAlgn="auto" hangingPunct="1">
              <a:spcBef>
                <a:spcPts val="0"/>
              </a:spcBef>
              <a:spcAft>
                <a:spcPts val="0"/>
              </a:spcAft>
            </a:pPr>
            <a:fld id="{5352D883-8C8D-4E59-AFD1-1C216D76060E}" type="slidenum">
              <a:rPr lang="en-US" smtClean="0">
                <a:solidFill>
                  <a:prstClr val="black">
                    <a:tint val="75000"/>
                  </a:prstClr>
                </a:solidFill>
                <a:effectLst/>
                <a:latin typeface="Calibri"/>
              </a:rPr>
              <a:pPr eaLnBrk="1" fontAlgn="auto" hangingPunct="1">
                <a:spcBef>
                  <a:spcPts val="0"/>
                </a:spcBef>
                <a:spcAft>
                  <a:spcPts val="0"/>
                </a:spcAft>
              </a:pPr>
              <a:t>‹#›</a:t>
            </a:fld>
            <a:endParaRPr lang="en-US">
              <a:solidFill>
                <a:prstClr val="black">
                  <a:tint val="75000"/>
                </a:prstClr>
              </a:solidFill>
              <a:effectLst/>
              <a:latin typeface="Calibri"/>
            </a:endParaRPr>
          </a:p>
        </p:txBody>
      </p:sp>
    </p:spTree>
    <p:extLst>
      <p:ext uri="{BB962C8B-B14F-4D97-AF65-F5344CB8AC3E}">
        <p14:creationId xmlns:p14="http://schemas.microsoft.com/office/powerpoint/2010/main" val="3971863087"/>
      </p:ext>
    </p:extLst>
  </p:cSld>
  <p:clrMap bg1="lt1" tx1="dk1" bg2="lt2" tx2="dk2" accent1="accent1" accent2="accent2" accent3="accent3" accent4="accent4" accent5="accent5" accent6="accent6" hlink="hlink" folHlink="folHlink"/>
  <p:sldLayoutIdLst>
    <p:sldLayoutId id="2147485085" r:id="rId1"/>
    <p:sldLayoutId id="2147485086" r:id="rId2"/>
    <p:sldLayoutId id="2147485087" r:id="rId3"/>
    <p:sldLayoutId id="2147485088" r:id="rId4"/>
    <p:sldLayoutId id="2147485089" r:id="rId5"/>
    <p:sldLayoutId id="2147485090" r:id="rId6"/>
    <p:sldLayoutId id="2147485091" r:id="rId7"/>
    <p:sldLayoutId id="2147485092" r:id="rId8"/>
    <p:sldLayoutId id="2147485093" r:id="rId9"/>
    <p:sldLayoutId id="2147485094" r:id="rId10"/>
    <p:sldLayoutId id="2147485095" r:id="rId11"/>
  </p:sldLayoutIdLst>
  <p:timing>
    <p:tnLst>
      <p:par>
        <p:cTn id="1" dur="indefinite" restart="never" nodeType="tmRoot"/>
      </p:par>
    </p:tnLst>
  </p:timing>
  <p:hf hdr="0"/>
  <p:txStyles>
    <p:titleStyle>
      <a:lvl1pPr algn="ctr" defTabSz="914210" rtl="0" eaLnBrk="1" latinLnBrk="0" hangingPunct="1">
        <a:spcBef>
          <a:spcPct val="0"/>
        </a:spcBef>
        <a:buNone/>
        <a:defRPr sz="4400" b="1" kern="1200">
          <a:solidFill>
            <a:srgbClr val="0000FF"/>
          </a:solidFill>
          <a:effectLst>
            <a:outerShdw blurRad="38100" dist="38100" dir="2700000" algn="tl">
              <a:srgbClr val="000000">
                <a:alpha val="43137"/>
              </a:srgbClr>
            </a:outerShdw>
          </a:effectLst>
          <a:latin typeface="+mj-lt"/>
          <a:ea typeface="+mj-ea"/>
          <a:cs typeface="+mj-cs"/>
        </a:defRPr>
      </a:lvl1pPr>
    </p:titleStyle>
    <p:bodyStyle>
      <a:lvl1pPr marL="342829" indent="-342829" algn="l" defTabSz="91421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796" indent="-285690" algn="l" defTabSz="91421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64" indent="-228553" algn="l" defTabSz="91421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868" indent="-228553" algn="l" defTabSz="91421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974" indent="-228553" algn="l" defTabSz="91421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079" indent="-228553" algn="l" defTabSz="91421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84" indent="-228553" algn="l" defTabSz="91421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89" indent="-228553" algn="l" defTabSz="91421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94" indent="-228553" algn="l" defTabSz="91421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10" rtl="0" eaLnBrk="1" latinLnBrk="0" hangingPunct="1">
        <a:defRPr sz="1800" kern="1200">
          <a:solidFill>
            <a:schemeClr val="tx1"/>
          </a:solidFill>
          <a:latin typeface="+mn-lt"/>
          <a:ea typeface="+mn-ea"/>
          <a:cs typeface="+mn-cs"/>
        </a:defRPr>
      </a:lvl1pPr>
      <a:lvl2pPr marL="457106" algn="l" defTabSz="914210" rtl="0" eaLnBrk="1" latinLnBrk="0" hangingPunct="1">
        <a:defRPr sz="1800" kern="1200">
          <a:solidFill>
            <a:schemeClr val="tx1"/>
          </a:solidFill>
          <a:latin typeface="+mn-lt"/>
          <a:ea typeface="+mn-ea"/>
          <a:cs typeface="+mn-cs"/>
        </a:defRPr>
      </a:lvl2pPr>
      <a:lvl3pPr marL="914210" algn="l" defTabSz="914210" rtl="0" eaLnBrk="1" latinLnBrk="0" hangingPunct="1">
        <a:defRPr sz="1800" kern="1200">
          <a:solidFill>
            <a:schemeClr val="tx1"/>
          </a:solidFill>
          <a:latin typeface="+mn-lt"/>
          <a:ea typeface="+mn-ea"/>
          <a:cs typeface="+mn-cs"/>
        </a:defRPr>
      </a:lvl3pPr>
      <a:lvl4pPr marL="1371316" algn="l" defTabSz="914210" rtl="0" eaLnBrk="1" latinLnBrk="0" hangingPunct="1">
        <a:defRPr sz="1800" kern="1200">
          <a:solidFill>
            <a:schemeClr val="tx1"/>
          </a:solidFill>
          <a:latin typeface="+mn-lt"/>
          <a:ea typeface="+mn-ea"/>
          <a:cs typeface="+mn-cs"/>
        </a:defRPr>
      </a:lvl4pPr>
      <a:lvl5pPr marL="1828421" algn="l" defTabSz="914210" rtl="0" eaLnBrk="1" latinLnBrk="0" hangingPunct="1">
        <a:defRPr sz="1800" kern="1200">
          <a:solidFill>
            <a:schemeClr val="tx1"/>
          </a:solidFill>
          <a:latin typeface="+mn-lt"/>
          <a:ea typeface="+mn-ea"/>
          <a:cs typeface="+mn-cs"/>
        </a:defRPr>
      </a:lvl5pPr>
      <a:lvl6pPr marL="2285526" algn="l" defTabSz="914210" rtl="0" eaLnBrk="1" latinLnBrk="0" hangingPunct="1">
        <a:defRPr sz="1800" kern="1200">
          <a:solidFill>
            <a:schemeClr val="tx1"/>
          </a:solidFill>
          <a:latin typeface="+mn-lt"/>
          <a:ea typeface="+mn-ea"/>
          <a:cs typeface="+mn-cs"/>
        </a:defRPr>
      </a:lvl6pPr>
      <a:lvl7pPr marL="2742630" algn="l" defTabSz="914210" rtl="0" eaLnBrk="1" latinLnBrk="0" hangingPunct="1">
        <a:defRPr sz="1800" kern="1200">
          <a:solidFill>
            <a:schemeClr val="tx1"/>
          </a:solidFill>
          <a:latin typeface="+mn-lt"/>
          <a:ea typeface="+mn-ea"/>
          <a:cs typeface="+mn-cs"/>
        </a:defRPr>
      </a:lvl7pPr>
      <a:lvl8pPr marL="3199736" algn="l" defTabSz="914210" rtl="0" eaLnBrk="1" latinLnBrk="0" hangingPunct="1">
        <a:defRPr sz="1800" kern="1200">
          <a:solidFill>
            <a:schemeClr val="tx1"/>
          </a:solidFill>
          <a:latin typeface="+mn-lt"/>
          <a:ea typeface="+mn-ea"/>
          <a:cs typeface="+mn-cs"/>
        </a:defRPr>
      </a:lvl8pPr>
      <a:lvl9pPr marL="3656841" algn="l" defTabSz="91421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0" tIns="45711" rIns="91420" bIns="45711" numCol="1" anchor="ctr"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nvPr>
        </p:nvSpPr>
        <p:spPr bwMode="auto">
          <a:xfrm>
            <a:off x="457200" y="1600202"/>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0" tIns="45711" rIns="91420" bIns="45711"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642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0" tIns="45711" rIns="91420" bIns="45711" numCol="1" anchor="t" anchorCtr="0" compatLnSpc="1">
            <a:prstTxWarp prst="textNoShape">
              <a:avLst/>
            </a:prstTxWarp>
          </a:bodyPr>
          <a:lstStyle>
            <a:lvl1pPr algn="l" eaLnBrk="1" hangingPunct="1">
              <a:defRPr sz="1400">
                <a:solidFill>
                  <a:schemeClr val="tx1"/>
                </a:solidFill>
                <a:effectLst/>
                <a:cs typeface="+mn-cs"/>
              </a:defRPr>
            </a:lvl1pPr>
          </a:lstStyle>
          <a:p>
            <a:pPr>
              <a:defRPr/>
            </a:pPr>
            <a:endParaRPr lang="en-US">
              <a:solidFill>
                <a:srgbClr val="000000"/>
              </a:solidFill>
            </a:endParaRPr>
          </a:p>
        </p:txBody>
      </p:sp>
      <p:sp>
        <p:nvSpPr>
          <p:cNvPr id="5642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0" tIns="45711" rIns="91420" bIns="45711" numCol="1" anchor="t" anchorCtr="0" compatLnSpc="1">
            <a:prstTxWarp prst="textNoShape">
              <a:avLst/>
            </a:prstTxWarp>
          </a:bodyPr>
          <a:lstStyle>
            <a:lvl1pPr eaLnBrk="1" hangingPunct="1">
              <a:defRPr sz="1400">
                <a:solidFill>
                  <a:schemeClr val="tx1"/>
                </a:solidFill>
                <a:effectLst/>
                <a:cs typeface="+mn-cs"/>
              </a:defRPr>
            </a:lvl1pPr>
          </a:lstStyle>
          <a:p>
            <a:pPr>
              <a:defRPr/>
            </a:pPr>
            <a:endParaRPr lang="en-US">
              <a:solidFill>
                <a:srgbClr val="000000"/>
              </a:solidFill>
            </a:endParaRPr>
          </a:p>
        </p:txBody>
      </p:sp>
      <p:sp>
        <p:nvSpPr>
          <p:cNvPr id="5642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0" tIns="45711" rIns="91420" bIns="45711" numCol="1" anchor="t" anchorCtr="0" compatLnSpc="1">
            <a:prstTxWarp prst="textNoShape">
              <a:avLst/>
            </a:prstTxWarp>
          </a:bodyPr>
          <a:lstStyle>
            <a:lvl1pPr algn="r" eaLnBrk="1" hangingPunct="1">
              <a:defRPr sz="1400">
                <a:solidFill>
                  <a:schemeClr val="tx1"/>
                </a:solidFill>
                <a:effectLst/>
                <a:cs typeface="+mn-cs"/>
              </a:defRPr>
            </a:lvl1pPr>
          </a:lstStyle>
          <a:p>
            <a:pPr>
              <a:defRPr/>
            </a:pPr>
            <a:fld id="{B95FD154-68C0-4984-890A-B0C0544B00E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1347511"/>
      </p:ext>
    </p:extLst>
  </p:cSld>
  <p:clrMap bg1="lt1" tx1="dk1" bg2="lt2" tx2="dk2" accent1="accent1" accent2="accent2" accent3="accent3" accent4="accent4" accent5="accent5" accent6="accent6" hlink="hlink" folHlink="folHlink"/>
  <p:sldLayoutIdLst>
    <p:sldLayoutId id="2147485109" r:id="rId1"/>
    <p:sldLayoutId id="2147485110" r:id="rId2"/>
    <p:sldLayoutId id="2147485111" r:id="rId3"/>
    <p:sldLayoutId id="2147485112" r:id="rId4"/>
    <p:sldLayoutId id="2147485113" r:id="rId5"/>
    <p:sldLayoutId id="2147485114" r:id="rId6"/>
    <p:sldLayoutId id="2147485115" r:id="rId7"/>
    <p:sldLayoutId id="2147485116" r:id="rId8"/>
    <p:sldLayoutId id="2147485117" r:id="rId9"/>
    <p:sldLayoutId id="2147485118" r:id="rId10"/>
    <p:sldLayoutId id="2147485119"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cs typeface="Arial" pitchFamily="34" charset="0"/>
        </a:defRPr>
      </a:lvl2pPr>
      <a:lvl3pPr algn="ctr" rtl="0" eaLnBrk="0" fontAlgn="base" hangingPunct="0">
        <a:spcBef>
          <a:spcPct val="0"/>
        </a:spcBef>
        <a:spcAft>
          <a:spcPct val="0"/>
        </a:spcAft>
        <a:defRPr sz="4400">
          <a:solidFill>
            <a:schemeClr val="tx2"/>
          </a:solidFill>
          <a:latin typeface="Arial" pitchFamily="34" charset="0"/>
          <a:cs typeface="Arial" pitchFamily="34" charset="0"/>
        </a:defRPr>
      </a:lvl3pPr>
      <a:lvl4pPr algn="ctr" rtl="0" eaLnBrk="0" fontAlgn="base" hangingPunct="0">
        <a:spcBef>
          <a:spcPct val="0"/>
        </a:spcBef>
        <a:spcAft>
          <a:spcPct val="0"/>
        </a:spcAft>
        <a:defRPr sz="4400">
          <a:solidFill>
            <a:schemeClr val="tx2"/>
          </a:solidFill>
          <a:latin typeface="Arial" pitchFamily="34" charset="0"/>
          <a:cs typeface="Arial" pitchFamily="34" charset="0"/>
        </a:defRPr>
      </a:lvl4pPr>
      <a:lvl5pPr algn="ctr" rtl="0" eaLnBrk="0" fontAlgn="base" hangingPunct="0">
        <a:spcBef>
          <a:spcPct val="0"/>
        </a:spcBef>
        <a:spcAft>
          <a:spcPct val="0"/>
        </a:spcAft>
        <a:defRPr sz="4400">
          <a:solidFill>
            <a:schemeClr val="tx2"/>
          </a:solidFill>
          <a:latin typeface="Arial" pitchFamily="34" charset="0"/>
          <a:cs typeface="Arial" pitchFamily="34" charset="0"/>
        </a:defRPr>
      </a:lvl5pPr>
      <a:lvl6pPr marL="457106" algn="ctr" rtl="0" fontAlgn="base">
        <a:spcBef>
          <a:spcPct val="0"/>
        </a:spcBef>
        <a:spcAft>
          <a:spcPct val="0"/>
        </a:spcAft>
        <a:defRPr sz="4400">
          <a:solidFill>
            <a:schemeClr val="tx2"/>
          </a:solidFill>
          <a:latin typeface="Arial" pitchFamily="34" charset="0"/>
          <a:cs typeface="Arial" pitchFamily="34" charset="0"/>
        </a:defRPr>
      </a:lvl6pPr>
      <a:lvl7pPr marL="914210" algn="ctr" rtl="0" fontAlgn="base">
        <a:spcBef>
          <a:spcPct val="0"/>
        </a:spcBef>
        <a:spcAft>
          <a:spcPct val="0"/>
        </a:spcAft>
        <a:defRPr sz="4400">
          <a:solidFill>
            <a:schemeClr val="tx2"/>
          </a:solidFill>
          <a:latin typeface="Arial" pitchFamily="34" charset="0"/>
          <a:cs typeface="Arial" pitchFamily="34" charset="0"/>
        </a:defRPr>
      </a:lvl7pPr>
      <a:lvl8pPr marL="1371316" algn="ctr" rtl="0" fontAlgn="base">
        <a:spcBef>
          <a:spcPct val="0"/>
        </a:spcBef>
        <a:spcAft>
          <a:spcPct val="0"/>
        </a:spcAft>
        <a:defRPr sz="4400">
          <a:solidFill>
            <a:schemeClr val="tx2"/>
          </a:solidFill>
          <a:latin typeface="Arial" pitchFamily="34" charset="0"/>
          <a:cs typeface="Arial" pitchFamily="34" charset="0"/>
        </a:defRPr>
      </a:lvl8pPr>
      <a:lvl9pPr marL="1828421" algn="ctr" rtl="0" fontAlgn="base">
        <a:spcBef>
          <a:spcPct val="0"/>
        </a:spcBef>
        <a:spcAft>
          <a:spcPct val="0"/>
        </a:spcAft>
        <a:defRPr sz="4400">
          <a:solidFill>
            <a:schemeClr val="tx2"/>
          </a:solidFill>
          <a:latin typeface="Arial" pitchFamily="34" charset="0"/>
          <a:cs typeface="Arial" pitchFamily="34" charset="0"/>
        </a:defRPr>
      </a:lvl9pPr>
    </p:titleStyle>
    <p:bodyStyle>
      <a:lvl1pPr marL="342829" indent="-342829" algn="l" rtl="0" eaLnBrk="0" fontAlgn="base" hangingPunct="0">
        <a:spcBef>
          <a:spcPct val="20000"/>
        </a:spcBef>
        <a:spcAft>
          <a:spcPct val="0"/>
        </a:spcAft>
        <a:buChar char="•"/>
        <a:defRPr sz="3200">
          <a:solidFill>
            <a:schemeClr val="tx1"/>
          </a:solidFill>
          <a:latin typeface="+mn-lt"/>
          <a:ea typeface="+mn-ea"/>
          <a:cs typeface="+mn-cs"/>
        </a:defRPr>
      </a:lvl1pPr>
      <a:lvl2pPr marL="742796" indent="-285690" algn="l" rtl="0" eaLnBrk="0" fontAlgn="base" hangingPunct="0">
        <a:spcBef>
          <a:spcPct val="20000"/>
        </a:spcBef>
        <a:spcAft>
          <a:spcPct val="0"/>
        </a:spcAft>
        <a:buChar char="–"/>
        <a:defRPr sz="2800">
          <a:solidFill>
            <a:schemeClr val="tx1"/>
          </a:solidFill>
          <a:latin typeface="+mn-lt"/>
          <a:cs typeface="+mn-cs"/>
        </a:defRPr>
      </a:lvl2pPr>
      <a:lvl3pPr marL="1142764" indent="-228553" algn="l" rtl="0" eaLnBrk="0" fontAlgn="base" hangingPunct="0">
        <a:spcBef>
          <a:spcPct val="20000"/>
        </a:spcBef>
        <a:spcAft>
          <a:spcPct val="0"/>
        </a:spcAft>
        <a:buChar char="•"/>
        <a:defRPr sz="2400">
          <a:solidFill>
            <a:schemeClr val="tx1"/>
          </a:solidFill>
          <a:latin typeface="+mn-lt"/>
          <a:cs typeface="+mn-cs"/>
        </a:defRPr>
      </a:lvl3pPr>
      <a:lvl4pPr marL="1599868" indent="-228553" algn="l" rtl="0" eaLnBrk="0" fontAlgn="base" hangingPunct="0">
        <a:spcBef>
          <a:spcPct val="20000"/>
        </a:spcBef>
        <a:spcAft>
          <a:spcPct val="0"/>
        </a:spcAft>
        <a:buChar char="–"/>
        <a:defRPr sz="2000">
          <a:solidFill>
            <a:schemeClr val="tx1"/>
          </a:solidFill>
          <a:latin typeface="+mn-lt"/>
          <a:cs typeface="+mn-cs"/>
        </a:defRPr>
      </a:lvl4pPr>
      <a:lvl5pPr marL="2056974" indent="-228553" algn="l" rtl="0" eaLnBrk="0" fontAlgn="base" hangingPunct="0">
        <a:spcBef>
          <a:spcPct val="20000"/>
        </a:spcBef>
        <a:spcAft>
          <a:spcPct val="0"/>
        </a:spcAft>
        <a:buChar char="»"/>
        <a:defRPr sz="2000">
          <a:solidFill>
            <a:schemeClr val="tx1"/>
          </a:solidFill>
          <a:latin typeface="+mn-lt"/>
          <a:cs typeface="+mn-cs"/>
        </a:defRPr>
      </a:lvl5pPr>
      <a:lvl6pPr marL="2514079" indent="-228553" algn="l" rtl="0" fontAlgn="base">
        <a:spcBef>
          <a:spcPct val="20000"/>
        </a:spcBef>
        <a:spcAft>
          <a:spcPct val="0"/>
        </a:spcAft>
        <a:buChar char="»"/>
        <a:defRPr sz="2000">
          <a:solidFill>
            <a:schemeClr val="tx1"/>
          </a:solidFill>
          <a:latin typeface="+mn-lt"/>
          <a:cs typeface="+mn-cs"/>
        </a:defRPr>
      </a:lvl6pPr>
      <a:lvl7pPr marL="2971184" indent="-228553" algn="l" rtl="0" fontAlgn="base">
        <a:spcBef>
          <a:spcPct val="20000"/>
        </a:spcBef>
        <a:spcAft>
          <a:spcPct val="0"/>
        </a:spcAft>
        <a:buChar char="»"/>
        <a:defRPr sz="2000">
          <a:solidFill>
            <a:schemeClr val="tx1"/>
          </a:solidFill>
          <a:latin typeface="+mn-lt"/>
          <a:cs typeface="+mn-cs"/>
        </a:defRPr>
      </a:lvl7pPr>
      <a:lvl8pPr marL="3428289" indent="-228553" algn="l" rtl="0" fontAlgn="base">
        <a:spcBef>
          <a:spcPct val="20000"/>
        </a:spcBef>
        <a:spcAft>
          <a:spcPct val="0"/>
        </a:spcAft>
        <a:buChar char="»"/>
        <a:defRPr sz="2000">
          <a:solidFill>
            <a:schemeClr val="tx1"/>
          </a:solidFill>
          <a:latin typeface="+mn-lt"/>
          <a:cs typeface="+mn-cs"/>
        </a:defRPr>
      </a:lvl8pPr>
      <a:lvl9pPr marL="3885394" indent="-228553"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210" rtl="0" eaLnBrk="1" latinLnBrk="0" hangingPunct="1">
        <a:defRPr sz="1800" kern="1200">
          <a:solidFill>
            <a:schemeClr val="tx1"/>
          </a:solidFill>
          <a:latin typeface="+mn-lt"/>
          <a:ea typeface="+mn-ea"/>
          <a:cs typeface="+mn-cs"/>
        </a:defRPr>
      </a:lvl1pPr>
      <a:lvl2pPr marL="457106" algn="l" defTabSz="914210" rtl="0" eaLnBrk="1" latinLnBrk="0" hangingPunct="1">
        <a:defRPr sz="1800" kern="1200">
          <a:solidFill>
            <a:schemeClr val="tx1"/>
          </a:solidFill>
          <a:latin typeface="+mn-lt"/>
          <a:ea typeface="+mn-ea"/>
          <a:cs typeface="+mn-cs"/>
        </a:defRPr>
      </a:lvl2pPr>
      <a:lvl3pPr marL="914210" algn="l" defTabSz="914210" rtl="0" eaLnBrk="1" latinLnBrk="0" hangingPunct="1">
        <a:defRPr sz="1800" kern="1200">
          <a:solidFill>
            <a:schemeClr val="tx1"/>
          </a:solidFill>
          <a:latin typeface="+mn-lt"/>
          <a:ea typeface="+mn-ea"/>
          <a:cs typeface="+mn-cs"/>
        </a:defRPr>
      </a:lvl3pPr>
      <a:lvl4pPr marL="1371316" algn="l" defTabSz="914210" rtl="0" eaLnBrk="1" latinLnBrk="0" hangingPunct="1">
        <a:defRPr sz="1800" kern="1200">
          <a:solidFill>
            <a:schemeClr val="tx1"/>
          </a:solidFill>
          <a:latin typeface="+mn-lt"/>
          <a:ea typeface="+mn-ea"/>
          <a:cs typeface="+mn-cs"/>
        </a:defRPr>
      </a:lvl4pPr>
      <a:lvl5pPr marL="1828421" algn="l" defTabSz="914210" rtl="0" eaLnBrk="1" latinLnBrk="0" hangingPunct="1">
        <a:defRPr sz="1800" kern="1200">
          <a:solidFill>
            <a:schemeClr val="tx1"/>
          </a:solidFill>
          <a:latin typeface="+mn-lt"/>
          <a:ea typeface="+mn-ea"/>
          <a:cs typeface="+mn-cs"/>
        </a:defRPr>
      </a:lvl5pPr>
      <a:lvl6pPr marL="2285526" algn="l" defTabSz="914210" rtl="0" eaLnBrk="1" latinLnBrk="0" hangingPunct="1">
        <a:defRPr sz="1800" kern="1200">
          <a:solidFill>
            <a:schemeClr val="tx1"/>
          </a:solidFill>
          <a:latin typeface="+mn-lt"/>
          <a:ea typeface="+mn-ea"/>
          <a:cs typeface="+mn-cs"/>
        </a:defRPr>
      </a:lvl6pPr>
      <a:lvl7pPr marL="2742630" algn="l" defTabSz="914210" rtl="0" eaLnBrk="1" latinLnBrk="0" hangingPunct="1">
        <a:defRPr sz="1800" kern="1200">
          <a:solidFill>
            <a:schemeClr val="tx1"/>
          </a:solidFill>
          <a:latin typeface="+mn-lt"/>
          <a:ea typeface="+mn-ea"/>
          <a:cs typeface="+mn-cs"/>
        </a:defRPr>
      </a:lvl7pPr>
      <a:lvl8pPr marL="3199736" algn="l" defTabSz="914210" rtl="0" eaLnBrk="1" latinLnBrk="0" hangingPunct="1">
        <a:defRPr sz="1800" kern="1200">
          <a:solidFill>
            <a:schemeClr val="tx1"/>
          </a:solidFill>
          <a:latin typeface="+mn-lt"/>
          <a:ea typeface="+mn-ea"/>
          <a:cs typeface="+mn-cs"/>
        </a:defRPr>
      </a:lvl8pPr>
      <a:lvl9pPr marL="3656841" algn="l" defTabSz="914210"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0" tIns="45711" rIns="91420" bIns="45711" numCol="1" anchor="ctr" anchorCtr="0" compatLnSpc="1">
            <a:prstTxWarp prst="textNoShape">
              <a:avLst/>
            </a:prstTxWarp>
          </a:bodyPr>
          <a:lstStyle/>
          <a:p>
            <a:pPr lvl="0"/>
            <a:r>
              <a:rPr lang="en-US" smtClean="0"/>
              <a:t>Click to edit Master title style</a:t>
            </a:r>
          </a:p>
        </p:txBody>
      </p:sp>
      <p:sp>
        <p:nvSpPr>
          <p:cNvPr id="4099" name="Rectangle 3"/>
          <p:cNvSpPr>
            <a:spLocks noGrp="1" noChangeArrowheads="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0" tIns="45711" rIns="91420" bIns="45711"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20" tIns="45711" rIns="91420" bIns="45711" numCol="1" anchor="t" anchorCtr="0" compatLnSpc="1">
            <a:prstTxWarp prst="textNoShape">
              <a:avLst/>
            </a:prstTxWarp>
          </a:bodyPr>
          <a:lstStyle>
            <a:lvl1pPr algn="l" eaLnBrk="1" hangingPunct="1">
              <a:defRPr sz="1400">
                <a:solidFill>
                  <a:schemeClr val="tx1"/>
                </a:solidFill>
                <a:effectLst/>
                <a:cs typeface="+mn-cs"/>
              </a:defRPr>
            </a:lvl1pPr>
          </a:lstStyle>
          <a:p>
            <a:pPr>
              <a:defRPr/>
            </a:pPr>
            <a:endParaRPr lang="en-US">
              <a:solidFill>
                <a:srgbClr val="000000"/>
              </a:solidFill>
            </a:endParaRPr>
          </a:p>
        </p:txBody>
      </p:sp>
      <p:sp>
        <p:nvSpPr>
          <p:cNvPr id="1030" name="Rectangle 6"/>
          <p:cNvSpPr>
            <a:spLocks noGrp="1" noChangeArrowheads="1"/>
          </p:cNvSpPr>
          <p:nvPr>
            <p:ph type="sldNum" sz="quarter" idx="4"/>
          </p:nvPr>
        </p:nvSpPr>
        <p:spPr bwMode="auto">
          <a:xfrm>
            <a:off x="7010400" y="6553200"/>
            <a:ext cx="2133600" cy="304800"/>
          </a:xfrm>
          <a:prstGeom prst="rect">
            <a:avLst/>
          </a:prstGeom>
          <a:noFill/>
          <a:ln w="9525">
            <a:noFill/>
            <a:miter lim="800000"/>
            <a:headEnd/>
            <a:tailEnd/>
          </a:ln>
          <a:effectLst/>
        </p:spPr>
        <p:txBody>
          <a:bodyPr vert="horz" wrap="square" lIns="91420" tIns="45711" rIns="91420" bIns="45711" numCol="1" anchor="t" anchorCtr="0" compatLnSpc="1">
            <a:prstTxWarp prst="textNoShape">
              <a:avLst/>
            </a:prstTxWarp>
          </a:bodyPr>
          <a:lstStyle>
            <a:lvl1pPr algn="r" eaLnBrk="1" hangingPunct="1">
              <a:defRPr sz="1400">
                <a:solidFill>
                  <a:schemeClr val="tx1"/>
                </a:solidFill>
                <a:effectLst/>
                <a:cs typeface="+mn-cs"/>
              </a:defRPr>
            </a:lvl1pPr>
          </a:lstStyle>
          <a:p>
            <a:pPr>
              <a:defRPr/>
            </a:pPr>
            <a:fld id="{6DFBA3ED-FC8F-46EC-A039-5D747AD35480}"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96465960"/>
      </p:ext>
    </p:extLst>
  </p:cSld>
  <p:clrMap bg1="lt1" tx1="dk1" bg2="lt2" tx2="dk2" accent1="accent1" accent2="accent2" accent3="accent3" accent4="accent4" accent5="accent5" accent6="accent6" hlink="hlink" folHlink="folHlink"/>
  <p:sldLayoutIdLst>
    <p:sldLayoutId id="2147485121" r:id="rId1"/>
    <p:sldLayoutId id="2147485122" r:id="rId2"/>
    <p:sldLayoutId id="2147485123" r:id="rId3"/>
    <p:sldLayoutId id="2147485124" r:id="rId4"/>
    <p:sldLayoutId id="2147485125" r:id="rId5"/>
    <p:sldLayoutId id="2147485126" r:id="rId6"/>
    <p:sldLayoutId id="2147485127" r:id="rId7"/>
    <p:sldLayoutId id="2147485128" r:id="rId8"/>
    <p:sldLayoutId id="2147485129" r:id="rId9"/>
    <p:sldLayoutId id="2147485130" r:id="rId10"/>
    <p:sldLayoutId id="2147485131" r:id="rId11"/>
  </p:sldLayoutIdLst>
  <p:timing>
    <p:tnLst>
      <p:par>
        <p:cTn id="1" dur="indefinite" restart="never" nodeType="tmRoot"/>
      </p:par>
    </p:tnLst>
  </p:timing>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cs typeface="Arial" pitchFamily="34" charset="0"/>
        </a:defRPr>
      </a:lvl2pPr>
      <a:lvl3pPr algn="ctr" rtl="0" eaLnBrk="0" fontAlgn="base" hangingPunct="0">
        <a:spcBef>
          <a:spcPct val="0"/>
        </a:spcBef>
        <a:spcAft>
          <a:spcPct val="0"/>
        </a:spcAft>
        <a:defRPr sz="4400">
          <a:solidFill>
            <a:schemeClr val="tx2"/>
          </a:solidFill>
          <a:latin typeface="Arial" pitchFamily="34" charset="0"/>
          <a:cs typeface="Arial" pitchFamily="34" charset="0"/>
        </a:defRPr>
      </a:lvl3pPr>
      <a:lvl4pPr algn="ctr" rtl="0" eaLnBrk="0" fontAlgn="base" hangingPunct="0">
        <a:spcBef>
          <a:spcPct val="0"/>
        </a:spcBef>
        <a:spcAft>
          <a:spcPct val="0"/>
        </a:spcAft>
        <a:defRPr sz="4400">
          <a:solidFill>
            <a:schemeClr val="tx2"/>
          </a:solidFill>
          <a:latin typeface="Arial" pitchFamily="34" charset="0"/>
          <a:cs typeface="Arial" pitchFamily="34" charset="0"/>
        </a:defRPr>
      </a:lvl4pPr>
      <a:lvl5pPr algn="ctr" rtl="0" eaLnBrk="0" fontAlgn="base" hangingPunct="0">
        <a:spcBef>
          <a:spcPct val="0"/>
        </a:spcBef>
        <a:spcAft>
          <a:spcPct val="0"/>
        </a:spcAft>
        <a:defRPr sz="4400">
          <a:solidFill>
            <a:schemeClr val="tx2"/>
          </a:solidFill>
          <a:latin typeface="Arial" pitchFamily="34" charset="0"/>
          <a:cs typeface="Arial" pitchFamily="34" charset="0"/>
        </a:defRPr>
      </a:lvl5pPr>
      <a:lvl6pPr marL="457106" algn="ctr" rtl="0" fontAlgn="base">
        <a:spcBef>
          <a:spcPct val="0"/>
        </a:spcBef>
        <a:spcAft>
          <a:spcPct val="0"/>
        </a:spcAft>
        <a:defRPr sz="4400">
          <a:solidFill>
            <a:schemeClr val="tx2"/>
          </a:solidFill>
          <a:latin typeface="Arial" pitchFamily="34" charset="0"/>
          <a:cs typeface="Arial" pitchFamily="34" charset="0"/>
        </a:defRPr>
      </a:lvl6pPr>
      <a:lvl7pPr marL="914210" algn="ctr" rtl="0" fontAlgn="base">
        <a:spcBef>
          <a:spcPct val="0"/>
        </a:spcBef>
        <a:spcAft>
          <a:spcPct val="0"/>
        </a:spcAft>
        <a:defRPr sz="4400">
          <a:solidFill>
            <a:schemeClr val="tx2"/>
          </a:solidFill>
          <a:latin typeface="Arial" pitchFamily="34" charset="0"/>
          <a:cs typeface="Arial" pitchFamily="34" charset="0"/>
        </a:defRPr>
      </a:lvl7pPr>
      <a:lvl8pPr marL="1371316" algn="ctr" rtl="0" fontAlgn="base">
        <a:spcBef>
          <a:spcPct val="0"/>
        </a:spcBef>
        <a:spcAft>
          <a:spcPct val="0"/>
        </a:spcAft>
        <a:defRPr sz="4400">
          <a:solidFill>
            <a:schemeClr val="tx2"/>
          </a:solidFill>
          <a:latin typeface="Arial" pitchFamily="34" charset="0"/>
          <a:cs typeface="Arial" pitchFamily="34" charset="0"/>
        </a:defRPr>
      </a:lvl8pPr>
      <a:lvl9pPr marL="1828421" algn="ctr" rtl="0" fontAlgn="base">
        <a:spcBef>
          <a:spcPct val="0"/>
        </a:spcBef>
        <a:spcAft>
          <a:spcPct val="0"/>
        </a:spcAft>
        <a:defRPr sz="4400">
          <a:solidFill>
            <a:schemeClr val="tx2"/>
          </a:solidFill>
          <a:latin typeface="Arial" pitchFamily="34" charset="0"/>
          <a:cs typeface="Arial" pitchFamily="34" charset="0"/>
        </a:defRPr>
      </a:lvl9pPr>
    </p:titleStyle>
    <p:bodyStyle>
      <a:lvl1pPr marL="342829" indent="-342829" algn="l" rtl="0" eaLnBrk="0" fontAlgn="base" hangingPunct="0">
        <a:spcBef>
          <a:spcPct val="20000"/>
        </a:spcBef>
        <a:spcAft>
          <a:spcPct val="0"/>
        </a:spcAft>
        <a:buChar char="•"/>
        <a:defRPr sz="3200">
          <a:solidFill>
            <a:schemeClr val="tx1"/>
          </a:solidFill>
          <a:latin typeface="+mn-lt"/>
          <a:ea typeface="+mn-ea"/>
          <a:cs typeface="+mn-cs"/>
        </a:defRPr>
      </a:lvl1pPr>
      <a:lvl2pPr marL="742796" indent="-285690" algn="l" rtl="0" eaLnBrk="0" fontAlgn="base" hangingPunct="0">
        <a:spcBef>
          <a:spcPct val="20000"/>
        </a:spcBef>
        <a:spcAft>
          <a:spcPct val="0"/>
        </a:spcAft>
        <a:buChar char="–"/>
        <a:defRPr sz="2800">
          <a:solidFill>
            <a:schemeClr val="tx1"/>
          </a:solidFill>
          <a:latin typeface="+mn-lt"/>
          <a:cs typeface="+mn-cs"/>
        </a:defRPr>
      </a:lvl2pPr>
      <a:lvl3pPr marL="1142764" indent="-228553" algn="l" rtl="0" eaLnBrk="0" fontAlgn="base" hangingPunct="0">
        <a:spcBef>
          <a:spcPct val="20000"/>
        </a:spcBef>
        <a:spcAft>
          <a:spcPct val="0"/>
        </a:spcAft>
        <a:buChar char="•"/>
        <a:defRPr sz="2400">
          <a:solidFill>
            <a:schemeClr val="tx1"/>
          </a:solidFill>
          <a:latin typeface="+mn-lt"/>
          <a:cs typeface="+mn-cs"/>
        </a:defRPr>
      </a:lvl3pPr>
      <a:lvl4pPr marL="1599868" indent="-228553" algn="l" rtl="0" eaLnBrk="0" fontAlgn="base" hangingPunct="0">
        <a:spcBef>
          <a:spcPct val="20000"/>
        </a:spcBef>
        <a:spcAft>
          <a:spcPct val="0"/>
        </a:spcAft>
        <a:buChar char="–"/>
        <a:defRPr sz="2000">
          <a:solidFill>
            <a:schemeClr val="tx1"/>
          </a:solidFill>
          <a:latin typeface="+mn-lt"/>
          <a:cs typeface="+mn-cs"/>
        </a:defRPr>
      </a:lvl4pPr>
      <a:lvl5pPr marL="2056974" indent="-228553" algn="l" rtl="0" eaLnBrk="0" fontAlgn="base" hangingPunct="0">
        <a:spcBef>
          <a:spcPct val="20000"/>
        </a:spcBef>
        <a:spcAft>
          <a:spcPct val="0"/>
        </a:spcAft>
        <a:buChar char="»"/>
        <a:defRPr sz="2000">
          <a:solidFill>
            <a:schemeClr val="tx1"/>
          </a:solidFill>
          <a:latin typeface="+mn-lt"/>
          <a:cs typeface="+mn-cs"/>
        </a:defRPr>
      </a:lvl5pPr>
      <a:lvl6pPr marL="2514079" indent="-228553" algn="l" rtl="0" fontAlgn="base">
        <a:spcBef>
          <a:spcPct val="20000"/>
        </a:spcBef>
        <a:spcAft>
          <a:spcPct val="0"/>
        </a:spcAft>
        <a:buChar char="»"/>
        <a:defRPr sz="2000">
          <a:solidFill>
            <a:schemeClr val="tx1"/>
          </a:solidFill>
          <a:latin typeface="+mn-lt"/>
          <a:cs typeface="+mn-cs"/>
        </a:defRPr>
      </a:lvl6pPr>
      <a:lvl7pPr marL="2971184" indent="-228553" algn="l" rtl="0" fontAlgn="base">
        <a:spcBef>
          <a:spcPct val="20000"/>
        </a:spcBef>
        <a:spcAft>
          <a:spcPct val="0"/>
        </a:spcAft>
        <a:buChar char="»"/>
        <a:defRPr sz="2000">
          <a:solidFill>
            <a:schemeClr val="tx1"/>
          </a:solidFill>
          <a:latin typeface="+mn-lt"/>
          <a:cs typeface="+mn-cs"/>
        </a:defRPr>
      </a:lvl7pPr>
      <a:lvl8pPr marL="3428289" indent="-228553" algn="l" rtl="0" fontAlgn="base">
        <a:spcBef>
          <a:spcPct val="20000"/>
        </a:spcBef>
        <a:spcAft>
          <a:spcPct val="0"/>
        </a:spcAft>
        <a:buChar char="»"/>
        <a:defRPr sz="2000">
          <a:solidFill>
            <a:schemeClr val="tx1"/>
          </a:solidFill>
          <a:latin typeface="+mn-lt"/>
          <a:cs typeface="+mn-cs"/>
        </a:defRPr>
      </a:lvl8pPr>
      <a:lvl9pPr marL="3885394" indent="-228553"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210" rtl="0" eaLnBrk="1" latinLnBrk="0" hangingPunct="1">
        <a:defRPr sz="1800" kern="1200">
          <a:solidFill>
            <a:schemeClr val="tx1"/>
          </a:solidFill>
          <a:latin typeface="+mn-lt"/>
          <a:ea typeface="+mn-ea"/>
          <a:cs typeface="+mn-cs"/>
        </a:defRPr>
      </a:lvl1pPr>
      <a:lvl2pPr marL="457106" algn="l" defTabSz="914210" rtl="0" eaLnBrk="1" latinLnBrk="0" hangingPunct="1">
        <a:defRPr sz="1800" kern="1200">
          <a:solidFill>
            <a:schemeClr val="tx1"/>
          </a:solidFill>
          <a:latin typeface="+mn-lt"/>
          <a:ea typeface="+mn-ea"/>
          <a:cs typeface="+mn-cs"/>
        </a:defRPr>
      </a:lvl2pPr>
      <a:lvl3pPr marL="914210" algn="l" defTabSz="914210" rtl="0" eaLnBrk="1" latinLnBrk="0" hangingPunct="1">
        <a:defRPr sz="1800" kern="1200">
          <a:solidFill>
            <a:schemeClr val="tx1"/>
          </a:solidFill>
          <a:latin typeface="+mn-lt"/>
          <a:ea typeface="+mn-ea"/>
          <a:cs typeface="+mn-cs"/>
        </a:defRPr>
      </a:lvl3pPr>
      <a:lvl4pPr marL="1371316" algn="l" defTabSz="914210" rtl="0" eaLnBrk="1" latinLnBrk="0" hangingPunct="1">
        <a:defRPr sz="1800" kern="1200">
          <a:solidFill>
            <a:schemeClr val="tx1"/>
          </a:solidFill>
          <a:latin typeface="+mn-lt"/>
          <a:ea typeface="+mn-ea"/>
          <a:cs typeface="+mn-cs"/>
        </a:defRPr>
      </a:lvl4pPr>
      <a:lvl5pPr marL="1828421" algn="l" defTabSz="914210" rtl="0" eaLnBrk="1" latinLnBrk="0" hangingPunct="1">
        <a:defRPr sz="1800" kern="1200">
          <a:solidFill>
            <a:schemeClr val="tx1"/>
          </a:solidFill>
          <a:latin typeface="+mn-lt"/>
          <a:ea typeface="+mn-ea"/>
          <a:cs typeface="+mn-cs"/>
        </a:defRPr>
      </a:lvl5pPr>
      <a:lvl6pPr marL="2285526" algn="l" defTabSz="914210" rtl="0" eaLnBrk="1" latinLnBrk="0" hangingPunct="1">
        <a:defRPr sz="1800" kern="1200">
          <a:solidFill>
            <a:schemeClr val="tx1"/>
          </a:solidFill>
          <a:latin typeface="+mn-lt"/>
          <a:ea typeface="+mn-ea"/>
          <a:cs typeface="+mn-cs"/>
        </a:defRPr>
      </a:lvl6pPr>
      <a:lvl7pPr marL="2742630" algn="l" defTabSz="914210" rtl="0" eaLnBrk="1" latinLnBrk="0" hangingPunct="1">
        <a:defRPr sz="1800" kern="1200">
          <a:solidFill>
            <a:schemeClr val="tx1"/>
          </a:solidFill>
          <a:latin typeface="+mn-lt"/>
          <a:ea typeface="+mn-ea"/>
          <a:cs typeface="+mn-cs"/>
        </a:defRPr>
      </a:lvl7pPr>
      <a:lvl8pPr marL="3199736" algn="l" defTabSz="914210" rtl="0" eaLnBrk="1" latinLnBrk="0" hangingPunct="1">
        <a:defRPr sz="1800" kern="1200">
          <a:solidFill>
            <a:schemeClr val="tx1"/>
          </a:solidFill>
          <a:latin typeface="+mn-lt"/>
          <a:ea typeface="+mn-ea"/>
          <a:cs typeface="+mn-cs"/>
        </a:defRPr>
      </a:lvl8pPr>
      <a:lvl9pPr marL="3656841" algn="l" defTabSz="91421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gradFill rotWithShape="1">
          <a:gsLst>
            <a:gs pos="0">
              <a:schemeClr val="bg1"/>
            </a:gs>
            <a:gs pos="100000">
              <a:schemeClr val="bg2"/>
            </a:gs>
          </a:gsLst>
          <a:lin ang="0" scaled="1"/>
        </a:gradFill>
        <a:effectLst/>
      </p:bgPr>
    </p:bg>
    <p:spTree>
      <p:nvGrpSpPr>
        <p:cNvPr id="1" name=""/>
        <p:cNvGrpSpPr/>
        <p:nvPr/>
      </p:nvGrpSpPr>
      <p:grpSpPr>
        <a:xfrm>
          <a:off x="0" y="0"/>
          <a:ext cx="0" cy="0"/>
          <a:chOff x="0" y="0"/>
          <a:chExt cx="0" cy="0"/>
        </a:xfrm>
      </p:grpSpPr>
      <p:grpSp>
        <p:nvGrpSpPr>
          <p:cNvPr id="3074" name="Group 10"/>
          <p:cNvGrpSpPr>
            <a:grpSpLocks/>
          </p:cNvGrpSpPr>
          <p:nvPr/>
        </p:nvGrpSpPr>
        <p:grpSpPr bwMode="auto">
          <a:xfrm>
            <a:off x="1" y="1588"/>
            <a:ext cx="9132888" cy="6845300"/>
            <a:chOff x="0" y="1"/>
            <a:chExt cx="5753" cy="4312"/>
          </a:xfrm>
        </p:grpSpPr>
        <p:sp>
          <p:nvSpPr>
            <p:cNvPr id="2051" name="Freeform 3"/>
            <p:cNvSpPr>
              <a:spLocks/>
            </p:cNvSpPr>
            <p:nvPr/>
          </p:nvSpPr>
          <p:spPr bwMode="auto">
            <a:xfrm>
              <a:off x="3394" y="999"/>
              <a:ext cx="2359" cy="3314"/>
            </a:xfrm>
            <a:custGeom>
              <a:avLst/>
              <a:gdLst/>
              <a:ahLst/>
              <a:cxnLst>
                <a:cxn ang="0">
                  <a:pos x="1905" y="3312"/>
                </a:cxn>
                <a:cxn ang="0">
                  <a:pos x="2358" y="3313"/>
                </a:cxn>
                <a:cxn ang="0">
                  <a:pos x="2358" y="1437"/>
                </a:cxn>
                <a:cxn ang="0">
                  <a:pos x="0" y="0"/>
                </a:cxn>
                <a:cxn ang="0">
                  <a:pos x="201" y="150"/>
                </a:cxn>
                <a:cxn ang="0">
                  <a:pos x="366" y="279"/>
                </a:cxn>
                <a:cxn ang="0">
                  <a:pos x="552" y="441"/>
                </a:cxn>
                <a:cxn ang="0">
                  <a:pos x="732" y="612"/>
                </a:cxn>
                <a:cxn ang="0">
                  <a:pos x="996" y="903"/>
                </a:cxn>
                <a:cxn ang="0">
                  <a:pos x="1230" y="1212"/>
                </a:cxn>
                <a:cxn ang="0">
                  <a:pos x="1400" y="1482"/>
                </a:cxn>
                <a:cxn ang="0">
                  <a:pos x="1548" y="1761"/>
                </a:cxn>
                <a:cxn ang="0">
                  <a:pos x="1665" y="2040"/>
                </a:cxn>
                <a:cxn ang="0">
                  <a:pos x="1751" y="2295"/>
                </a:cxn>
                <a:cxn ang="0">
                  <a:pos x="1809" y="2511"/>
                </a:cxn>
                <a:cxn ang="0">
                  <a:pos x="1863" y="2778"/>
                </a:cxn>
                <a:cxn ang="0">
                  <a:pos x="1890" y="3012"/>
                </a:cxn>
                <a:cxn ang="0">
                  <a:pos x="1905" y="3312"/>
                </a:cxn>
              </a:cxnLst>
              <a:rect l="0" t="0" r="r" b="b"/>
              <a:pathLst>
                <a:path w="2359" h="3314">
                  <a:moveTo>
                    <a:pt x="1905" y="3312"/>
                  </a:moveTo>
                  <a:lnTo>
                    <a:pt x="2358" y="3313"/>
                  </a:lnTo>
                  <a:lnTo>
                    <a:pt x="2358" y="1437"/>
                  </a:lnTo>
                  <a:lnTo>
                    <a:pt x="0" y="0"/>
                  </a:lnTo>
                  <a:lnTo>
                    <a:pt x="201" y="150"/>
                  </a:lnTo>
                  <a:lnTo>
                    <a:pt x="366" y="279"/>
                  </a:lnTo>
                  <a:lnTo>
                    <a:pt x="552" y="441"/>
                  </a:lnTo>
                  <a:lnTo>
                    <a:pt x="732" y="612"/>
                  </a:lnTo>
                  <a:lnTo>
                    <a:pt x="996" y="903"/>
                  </a:lnTo>
                  <a:lnTo>
                    <a:pt x="1230" y="1212"/>
                  </a:lnTo>
                  <a:lnTo>
                    <a:pt x="1400" y="1482"/>
                  </a:lnTo>
                  <a:lnTo>
                    <a:pt x="1548" y="1761"/>
                  </a:lnTo>
                  <a:lnTo>
                    <a:pt x="1665" y="2040"/>
                  </a:lnTo>
                  <a:lnTo>
                    <a:pt x="1751" y="2295"/>
                  </a:lnTo>
                  <a:lnTo>
                    <a:pt x="1809" y="2511"/>
                  </a:lnTo>
                  <a:lnTo>
                    <a:pt x="1863" y="2778"/>
                  </a:lnTo>
                  <a:lnTo>
                    <a:pt x="1890" y="3012"/>
                  </a:lnTo>
                  <a:lnTo>
                    <a:pt x="1905" y="3312"/>
                  </a:lnTo>
                </a:path>
              </a:pathLst>
            </a:custGeom>
            <a:gradFill rotWithShape="0">
              <a:gsLst>
                <a:gs pos="0">
                  <a:schemeClr val="accent2">
                    <a:gamma/>
                    <a:shade val="46275"/>
                    <a:invGamma/>
                  </a:schemeClr>
                </a:gs>
                <a:gs pos="100000">
                  <a:schemeClr val="accent2"/>
                </a:gs>
              </a:gsLst>
              <a:lin ang="0" scaled="1"/>
            </a:gradFill>
            <a:ln w="9525" cap="rnd">
              <a:noFill/>
              <a:round/>
              <a:headEnd/>
              <a:tailEnd/>
            </a:ln>
            <a:effectLst/>
          </p:spPr>
          <p:txBody>
            <a:bodyPr/>
            <a:lstStyle/>
            <a:p>
              <a:pPr>
                <a:defRPr/>
              </a:pPr>
              <a:endParaRPr lang="en-US">
                <a:solidFill>
                  <a:srgbClr val="FFFF00"/>
                </a:solidFill>
              </a:endParaRPr>
            </a:p>
          </p:txBody>
        </p:sp>
        <p:sp>
          <p:nvSpPr>
            <p:cNvPr id="2052" name="Arc 4"/>
            <p:cNvSpPr>
              <a:spLocks/>
            </p:cNvSpPr>
            <p:nvPr/>
          </p:nvSpPr>
          <p:spPr bwMode="auto">
            <a:xfrm>
              <a:off x="0" y="1"/>
              <a:ext cx="5298" cy="43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accent2"/>
              </a:solidFill>
              <a:round/>
              <a:headEnd type="none" w="sm" len="sm"/>
              <a:tailEnd type="none" w="sm" len="sm"/>
            </a:ln>
            <a:effectLst/>
          </p:spPr>
          <p:txBody>
            <a:bodyPr wrap="none" anchor="ctr"/>
            <a:lstStyle/>
            <a:p>
              <a:pPr>
                <a:defRPr/>
              </a:pPr>
              <a:endParaRPr lang="en-US">
                <a:solidFill>
                  <a:srgbClr val="FFFF00"/>
                </a:solidFill>
              </a:endParaRPr>
            </a:p>
          </p:txBody>
        </p:sp>
      </p:grpSp>
      <p:sp>
        <p:nvSpPr>
          <p:cNvPr id="3075" name="Rectangle 5"/>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55" tIns="46029" rIns="92055" bIns="46029" numCol="1" anchor="ctr" anchorCtr="0" compatLnSpc="1">
            <a:prstTxWarp prst="textNoShape">
              <a:avLst/>
            </a:prstTxWarp>
          </a:bodyPr>
          <a:lstStyle/>
          <a:p>
            <a:pPr lvl="0"/>
            <a:r>
              <a:rPr lang="de-DE" smtClean="0"/>
              <a:t>Klicken Sie, um das Titelformat zu bearbeiten</a:t>
            </a:r>
          </a:p>
        </p:txBody>
      </p:sp>
      <p:sp>
        <p:nvSpPr>
          <p:cNvPr id="2055" name="Rectangle 7"/>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2055" tIns="46029" rIns="92055" bIns="46029" numCol="1" anchor="ctr" anchorCtr="0" compatLnSpc="1">
            <a:prstTxWarp prst="textNoShape">
              <a:avLst/>
            </a:prstTxWarp>
          </a:bodyPr>
          <a:lstStyle>
            <a:lvl1pPr algn="l" eaLnBrk="1" hangingPunct="1">
              <a:defRPr sz="1400">
                <a:solidFill>
                  <a:schemeClr val="tx1"/>
                </a:solidFill>
                <a:effectLst/>
                <a:latin typeface="+mn-lt"/>
              </a:defRPr>
            </a:lvl1pPr>
          </a:lstStyle>
          <a:p>
            <a:pPr>
              <a:defRPr/>
            </a:pPr>
            <a:endParaRPr lang="de-DE">
              <a:solidFill>
                <a:srgbClr val="FFFFFF"/>
              </a:solidFill>
            </a:endParaRPr>
          </a:p>
        </p:txBody>
      </p:sp>
      <p:sp>
        <p:nvSpPr>
          <p:cNvPr id="2056" name="Rectangle 8"/>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2055" tIns="46029" rIns="92055" bIns="46029" numCol="1" anchor="ctr" anchorCtr="0" compatLnSpc="1">
            <a:prstTxWarp prst="textNoShape">
              <a:avLst/>
            </a:prstTxWarp>
          </a:bodyPr>
          <a:lstStyle>
            <a:lvl1pPr eaLnBrk="1" hangingPunct="1">
              <a:defRPr sz="1400">
                <a:solidFill>
                  <a:schemeClr val="tx1"/>
                </a:solidFill>
                <a:effectLst/>
                <a:latin typeface="+mn-lt"/>
              </a:defRPr>
            </a:lvl1pPr>
          </a:lstStyle>
          <a:p>
            <a:pPr>
              <a:defRPr/>
            </a:pPr>
            <a:endParaRPr lang="de-DE">
              <a:solidFill>
                <a:srgbClr val="FFFFFF"/>
              </a:solidFill>
            </a:endParaRPr>
          </a:p>
        </p:txBody>
      </p:sp>
      <p:sp>
        <p:nvSpPr>
          <p:cNvPr id="2057" name="Rectangle 9"/>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2055" tIns="46029" rIns="92055" bIns="46029" numCol="1" anchor="ctr" anchorCtr="0" compatLnSpc="1">
            <a:prstTxWarp prst="textNoShape">
              <a:avLst/>
            </a:prstTxWarp>
          </a:bodyPr>
          <a:lstStyle>
            <a:lvl1pPr algn="r" eaLnBrk="1" hangingPunct="1">
              <a:defRPr sz="1400">
                <a:solidFill>
                  <a:schemeClr val="tx1"/>
                </a:solidFill>
                <a:effectLst/>
                <a:latin typeface="+mn-lt"/>
              </a:defRPr>
            </a:lvl1pPr>
          </a:lstStyle>
          <a:p>
            <a:pPr>
              <a:defRPr/>
            </a:pPr>
            <a:fld id="{F3F1DA3F-2869-45E3-B32C-D0CBDF3363B5}" type="slidenum">
              <a:rPr lang="de-DE">
                <a:solidFill>
                  <a:srgbClr val="FFFFFF"/>
                </a:solidFill>
              </a:rPr>
              <a:pPr>
                <a:defRPr/>
              </a:pPr>
              <a:t>‹#›</a:t>
            </a:fld>
            <a:endParaRPr lang="de-DE">
              <a:solidFill>
                <a:srgbClr val="FFFFFF"/>
              </a:solidFill>
            </a:endParaRPr>
          </a:p>
        </p:txBody>
      </p:sp>
      <p:sp>
        <p:nvSpPr>
          <p:cNvPr id="3079" name="Rectangle 11"/>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0" tIns="45711" rIns="91420" bIns="45711" numCol="1" anchor="t" anchorCtr="0" compatLnSpc="1">
            <a:prstTxWarp prst="textNoShape">
              <a:avLst/>
            </a:prstTxWarp>
          </a:bodyPr>
          <a:lstStyle/>
          <a:p>
            <a:pPr lvl="0"/>
            <a:r>
              <a:rPr lang="de-DE" smtClean="0"/>
              <a:t>Klicken Sie, um die Formate des Vorlagentextes zu bearbeiten</a:t>
            </a:r>
          </a:p>
          <a:p>
            <a:pPr lvl="1"/>
            <a:r>
              <a:rPr lang="de-DE" smtClean="0"/>
              <a:t>Zweite Ebene</a:t>
            </a:r>
          </a:p>
          <a:p>
            <a:pPr lvl="2"/>
            <a:r>
              <a:rPr lang="de-DE" smtClean="0"/>
              <a:t>Dritte Ebene</a:t>
            </a:r>
          </a:p>
          <a:p>
            <a:pPr lvl="3"/>
            <a:r>
              <a:rPr lang="de-DE" smtClean="0"/>
              <a:t>Vierte Ebene</a:t>
            </a:r>
          </a:p>
          <a:p>
            <a:pPr lvl="4"/>
            <a:r>
              <a:rPr lang="de-DE" smtClean="0"/>
              <a:t>Fünfte Ebene</a:t>
            </a:r>
          </a:p>
        </p:txBody>
      </p:sp>
    </p:spTree>
    <p:extLst>
      <p:ext uri="{BB962C8B-B14F-4D97-AF65-F5344CB8AC3E}">
        <p14:creationId xmlns:p14="http://schemas.microsoft.com/office/powerpoint/2010/main" val="482338956"/>
      </p:ext>
    </p:extLst>
  </p:cSld>
  <p:clrMap bg1="dk2" tx1="lt1" bg2="dk1" tx2="lt2" accent1="accent1" accent2="accent2" accent3="accent3" accent4="accent4" accent5="accent5" accent6="accent6" hlink="hlink" folHlink="folHlink"/>
  <p:sldLayoutIdLst>
    <p:sldLayoutId id="2147485133" r:id="rId1"/>
    <p:sldLayoutId id="2147485134" r:id="rId2"/>
    <p:sldLayoutId id="2147485135" r:id="rId3"/>
    <p:sldLayoutId id="2147485136" r:id="rId4"/>
    <p:sldLayoutId id="2147485137" r:id="rId5"/>
    <p:sldLayoutId id="2147485138" r:id="rId6"/>
    <p:sldLayoutId id="2147485139" r:id="rId7"/>
    <p:sldLayoutId id="2147485140" r:id="rId8"/>
    <p:sldLayoutId id="2147485141" r:id="rId9"/>
    <p:sldLayoutId id="2147485142" r:id="rId10"/>
    <p:sldLayoutId id="2147485143"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106" algn="ctr" rtl="0" fontAlgn="base">
        <a:spcBef>
          <a:spcPct val="0"/>
        </a:spcBef>
        <a:spcAft>
          <a:spcPct val="0"/>
        </a:spcAft>
        <a:defRPr sz="4400">
          <a:solidFill>
            <a:schemeClr val="tx2"/>
          </a:solidFill>
          <a:latin typeface="Arial" pitchFamily="34" charset="0"/>
        </a:defRPr>
      </a:lvl6pPr>
      <a:lvl7pPr marL="914210" algn="ctr" rtl="0" fontAlgn="base">
        <a:spcBef>
          <a:spcPct val="0"/>
        </a:spcBef>
        <a:spcAft>
          <a:spcPct val="0"/>
        </a:spcAft>
        <a:defRPr sz="4400">
          <a:solidFill>
            <a:schemeClr val="tx2"/>
          </a:solidFill>
          <a:latin typeface="Arial" pitchFamily="34" charset="0"/>
        </a:defRPr>
      </a:lvl7pPr>
      <a:lvl8pPr marL="1371316" algn="ctr" rtl="0" fontAlgn="base">
        <a:spcBef>
          <a:spcPct val="0"/>
        </a:spcBef>
        <a:spcAft>
          <a:spcPct val="0"/>
        </a:spcAft>
        <a:defRPr sz="4400">
          <a:solidFill>
            <a:schemeClr val="tx2"/>
          </a:solidFill>
          <a:latin typeface="Arial" pitchFamily="34" charset="0"/>
        </a:defRPr>
      </a:lvl8pPr>
      <a:lvl9pPr marL="1828421" algn="ctr" rtl="0" fontAlgn="base">
        <a:spcBef>
          <a:spcPct val="0"/>
        </a:spcBef>
        <a:spcAft>
          <a:spcPct val="0"/>
        </a:spcAft>
        <a:defRPr sz="4400">
          <a:solidFill>
            <a:schemeClr val="tx2"/>
          </a:solidFill>
          <a:latin typeface="Arial" pitchFamily="34" charset="0"/>
        </a:defRPr>
      </a:lvl9pPr>
    </p:titleStyle>
    <p:bodyStyle>
      <a:lvl1pPr marL="342829" indent="-342829" algn="l" rtl="0" eaLnBrk="0" fontAlgn="base" hangingPunct="0">
        <a:spcBef>
          <a:spcPct val="20000"/>
        </a:spcBef>
        <a:spcAft>
          <a:spcPct val="0"/>
        </a:spcAft>
        <a:buClr>
          <a:schemeClr val="accent2"/>
        </a:buClr>
        <a:buSzPct val="80000"/>
        <a:buFont typeface="Wingdings" pitchFamily="2" charset="2"/>
        <a:buChar char="l"/>
        <a:defRPr sz="3200">
          <a:solidFill>
            <a:schemeClr val="tx1"/>
          </a:solidFill>
          <a:latin typeface="+mn-lt"/>
          <a:ea typeface="+mn-ea"/>
          <a:cs typeface="+mn-cs"/>
        </a:defRPr>
      </a:lvl1pPr>
      <a:lvl2pPr marL="742796" indent="-285690" algn="l" rtl="0" eaLnBrk="0" fontAlgn="base" hangingPunct="0">
        <a:spcBef>
          <a:spcPct val="20000"/>
        </a:spcBef>
        <a:spcAft>
          <a:spcPct val="0"/>
        </a:spcAft>
        <a:buClr>
          <a:schemeClr val="tx1"/>
        </a:buClr>
        <a:buSzPct val="90000"/>
        <a:buChar char="–"/>
        <a:defRPr sz="2800">
          <a:solidFill>
            <a:schemeClr val="tx1"/>
          </a:solidFill>
          <a:latin typeface="+mn-lt"/>
        </a:defRPr>
      </a:lvl2pPr>
      <a:lvl3pPr marL="1142764" indent="-228553" algn="l" rtl="0" eaLnBrk="0" fontAlgn="base" hangingPunct="0">
        <a:spcBef>
          <a:spcPct val="20000"/>
        </a:spcBef>
        <a:spcAft>
          <a:spcPct val="0"/>
        </a:spcAft>
        <a:buClr>
          <a:schemeClr val="accent1"/>
        </a:buClr>
        <a:buSzPct val="60000"/>
        <a:buFont typeface="Wingdings" pitchFamily="2" charset="2"/>
        <a:buChar char="l"/>
        <a:defRPr sz="2400">
          <a:solidFill>
            <a:schemeClr val="tx1"/>
          </a:solidFill>
          <a:latin typeface="+mn-lt"/>
        </a:defRPr>
      </a:lvl3pPr>
      <a:lvl4pPr marL="1599868" indent="-228553" algn="l" rtl="0" eaLnBrk="0" fontAlgn="base" hangingPunct="0">
        <a:spcBef>
          <a:spcPct val="20000"/>
        </a:spcBef>
        <a:spcAft>
          <a:spcPct val="0"/>
        </a:spcAft>
        <a:buClr>
          <a:schemeClr val="tx1"/>
        </a:buClr>
        <a:buChar char="–"/>
        <a:defRPr sz="2000">
          <a:solidFill>
            <a:schemeClr val="tx1"/>
          </a:solidFill>
          <a:latin typeface="+mn-lt"/>
        </a:defRPr>
      </a:lvl4pPr>
      <a:lvl5pPr marL="2056974" indent="-228553" algn="l" rtl="0" eaLnBrk="0" fontAlgn="base" hangingPunct="0">
        <a:spcBef>
          <a:spcPct val="20000"/>
        </a:spcBef>
        <a:spcAft>
          <a:spcPct val="0"/>
        </a:spcAft>
        <a:buClr>
          <a:schemeClr val="accent1"/>
        </a:buClr>
        <a:buChar char="•"/>
        <a:defRPr sz="2000">
          <a:solidFill>
            <a:schemeClr val="tx1"/>
          </a:solidFill>
          <a:latin typeface="+mn-lt"/>
        </a:defRPr>
      </a:lvl5pPr>
      <a:lvl6pPr marL="2514079" indent="-228553" algn="l" rtl="0" fontAlgn="base">
        <a:spcBef>
          <a:spcPct val="20000"/>
        </a:spcBef>
        <a:spcAft>
          <a:spcPct val="0"/>
        </a:spcAft>
        <a:buClr>
          <a:schemeClr val="accent1"/>
        </a:buClr>
        <a:buChar char="•"/>
        <a:defRPr sz="2000">
          <a:solidFill>
            <a:schemeClr val="tx1"/>
          </a:solidFill>
          <a:latin typeface="+mn-lt"/>
        </a:defRPr>
      </a:lvl6pPr>
      <a:lvl7pPr marL="2971184" indent="-228553" algn="l" rtl="0" fontAlgn="base">
        <a:spcBef>
          <a:spcPct val="20000"/>
        </a:spcBef>
        <a:spcAft>
          <a:spcPct val="0"/>
        </a:spcAft>
        <a:buClr>
          <a:schemeClr val="accent1"/>
        </a:buClr>
        <a:buChar char="•"/>
        <a:defRPr sz="2000">
          <a:solidFill>
            <a:schemeClr val="tx1"/>
          </a:solidFill>
          <a:latin typeface="+mn-lt"/>
        </a:defRPr>
      </a:lvl7pPr>
      <a:lvl8pPr marL="3428289" indent="-228553" algn="l" rtl="0" fontAlgn="base">
        <a:spcBef>
          <a:spcPct val="20000"/>
        </a:spcBef>
        <a:spcAft>
          <a:spcPct val="0"/>
        </a:spcAft>
        <a:buClr>
          <a:schemeClr val="accent1"/>
        </a:buClr>
        <a:buChar char="•"/>
        <a:defRPr sz="2000">
          <a:solidFill>
            <a:schemeClr val="tx1"/>
          </a:solidFill>
          <a:latin typeface="+mn-lt"/>
        </a:defRPr>
      </a:lvl8pPr>
      <a:lvl9pPr marL="3885394" indent="-228553" algn="l" rtl="0" fontAlgn="base">
        <a:spcBef>
          <a:spcPct val="20000"/>
        </a:spcBef>
        <a:spcAft>
          <a:spcPct val="0"/>
        </a:spcAft>
        <a:buClr>
          <a:schemeClr val="accent1"/>
        </a:buClr>
        <a:buChar char="•"/>
        <a:defRPr sz="2000">
          <a:solidFill>
            <a:schemeClr val="tx1"/>
          </a:solidFill>
          <a:latin typeface="+mn-lt"/>
        </a:defRPr>
      </a:lvl9pPr>
    </p:bodyStyle>
    <p:otherStyle>
      <a:defPPr>
        <a:defRPr lang="en-US"/>
      </a:defPPr>
      <a:lvl1pPr marL="0" algn="l" defTabSz="914210" rtl="0" eaLnBrk="1" latinLnBrk="0" hangingPunct="1">
        <a:defRPr sz="1800" kern="1200">
          <a:solidFill>
            <a:schemeClr val="tx1"/>
          </a:solidFill>
          <a:latin typeface="+mn-lt"/>
          <a:ea typeface="+mn-ea"/>
          <a:cs typeface="+mn-cs"/>
        </a:defRPr>
      </a:lvl1pPr>
      <a:lvl2pPr marL="457106" algn="l" defTabSz="914210" rtl="0" eaLnBrk="1" latinLnBrk="0" hangingPunct="1">
        <a:defRPr sz="1800" kern="1200">
          <a:solidFill>
            <a:schemeClr val="tx1"/>
          </a:solidFill>
          <a:latin typeface="+mn-lt"/>
          <a:ea typeface="+mn-ea"/>
          <a:cs typeface="+mn-cs"/>
        </a:defRPr>
      </a:lvl2pPr>
      <a:lvl3pPr marL="914210" algn="l" defTabSz="914210" rtl="0" eaLnBrk="1" latinLnBrk="0" hangingPunct="1">
        <a:defRPr sz="1800" kern="1200">
          <a:solidFill>
            <a:schemeClr val="tx1"/>
          </a:solidFill>
          <a:latin typeface="+mn-lt"/>
          <a:ea typeface="+mn-ea"/>
          <a:cs typeface="+mn-cs"/>
        </a:defRPr>
      </a:lvl3pPr>
      <a:lvl4pPr marL="1371316" algn="l" defTabSz="914210" rtl="0" eaLnBrk="1" latinLnBrk="0" hangingPunct="1">
        <a:defRPr sz="1800" kern="1200">
          <a:solidFill>
            <a:schemeClr val="tx1"/>
          </a:solidFill>
          <a:latin typeface="+mn-lt"/>
          <a:ea typeface="+mn-ea"/>
          <a:cs typeface="+mn-cs"/>
        </a:defRPr>
      </a:lvl4pPr>
      <a:lvl5pPr marL="1828421" algn="l" defTabSz="914210" rtl="0" eaLnBrk="1" latinLnBrk="0" hangingPunct="1">
        <a:defRPr sz="1800" kern="1200">
          <a:solidFill>
            <a:schemeClr val="tx1"/>
          </a:solidFill>
          <a:latin typeface="+mn-lt"/>
          <a:ea typeface="+mn-ea"/>
          <a:cs typeface="+mn-cs"/>
        </a:defRPr>
      </a:lvl5pPr>
      <a:lvl6pPr marL="2285526" algn="l" defTabSz="914210" rtl="0" eaLnBrk="1" latinLnBrk="0" hangingPunct="1">
        <a:defRPr sz="1800" kern="1200">
          <a:solidFill>
            <a:schemeClr val="tx1"/>
          </a:solidFill>
          <a:latin typeface="+mn-lt"/>
          <a:ea typeface="+mn-ea"/>
          <a:cs typeface="+mn-cs"/>
        </a:defRPr>
      </a:lvl6pPr>
      <a:lvl7pPr marL="2742630" algn="l" defTabSz="914210" rtl="0" eaLnBrk="1" latinLnBrk="0" hangingPunct="1">
        <a:defRPr sz="1800" kern="1200">
          <a:solidFill>
            <a:schemeClr val="tx1"/>
          </a:solidFill>
          <a:latin typeface="+mn-lt"/>
          <a:ea typeface="+mn-ea"/>
          <a:cs typeface="+mn-cs"/>
        </a:defRPr>
      </a:lvl7pPr>
      <a:lvl8pPr marL="3199736" algn="l" defTabSz="914210" rtl="0" eaLnBrk="1" latinLnBrk="0" hangingPunct="1">
        <a:defRPr sz="1800" kern="1200">
          <a:solidFill>
            <a:schemeClr val="tx1"/>
          </a:solidFill>
          <a:latin typeface="+mn-lt"/>
          <a:ea typeface="+mn-ea"/>
          <a:cs typeface="+mn-cs"/>
        </a:defRPr>
      </a:lvl8pPr>
      <a:lvl9pPr marL="3656841" algn="l" defTabSz="91421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0" tIns="45711" rIns="91420" bIns="45711" numCol="1" anchor="ctr"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nvPr>
        </p:nvSpPr>
        <p:spPr bwMode="auto">
          <a:xfrm>
            <a:off x="457200" y="1600202"/>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0" tIns="45711" rIns="91420" bIns="45711"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642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0" tIns="45711" rIns="91420" bIns="45711" numCol="1" anchor="t" anchorCtr="0" compatLnSpc="1">
            <a:prstTxWarp prst="textNoShape">
              <a:avLst/>
            </a:prstTxWarp>
          </a:bodyPr>
          <a:lstStyle>
            <a:lvl1pPr algn="l" eaLnBrk="1" hangingPunct="1">
              <a:defRPr sz="1400">
                <a:solidFill>
                  <a:schemeClr val="tx1"/>
                </a:solidFill>
                <a:effectLst/>
                <a:cs typeface="+mn-cs"/>
              </a:defRPr>
            </a:lvl1pPr>
          </a:lstStyle>
          <a:p>
            <a:pPr>
              <a:defRPr/>
            </a:pPr>
            <a:endParaRPr lang="en-US"/>
          </a:p>
        </p:txBody>
      </p:sp>
      <p:sp>
        <p:nvSpPr>
          <p:cNvPr id="5642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0" tIns="45711" rIns="91420" bIns="45711" numCol="1" anchor="t" anchorCtr="0" compatLnSpc="1">
            <a:prstTxWarp prst="textNoShape">
              <a:avLst/>
            </a:prstTxWarp>
          </a:bodyPr>
          <a:lstStyle>
            <a:lvl1pPr eaLnBrk="1" hangingPunct="1">
              <a:defRPr sz="1400">
                <a:solidFill>
                  <a:schemeClr val="tx1"/>
                </a:solidFill>
                <a:effectLst/>
                <a:cs typeface="+mn-cs"/>
              </a:defRPr>
            </a:lvl1pPr>
          </a:lstStyle>
          <a:p>
            <a:pPr>
              <a:defRPr/>
            </a:pPr>
            <a:endParaRPr lang="en-US"/>
          </a:p>
        </p:txBody>
      </p:sp>
      <p:sp>
        <p:nvSpPr>
          <p:cNvPr id="5642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20" tIns="45711" rIns="91420" bIns="45711" numCol="1" anchor="t" anchorCtr="0" compatLnSpc="1">
            <a:prstTxWarp prst="textNoShape">
              <a:avLst/>
            </a:prstTxWarp>
          </a:bodyPr>
          <a:lstStyle>
            <a:lvl1pPr algn="r" eaLnBrk="1" hangingPunct="1">
              <a:defRPr sz="1400">
                <a:solidFill>
                  <a:schemeClr val="tx1"/>
                </a:solidFill>
                <a:effectLst/>
                <a:cs typeface="+mn-cs"/>
              </a:defRPr>
            </a:lvl1pPr>
          </a:lstStyle>
          <a:p>
            <a:pPr>
              <a:defRPr/>
            </a:pPr>
            <a:fld id="{B95FD154-68C0-4984-890A-B0C0544B00E5}"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702" r:id="rId1"/>
    <p:sldLayoutId id="2147484703" r:id="rId2"/>
    <p:sldLayoutId id="2147484704" r:id="rId3"/>
    <p:sldLayoutId id="2147484705" r:id="rId4"/>
    <p:sldLayoutId id="2147484706" r:id="rId5"/>
    <p:sldLayoutId id="2147484707" r:id="rId6"/>
    <p:sldLayoutId id="2147484708" r:id="rId7"/>
    <p:sldLayoutId id="2147484709" r:id="rId8"/>
    <p:sldLayoutId id="2147484710" r:id="rId9"/>
    <p:sldLayoutId id="2147484711" r:id="rId10"/>
    <p:sldLayoutId id="2147484712"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cs typeface="Arial" pitchFamily="34" charset="0"/>
        </a:defRPr>
      </a:lvl2pPr>
      <a:lvl3pPr algn="ctr" rtl="0" eaLnBrk="0" fontAlgn="base" hangingPunct="0">
        <a:spcBef>
          <a:spcPct val="0"/>
        </a:spcBef>
        <a:spcAft>
          <a:spcPct val="0"/>
        </a:spcAft>
        <a:defRPr sz="4400">
          <a:solidFill>
            <a:schemeClr val="tx2"/>
          </a:solidFill>
          <a:latin typeface="Arial" pitchFamily="34" charset="0"/>
          <a:cs typeface="Arial" pitchFamily="34" charset="0"/>
        </a:defRPr>
      </a:lvl3pPr>
      <a:lvl4pPr algn="ctr" rtl="0" eaLnBrk="0" fontAlgn="base" hangingPunct="0">
        <a:spcBef>
          <a:spcPct val="0"/>
        </a:spcBef>
        <a:spcAft>
          <a:spcPct val="0"/>
        </a:spcAft>
        <a:defRPr sz="4400">
          <a:solidFill>
            <a:schemeClr val="tx2"/>
          </a:solidFill>
          <a:latin typeface="Arial" pitchFamily="34" charset="0"/>
          <a:cs typeface="Arial" pitchFamily="34" charset="0"/>
        </a:defRPr>
      </a:lvl4pPr>
      <a:lvl5pPr algn="ctr" rtl="0" eaLnBrk="0" fontAlgn="base" hangingPunct="0">
        <a:spcBef>
          <a:spcPct val="0"/>
        </a:spcBef>
        <a:spcAft>
          <a:spcPct val="0"/>
        </a:spcAft>
        <a:defRPr sz="4400">
          <a:solidFill>
            <a:schemeClr val="tx2"/>
          </a:solidFill>
          <a:latin typeface="Arial" pitchFamily="34" charset="0"/>
          <a:cs typeface="Arial" pitchFamily="34" charset="0"/>
        </a:defRPr>
      </a:lvl5pPr>
      <a:lvl6pPr marL="457106" algn="ctr" rtl="0" fontAlgn="base">
        <a:spcBef>
          <a:spcPct val="0"/>
        </a:spcBef>
        <a:spcAft>
          <a:spcPct val="0"/>
        </a:spcAft>
        <a:defRPr sz="4400">
          <a:solidFill>
            <a:schemeClr val="tx2"/>
          </a:solidFill>
          <a:latin typeface="Arial" pitchFamily="34" charset="0"/>
          <a:cs typeface="Arial" pitchFamily="34" charset="0"/>
        </a:defRPr>
      </a:lvl6pPr>
      <a:lvl7pPr marL="914210" algn="ctr" rtl="0" fontAlgn="base">
        <a:spcBef>
          <a:spcPct val="0"/>
        </a:spcBef>
        <a:spcAft>
          <a:spcPct val="0"/>
        </a:spcAft>
        <a:defRPr sz="4400">
          <a:solidFill>
            <a:schemeClr val="tx2"/>
          </a:solidFill>
          <a:latin typeface="Arial" pitchFamily="34" charset="0"/>
          <a:cs typeface="Arial" pitchFamily="34" charset="0"/>
        </a:defRPr>
      </a:lvl7pPr>
      <a:lvl8pPr marL="1371316" algn="ctr" rtl="0" fontAlgn="base">
        <a:spcBef>
          <a:spcPct val="0"/>
        </a:spcBef>
        <a:spcAft>
          <a:spcPct val="0"/>
        </a:spcAft>
        <a:defRPr sz="4400">
          <a:solidFill>
            <a:schemeClr val="tx2"/>
          </a:solidFill>
          <a:latin typeface="Arial" pitchFamily="34" charset="0"/>
          <a:cs typeface="Arial" pitchFamily="34" charset="0"/>
        </a:defRPr>
      </a:lvl8pPr>
      <a:lvl9pPr marL="1828421" algn="ctr" rtl="0" fontAlgn="base">
        <a:spcBef>
          <a:spcPct val="0"/>
        </a:spcBef>
        <a:spcAft>
          <a:spcPct val="0"/>
        </a:spcAft>
        <a:defRPr sz="4400">
          <a:solidFill>
            <a:schemeClr val="tx2"/>
          </a:solidFill>
          <a:latin typeface="Arial" pitchFamily="34" charset="0"/>
          <a:cs typeface="Arial" pitchFamily="34" charset="0"/>
        </a:defRPr>
      </a:lvl9pPr>
    </p:titleStyle>
    <p:bodyStyle>
      <a:lvl1pPr marL="342829" indent="-342829" algn="l" rtl="0" eaLnBrk="0" fontAlgn="base" hangingPunct="0">
        <a:spcBef>
          <a:spcPct val="20000"/>
        </a:spcBef>
        <a:spcAft>
          <a:spcPct val="0"/>
        </a:spcAft>
        <a:buChar char="•"/>
        <a:defRPr sz="3200">
          <a:solidFill>
            <a:schemeClr val="tx1"/>
          </a:solidFill>
          <a:latin typeface="+mn-lt"/>
          <a:ea typeface="+mn-ea"/>
          <a:cs typeface="+mn-cs"/>
        </a:defRPr>
      </a:lvl1pPr>
      <a:lvl2pPr marL="742796" indent="-285690" algn="l" rtl="0" eaLnBrk="0" fontAlgn="base" hangingPunct="0">
        <a:spcBef>
          <a:spcPct val="20000"/>
        </a:spcBef>
        <a:spcAft>
          <a:spcPct val="0"/>
        </a:spcAft>
        <a:buChar char="–"/>
        <a:defRPr sz="2800">
          <a:solidFill>
            <a:schemeClr val="tx1"/>
          </a:solidFill>
          <a:latin typeface="+mn-lt"/>
          <a:cs typeface="+mn-cs"/>
        </a:defRPr>
      </a:lvl2pPr>
      <a:lvl3pPr marL="1142764" indent="-228553" algn="l" rtl="0" eaLnBrk="0" fontAlgn="base" hangingPunct="0">
        <a:spcBef>
          <a:spcPct val="20000"/>
        </a:spcBef>
        <a:spcAft>
          <a:spcPct val="0"/>
        </a:spcAft>
        <a:buChar char="•"/>
        <a:defRPr sz="2400">
          <a:solidFill>
            <a:schemeClr val="tx1"/>
          </a:solidFill>
          <a:latin typeface="+mn-lt"/>
          <a:cs typeface="+mn-cs"/>
        </a:defRPr>
      </a:lvl3pPr>
      <a:lvl4pPr marL="1599868" indent="-228553" algn="l" rtl="0" eaLnBrk="0" fontAlgn="base" hangingPunct="0">
        <a:spcBef>
          <a:spcPct val="20000"/>
        </a:spcBef>
        <a:spcAft>
          <a:spcPct val="0"/>
        </a:spcAft>
        <a:buChar char="–"/>
        <a:defRPr sz="2000">
          <a:solidFill>
            <a:schemeClr val="tx1"/>
          </a:solidFill>
          <a:latin typeface="+mn-lt"/>
          <a:cs typeface="+mn-cs"/>
        </a:defRPr>
      </a:lvl4pPr>
      <a:lvl5pPr marL="2056974" indent="-228553" algn="l" rtl="0" eaLnBrk="0" fontAlgn="base" hangingPunct="0">
        <a:spcBef>
          <a:spcPct val="20000"/>
        </a:spcBef>
        <a:spcAft>
          <a:spcPct val="0"/>
        </a:spcAft>
        <a:buChar char="»"/>
        <a:defRPr sz="2000">
          <a:solidFill>
            <a:schemeClr val="tx1"/>
          </a:solidFill>
          <a:latin typeface="+mn-lt"/>
          <a:cs typeface="+mn-cs"/>
        </a:defRPr>
      </a:lvl5pPr>
      <a:lvl6pPr marL="2514079" indent="-228553" algn="l" rtl="0" fontAlgn="base">
        <a:spcBef>
          <a:spcPct val="20000"/>
        </a:spcBef>
        <a:spcAft>
          <a:spcPct val="0"/>
        </a:spcAft>
        <a:buChar char="»"/>
        <a:defRPr sz="2000">
          <a:solidFill>
            <a:schemeClr val="tx1"/>
          </a:solidFill>
          <a:latin typeface="+mn-lt"/>
          <a:cs typeface="+mn-cs"/>
        </a:defRPr>
      </a:lvl6pPr>
      <a:lvl7pPr marL="2971184" indent="-228553" algn="l" rtl="0" fontAlgn="base">
        <a:spcBef>
          <a:spcPct val="20000"/>
        </a:spcBef>
        <a:spcAft>
          <a:spcPct val="0"/>
        </a:spcAft>
        <a:buChar char="»"/>
        <a:defRPr sz="2000">
          <a:solidFill>
            <a:schemeClr val="tx1"/>
          </a:solidFill>
          <a:latin typeface="+mn-lt"/>
          <a:cs typeface="+mn-cs"/>
        </a:defRPr>
      </a:lvl7pPr>
      <a:lvl8pPr marL="3428289" indent="-228553" algn="l" rtl="0" fontAlgn="base">
        <a:spcBef>
          <a:spcPct val="20000"/>
        </a:spcBef>
        <a:spcAft>
          <a:spcPct val="0"/>
        </a:spcAft>
        <a:buChar char="»"/>
        <a:defRPr sz="2000">
          <a:solidFill>
            <a:schemeClr val="tx1"/>
          </a:solidFill>
          <a:latin typeface="+mn-lt"/>
          <a:cs typeface="+mn-cs"/>
        </a:defRPr>
      </a:lvl8pPr>
      <a:lvl9pPr marL="3885394" indent="-228553"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210" rtl="0" eaLnBrk="1" latinLnBrk="0" hangingPunct="1">
        <a:defRPr sz="1800" kern="1200">
          <a:solidFill>
            <a:schemeClr val="tx1"/>
          </a:solidFill>
          <a:latin typeface="+mn-lt"/>
          <a:ea typeface="+mn-ea"/>
          <a:cs typeface="+mn-cs"/>
        </a:defRPr>
      </a:lvl1pPr>
      <a:lvl2pPr marL="457106" algn="l" defTabSz="914210" rtl="0" eaLnBrk="1" latinLnBrk="0" hangingPunct="1">
        <a:defRPr sz="1800" kern="1200">
          <a:solidFill>
            <a:schemeClr val="tx1"/>
          </a:solidFill>
          <a:latin typeface="+mn-lt"/>
          <a:ea typeface="+mn-ea"/>
          <a:cs typeface="+mn-cs"/>
        </a:defRPr>
      </a:lvl2pPr>
      <a:lvl3pPr marL="914210" algn="l" defTabSz="914210" rtl="0" eaLnBrk="1" latinLnBrk="0" hangingPunct="1">
        <a:defRPr sz="1800" kern="1200">
          <a:solidFill>
            <a:schemeClr val="tx1"/>
          </a:solidFill>
          <a:latin typeface="+mn-lt"/>
          <a:ea typeface="+mn-ea"/>
          <a:cs typeface="+mn-cs"/>
        </a:defRPr>
      </a:lvl3pPr>
      <a:lvl4pPr marL="1371316" algn="l" defTabSz="914210" rtl="0" eaLnBrk="1" latinLnBrk="0" hangingPunct="1">
        <a:defRPr sz="1800" kern="1200">
          <a:solidFill>
            <a:schemeClr val="tx1"/>
          </a:solidFill>
          <a:latin typeface="+mn-lt"/>
          <a:ea typeface="+mn-ea"/>
          <a:cs typeface="+mn-cs"/>
        </a:defRPr>
      </a:lvl4pPr>
      <a:lvl5pPr marL="1828421" algn="l" defTabSz="914210" rtl="0" eaLnBrk="1" latinLnBrk="0" hangingPunct="1">
        <a:defRPr sz="1800" kern="1200">
          <a:solidFill>
            <a:schemeClr val="tx1"/>
          </a:solidFill>
          <a:latin typeface="+mn-lt"/>
          <a:ea typeface="+mn-ea"/>
          <a:cs typeface="+mn-cs"/>
        </a:defRPr>
      </a:lvl5pPr>
      <a:lvl6pPr marL="2285526" algn="l" defTabSz="914210" rtl="0" eaLnBrk="1" latinLnBrk="0" hangingPunct="1">
        <a:defRPr sz="1800" kern="1200">
          <a:solidFill>
            <a:schemeClr val="tx1"/>
          </a:solidFill>
          <a:latin typeface="+mn-lt"/>
          <a:ea typeface="+mn-ea"/>
          <a:cs typeface="+mn-cs"/>
        </a:defRPr>
      </a:lvl6pPr>
      <a:lvl7pPr marL="2742630" algn="l" defTabSz="914210" rtl="0" eaLnBrk="1" latinLnBrk="0" hangingPunct="1">
        <a:defRPr sz="1800" kern="1200">
          <a:solidFill>
            <a:schemeClr val="tx1"/>
          </a:solidFill>
          <a:latin typeface="+mn-lt"/>
          <a:ea typeface="+mn-ea"/>
          <a:cs typeface="+mn-cs"/>
        </a:defRPr>
      </a:lvl7pPr>
      <a:lvl8pPr marL="3199736" algn="l" defTabSz="914210" rtl="0" eaLnBrk="1" latinLnBrk="0" hangingPunct="1">
        <a:defRPr sz="1800" kern="1200">
          <a:solidFill>
            <a:schemeClr val="tx1"/>
          </a:solidFill>
          <a:latin typeface="+mn-lt"/>
          <a:ea typeface="+mn-ea"/>
          <a:cs typeface="+mn-cs"/>
        </a:defRPr>
      </a:lvl8pPr>
      <a:lvl9pPr marL="3656841" algn="l" defTabSz="91421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20" tIns="45711" rIns="91420" bIns="45711"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2"/>
            <a:ext cx="8229600" cy="4525963"/>
          </a:xfrm>
          <a:prstGeom prst="rect">
            <a:avLst/>
          </a:prstGeom>
        </p:spPr>
        <p:txBody>
          <a:bodyPr vert="horz" lIns="91420" tIns="45711" rIns="91420" bIns="45711"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2"/>
            <a:ext cx="2133600" cy="365125"/>
          </a:xfrm>
          <a:prstGeom prst="rect">
            <a:avLst/>
          </a:prstGeom>
        </p:spPr>
        <p:txBody>
          <a:bodyPr vert="horz" lIns="91420" tIns="45711" rIns="91420" bIns="45711" rtlCol="0" anchor="ctr"/>
          <a:lstStyle>
            <a:lvl1pPr algn="l">
              <a:defRPr sz="1200">
                <a:solidFill>
                  <a:schemeClr val="tx1">
                    <a:tint val="75000"/>
                  </a:schemeClr>
                </a:solidFill>
              </a:defRPr>
            </a:lvl1pPr>
          </a:lstStyle>
          <a:p>
            <a:pPr eaLnBrk="1" fontAlgn="auto" hangingPunct="1">
              <a:spcBef>
                <a:spcPts val="0"/>
              </a:spcBef>
              <a:spcAft>
                <a:spcPts val="0"/>
              </a:spcAft>
            </a:pPr>
            <a:r>
              <a:rPr lang="en-US" smtClean="0">
                <a:solidFill>
                  <a:prstClr val="black">
                    <a:tint val="75000"/>
                  </a:prstClr>
                </a:solidFill>
                <a:effectLst/>
                <a:latin typeface="Calibri"/>
              </a:rPr>
              <a:t>4/30/2012</a:t>
            </a:r>
            <a:endParaRPr lang="en-US">
              <a:solidFill>
                <a:prstClr val="black">
                  <a:tint val="75000"/>
                </a:prstClr>
              </a:solidFill>
              <a:effectLst/>
              <a:latin typeface="Calibri"/>
            </a:endParaRP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420" tIns="45711" rIns="91420" bIns="45711" rtlCol="0" anchor="ctr"/>
          <a:lstStyle>
            <a:lvl1pPr algn="ctr">
              <a:defRPr sz="1200">
                <a:solidFill>
                  <a:schemeClr val="tx1">
                    <a:tint val="75000"/>
                  </a:schemeClr>
                </a:solidFill>
              </a:defRPr>
            </a:lvl1pPr>
          </a:lstStyle>
          <a:p>
            <a:pPr eaLnBrk="1" fontAlgn="auto" hangingPunct="1">
              <a:spcBef>
                <a:spcPts val="0"/>
              </a:spcBef>
              <a:spcAft>
                <a:spcPts val="0"/>
              </a:spcAft>
            </a:pPr>
            <a:r>
              <a:rPr lang="en-US" smtClean="0">
                <a:solidFill>
                  <a:prstClr val="black">
                    <a:tint val="75000"/>
                  </a:prstClr>
                </a:solidFill>
                <a:effectLst/>
                <a:latin typeface="Calibri"/>
              </a:rPr>
              <a:t>Brendan Kiburg, University of Washington</a:t>
            </a:r>
            <a:endParaRPr lang="en-US">
              <a:solidFill>
                <a:prstClr val="black">
                  <a:tint val="75000"/>
                </a:prstClr>
              </a:solidFill>
              <a:effectLst/>
              <a:latin typeface="Calibri"/>
            </a:endParaRP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420" tIns="45711" rIns="91420" bIns="45711" rtlCol="0" anchor="ctr"/>
          <a:lstStyle>
            <a:lvl1pPr algn="r">
              <a:defRPr sz="1200">
                <a:solidFill>
                  <a:schemeClr val="tx1">
                    <a:tint val="75000"/>
                  </a:schemeClr>
                </a:solidFill>
              </a:defRPr>
            </a:lvl1pPr>
          </a:lstStyle>
          <a:p>
            <a:pPr eaLnBrk="1" fontAlgn="auto" hangingPunct="1">
              <a:spcBef>
                <a:spcPts val="0"/>
              </a:spcBef>
              <a:spcAft>
                <a:spcPts val="0"/>
              </a:spcAft>
            </a:pPr>
            <a:fld id="{5352D883-8C8D-4E59-AFD1-1C216D76060E}" type="slidenum">
              <a:rPr lang="en-US" smtClean="0">
                <a:solidFill>
                  <a:prstClr val="black">
                    <a:tint val="75000"/>
                  </a:prstClr>
                </a:solidFill>
                <a:effectLst/>
                <a:latin typeface="Calibri"/>
              </a:rPr>
              <a:pPr eaLnBrk="1" fontAlgn="auto" hangingPunct="1">
                <a:spcBef>
                  <a:spcPts val="0"/>
                </a:spcBef>
                <a:spcAft>
                  <a:spcPts val="0"/>
                </a:spcAft>
              </a:pPr>
              <a:t>‹#›</a:t>
            </a:fld>
            <a:endParaRPr lang="en-US">
              <a:solidFill>
                <a:prstClr val="black">
                  <a:tint val="75000"/>
                </a:prstClr>
              </a:solidFill>
              <a:effectLst/>
              <a:latin typeface="Calibri"/>
            </a:endParaRPr>
          </a:p>
        </p:txBody>
      </p:sp>
    </p:spTree>
    <p:extLst>
      <p:ext uri="{BB962C8B-B14F-4D97-AF65-F5344CB8AC3E}">
        <p14:creationId xmlns:p14="http://schemas.microsoft.com/office/powerpoint/2010/main" val="2943003606"/>
      </p:ext>
    </p:extLst>
  </p:cSld>
  <p:clrMap bg1="lt1" tx1="dk1" bg2="lt2" tx2="dk2" accent1="accent1" accent2="accent2" accent3="accent3" accent4="accent4" accent5="accent5" accent6="accent6" hlink="hlink" folHlink="folHlink"/>
  <p:sldLayoutIdLst>
    <p:sldLayoutId id="2147485145" r:id="rId1"/>
    <p:sldLayoutId id="2147485146" r:id="rId2"/>
    <p:sldLayoutId id="2147485147" r:id="rId3"/>
    <p:sldLayoutId id="2147485148" r:id="rId4"/>
    <p:sldLayoutId id="2147485149" r:id="rId5"/>
    <p:sldLayoutId id="2147485150" r:id="rId6"/>
    <p:sldLayoutId id="2147485151" r:id="rId7"/>
    <p:sldLayoutId id="2147485152" r:id="rId8"/>
    <p:sldLayoutId id="2147485153" r:id="rId9"/>
    <p:sldLayoutId id="2147485154" r:id="rId10"/>
    <p:sldLayoutId id="2147485155" r:id="rId11"/>
  </p:sldLayoutIdLst>
  <p:timing>
    <p:tnLst>
      <p:par>
        <p:cTn id="1" dur="indefinite" restart="never" nodeType="tmRoot"/>
      </p:par>
    </p:tnLst>
  </p:timing>
  <p:hf hdr="0" ftr="0"/>
  <p:txStyles>
    <p:titleStyle>
      <a:lvl1pPr algn="ctr" defTabSz="914210" rtl="0" eaLnBrk="1" latinLnBrk="0" hangingPunct="1">
        <a:spcBef>
          <a:spcPct val="0"/>
        </a:spcBef>
        <a:buNone/>
        <a:defRPr sz="4400" b="1" kern="1200">
          <a:solidFill>
            <a:srgbClr val="0000FF"/>
          </a:solidFill>
          <a:effectLst>
            <a:outerShdw blurRad="38100" dist="38100" dir="2700000" algn="tl">
              <a:srgbClr val="000000">
                <a:alpha val="43137"/>
              </a:srgbClr>
            </a:outerShdw>
          </a:effectLst>
          <a:latin typeface="+mj-lt"/>
          <a:ea typeface="+mj-ea"/>
          <a:cs typeface="+mj-cs"/>
        </a:defRPr>
      </a:lvl1pPr>
    </p:titleStyle>
    <p:bodyStyle>
      <a:lvl1pPr marL="342829" indent="-342829" algn="l" defTabSz="91421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796" indent="-285690" algn="l" defTabSz="91421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64" indent="-228553" algn="l" defTabSz="91421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868" indent="-228553" algn="l" defTabSz="91421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6974" indent="-228553" algn="l" defTabSz="91421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079" indent="-228553" algn="l" defTabSz="91421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184" indent="-228553" algn="l" defTabSz="91421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289" indent="-228553" algn="l" defTabSz="91421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94" indent="-228553" algn="l" defTabSz="91421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210" rtl="0" eaLnBrk="1" latinLnBrk="0" hangingPunct="1">
        <a:defRPr sz="1800" kern="1200">
          <a:solidFill>
            <a:schemeClr val="tx1"/>
          </a:solidFill>
          <a:latin typeface="+mn-lt"/>
          <a:ea typeface="+mn-ea"/>
          <a:cs typeface="+mn-cs"/>
        </a:defRPr>
      </a:lvl1pPr>
      <a:lvl2pPr marL="457106" algn="l" defTabSz="914210" rtl="0" eaLnBrk="1" latinLnBrk="0" hangingPunct="1">
        <a:defRPr sz="1800" kern="1200">
          <a:solidFill>
            <a:schemeClr val="tx1"/>
          </a:solidFill>
          <a:latin typeface="+mn-lt"/>
          <a:ea typeface="+mn-ea"/>
          <a:cs typeface="+mn-cs"/>
        </a:defRPr>
      </a:lvl2pPr>
      <a:lvl3pPr marL="914210" algn="l" defTabSz="914210" rtl="0" eaLnBrk="1" latinLnBrk="0" hangingPunct="1">
        <a:defRPr sz="1800" kern="1200">
          <a:solidFill>
            <a:schemeClr val="tx1"/>
          </a:solidFill>
          <a:latin typeface="+mn-lt"/>
          <a:ea typeface="+mn-ea"/>
          <a:cs typeface="+mn-cs"/>
        </a:defRPr>
      </a:lvl3pPr>
      <a:lvl4pPr marL="1371316" algn="l" defTabSz="914210" rtl="0" eaLnBrk="1" latinLnBrk="0" hangingPunct="1">
        <a:defRPr sz="1800" kern="1200">
          <a:solidFill>
            <a:schemeClr val="tx1"/>
          </a:solidFill>
          <a:latin typeface="+mn-lt"/>
          <a:ea typeface="+mn-ea"/>
          <a:cs typeface="+mn-cs"/>
        </a:defRPr>
      </a:lvl4pPr>
      <a:lvl5pPr marL="1828421" algn="l" defTabSz="914210" rtl="0" eaLnBrk="1" latinLnBrk="0" hangingPunct="1">
        <a:defRPr sz="1800" kern="1200">
          <a:solidFill>
            <a:schemeClr val="tx1"/>
          </a:solidFill>
          <a:latin typeface="+mn-lt"/>
          <a:ea typeface="+mn-ea"/>
          <a:cs typeface="+mn-cs"/>
        </a:defRPr>
      </a:lvl5pPr>
      <a:lvl6pPr marL="2285526" algn="l" defTabSz="914210" rtl="0" eaLnBrk="1" latinLnBrk="0" hangingPunct="1">
        <a:defRPr sz="1800" kern="1200">
          <a:solidFill>
            <a:schemeClr val="tx1"/>
          </a:solidFill>
          <a:latin typeface="+mn-lt"/>
          <a:ea typeface="+mn-ea"/>
          <a:cs typeface="+mn-cs"/>
        </a:defRPr>
      </a:lvl6pPr>
      <a:lvl7pPr marL="2742630" algn="l" defTabSz="914210" rtl="0" eaLnBrk="1" latinLnBrk="0" hangingPunct="1">
        <a:defRPr sz="1800" kern="1200">
          <a:solidFill>
            <a:schemeClr val="tx1"/>
          </a:solidFill>
          <a:latin typeface="+mn-lt"/>
          <a:ea typeface="+mn-ea"/>
          <a:cs typeface="+mn-cs"/>
        </a:defRPr>
      </a:lvl7pPr>
      <a:lvl8pPr marL="3199736" algn="l" defTabSz="914210" rtl="0" eaLnBrk="1" latinLnBrk="0" hangingPunct="1">
        <a:defRPr sz="1800" kern="1200">
          <a:solidFill>
            <a:schemeClr val="tx1"/>
          </a:solidFill>
          <a:latin typeface="+mn-lt"/>
          <a:ea typeface="+mn-ea"/>
          <a:cs typeface="+mn-cs"/>
        </a:defRPr>
      </a:lvl8pPr>
      <a:lvl9pPr marL="3656841" algn="l" defTabSz="91421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bg1">
            <a:lumMod val="75000"/>
          </a:schemeClr>
        </a:solidFill>
        <a:effectLst/>
      </p:bgPr>
    </p:bg>
    <p:spTree>
      <p:nvGrpSpPr>
        <p:cNvPr id="1" name=""/>
        <p:cNvGrpSpPr/>
        <p:nvPr/>
      </p:nvGrpSpPr>
      <p:grpSpPr>
        <a:xfrm>
          <a:off x="0" y="0"/>
          <a:ext cx="0" cy="0"/>
          <a:chOff x="0" y="0"/>
          <a:chExt cx="0" cy="0"/>
        </a:xfrm>
      </p:grpSpPr>
      <p:grpSp>
        <p:nvGrpSpPr>
          <p:cNvPr id="1026" name="Group 10"/>
          <p:cNvGrpSpPr>
            <a:grpSpLocks/>
          </p:cNvGrpSpPr>
          <p:nvPr/>
        </p:nvGrpSpPr>
        <p:grpSpPr bwMode="auto">
          <a:xfrm>
            <a:off x="1" y="1588"/>
            <a:ext cx="9132888" cy="6845300"/>
            <a:chOff x="0" y="1"/>
            <a:chExt cx="5753" cy="4312"/>
          </a:xfrm>
        </p:grpSpPr>
        <p:sp>
          <p:nvSpPr>
            <p:cNvPr id="2051" name="Freeform 3"/>
            <p:cNvSpPr>
              <a:spLocks/>
            </p:cNvSpPr>
            <p:nvPr/>
          </p:nvSpPr>
          <p:spPr bwMode="auto">
            <a:xfrm>
              <a:off x="3394" y="999"/>
              <a:ext cx="2359" cy="3314"/>
            </a:xfrm>
            <a:custGeom>
              <a:avLst/>
              <a:gdLst/>
              <a:ahLst/>
              <a:cxnLst>
                <a:cxn ang="0">
                  <a:pos x="1905" y="3312"/>
                </a:cxn>
                <a:cxn ang="0">
                  <a:pos x="2358" y="3313"/>
                </a:cxn>
                <a:cxn ang="0">
                  <a:pos x="2358" y="1437"/>
                </a:cxn>
                <a:cxn ang="0">
                  <a:pos x="0" y="0"/>
                </a:cxn>
                <a:cxn ang="0">
                  <a:pos x="201" y="150"/>
                </a:cxn>
                <a:cxn ang="0">
                  <a:pos x="366" y="279"/>
                </a:cxn>
                <a:cxn ang="0">
                  <a:pos x="552" y="441"/>
                </a:cxn>
                <a:cxn ang="0">
                  <a:pos x="732" y="612"/>
                </a:cxn>
                <a:cxn ang="0">
                  <a:pos x="996" y="903"/>
                </a:cxn>
                <a:cxn ang="0">
                  <a:pos x="1230" y="1212"/>
                </a:cxn>
                <a:cxn ang="0">
                  <a:pos x="1400" y="1482"/>
                </a:cxn>
                <a:cxn ang="0">
                  <a:pos x="1548" y="1761"/>
                </a:cxn>
                <a:cxn ang="0">
                  <a:pos x="1665" y="2040"/>
                </a:cxn>
                <a:cxn ang="0">
                  <a:pos x="1751" y="2295"/>
                </a:cxn>
                <a:cxn ang="0">
                  <a:pos x="1809" y="2511"/>
                </a:cxn>
                <a:cxn ang="0">
                  <a:pos x="1863" y="2778"/>
                </a:cxn>
                <a:cxn ang="0">
                  <a:pos x="1890" y="3012"/>
                </a:cxn>
                <a:cxn ang="0">
                  <a:pos x="1905" y="3312"/>
                </a:cxn>
              </a:cxnLst>
              <a:rect l="0" t="0" r="r" b="b"/>
              <a:pathLst>
                <a:path w="2359" h="3314">
                  <a:moveTo>
                    <a:pt x="1905" y="3312"/>
                  </a:moveTo>
                  <a:lnTo>
                    <a:pt x="2358" y="3313"/>
                  </a:lnTo>
                  <a:lnTo>
                    <a:pt x="2358" y="1437"/>
                  </a:lnTo>
                  <a:lnTo>
                    <a:pt x="0" y="0"/>
                  </a:lnTo>
                  <a:lnTo>
                    <a:pt x="201" y="150"/>
                  </a:lnTo>
                  <a:lnTo>
                    <a:pt x="366" y="279"/>
                  </a:lnTo>
                  <a:lnTo>
                    <a:pt x="552" y="441"/>
                  </a:lnTo>
                  <a:lnTo>
                    <a:pt x="732" y="612"/>
                  </a:lnTo>
                  <a:lnTo>
                    <a:pt x="996" y="903"/>
                  </a:lnTo>
                  <a:lnTo>
                    <a:pt x="1230" y="1212"/>
                  </a:lnTo>
                  <a:lnTo>
                    <a:pt x="1400" y="1482"/>
                  </a:lnTo>
                  <a:lnTo>
                    <a:pt x="1548" y="1761"/>
                  </a:lnTo>
                  <a:lnTo>
                    <a:pt x="1665" y="2040"/>
                  </a:lnTo>
                  <a:lnTo>
                    <a:pt x="1751" y="2295"/>
                  </a:lnTo>
                  <a:lnTo>
                    <a:pt x="1809" y="2511"/>
                  </a:lnTo>
                  <a:lnTo>
                    <a:pt x="1863" y="2778"/>
                  </a:lnTo>
                  <a:lnTo>
                    <a:pt x="1890" y="3012"/>
                  </a:lnTo>
                  <a:lnTo>
                    <a:pt x="1905" y="3312"/>
                  </a:lnTo>
                </a:path>
              </a:pathLst>
            </a:custGeom>
            <a:gradFill rotWithShape="0">
              <a:gsLst>
                <a:gs pos="0">
                  <a:schemeClr val="accent2">
                    <a:gamma/>
                    <a:shade val="46275"/>
                    <a:invGamma/>
                  </a:schemeClr>
                </a:gs>
                <a:gs pos="100000">
                  <a:schemeClr val="accent2"/>
                </a:gs>
              </a:gsLst>
              <a:lin ang="0" scaled="1"/>
            </a:gradFill>
            <a:ln w="9525" cap="rnd">
              <a:noFill/>
              <a:round/>
              <a:headEnd/>
              <a:tailEnd/>
            </a:ln>
            <a:effectLst/>
          </p:spPr>
          <p:txBody>
            <a:bodyPr/>
            <a:lstStyle/>
            <a:p>
              <a:pPr>
                <a:defRPr/>
              </a:pPr>
              <a:endParaRPr lang="en-US">
                <a:solidFill>
                  <a:srgbClr val="FFFF00"/>
                </a:solidFill>
                <a:cs typeface="Arial" pitchFamily="34" charset="0"/>
              </a:endParaRPr>
            </a:p>
          </p:txBody>
        </p:sp>
        <p:sp>
          <p:nvSpPr>
            <p:cNvPr id="2052" name="Arc 4"/>
            <p:cNvSpPr>
              <a:spLocks/>
            </p:cNvSpPr>
            <p:nvPr/>
          </p:nvSpPr>
          <p:spPr bwMode="auto">
            <a:xfrm>
              <a:off x="0" y="1"/>
              <a:ext cx="5298" cy="43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chemeClr val="accent2"/>
              </a:solidFill>
              <a:round/>
              <a:headEnd type="none" w="sm" len="sm"/>
              <a:tailEnd type="none" w="sm" len="sm"/>
            </a:ln>
            <a:effectLst/>
          </p:spPr>
          <p:txBody>
            <a:bodyPr wrap="none" anchor="ctr"/>
            <a:lstStyle/>
            <a:p>
              <a:pPr>
                <a:defRPr/>
              </a:pPr>
              <a:endParaRPr lang="en-US">
                <a:solidFill>
                  <a:srgbClr val="FFFF00"/>
                </a:solidFill>
                <a:cs typeface="Arial" pitchFamily="34" charset="0"/>
              </a:endParaRPr>
            </a:p>
          </p:txBody>
        </p:sp>
      </p:grpSp>
      <p:sp>
        <p:nvSpPr>
          <p:cNvPr id="2053" name="Rectangle 5"/>
          <p:cNvSpPr>
            <a:spLocks noGrp="1" noChangeArrowheads="1"/>
          </p:cNvSpPr>
          <p:nvPr>
            <p:ph type="title"/>
          </p:nvPr>
        </p:nvSpPr>
        <p:spPr bwMode="auto">
          <a:xfrm>
            <a:off x="685800" y="609600"/>
            <a:ext cx="7772400" cy="1143000"/>
          </a:xfrm>
          <a:prstGeom prst="rect">
            <a:avLst/>
          </a:prstGeom>
          <a:noFill/>
          <a:ln w="9525">
            <a:noFill/>
            <a:miter lim="800000"/>
            <a:headEnd/>
            <a:tailEnd/>
          </a:ln>
          <a:effectLst/>
        </p:spPr>
        <p:txBody>
          <a:bodyPr vert="horz" wrap="square" lIns="92055" tIns="46029" rIns="92055" bIns="46029" numCol="1" anchor="ctr" anchorCtr="0" compatLnSpc="1">
            <a:prstTxWarp prst="textNoShape">
              <a:avLst/>
            </a:prstTxWarp>
          </a:bodyPr>
          <a:lstStyle/>
          <a:p>
            <a:pPr lvl="0"/>
            <a:r>
              <a:rPr lang="de-DE" smtClean="0"/>
              <a:t>Klicken Sie, um das Titelformat zu bearbeiten</a:t>
            </a:r>
          </a:p>
        </p:txBody>
      </p:sp>
      <p:sp>
        <p:nvSpPr>
          <p:cNvPr id="2055" name="Rectangle 7"/>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2055" tIns="46029" rIns="92055" bIns="46029" numCol="1" anchor="ctr" anchorCtr="0" compatLnSpc="1">
            <a:prstTxWarp prst="textNoShape">
              <a:avLst/>
            </a:prstTxWarp>
          </a:bodyPr>
          <a:lstStyle>
            <a:lvl1pPr algn="l" eaLnBrk="1" hangingPunct="1">
              <a:defRPr sz="1400">
                <a:solidFill>
                  <a:schemeClr val="tx1"/>
                </a:solidFill>
                <a:effectLst/>
                <a:latin typeface="+mn-lt"/>
                <a:cs typeface="+mn-cs"/>
              </a:defRPr>
            </a:lvl1pPr>
          </a:lstStyle>
          <a:p>
            <a:pPr>
              <a:defRPr/>
            </a:pPr>
            <a:r>
              <a:rPr lang="en-US" smtClean="0">
                <a:solidFill>
                  <a:srgbClr val="FFFFFF"/>
                </a:solidFill>
              </a:rPr>
              <a:t>4/30/2012</a:t>
            </a:r>
            <a:endParaRPr lang="de-DE">
              <a:solidFill>
                <a:srgbClr val="FFFFFF"/>
              </a:solidFill>
            </a:endParaRPr>
          </a:p>
        </p:txBody>
      </p:sp>
      <p:sp>
        <p:nvSpPr>
          <p:cNvPr id="2056" name="Rectangle 8"/>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2055" tIns="46029" rIns="92055" bIns="46029" numCol="1" anchor="ctr" anchorCtr="0" compatLnSpc="1">
            <a:prstTxWarp prst="textNoShape">
              <a:avLst/>
            </a:prstTxWarp>
          </a:bodyPr>
          <a:lstStyle>
            <a:lvl1pPr algn="ctr" eaLnBrk="1" hangingPunct="1">
              <a:defRPr sz="1400">
                <a:solidFill>
                  <a:schemeClr val="tx1"/>
                </a:solidFill>
                <a:effectLst/>
                <a:latin typeface="+mn-lt"/>
                <a:cs typeface="+mn-cs"/>
              </a:defRPr>
            </a:lvl1pPr>
          </a:lstStyle>
          <a:p>
            <a:pPr>
              <a:defRPr/>
            </a:pPr>
            <a:r>
              <a:rPr lang="en-US" smtClean="0">
                <a:solidFill>
                  <a:srgbClr val="FFFFFF"/>
                </a:solidFill>
              </a:rPr>
              <a:t>Brendan Kiburg, University of Washington</a:t>
            </a:r>
            <a:endParaRPr lang="de-DE">
              <a:solidFill>
                <a:srgbClr val="FFFFFF"/>
              </a:solidFill>
            </a:endParaRPr>
          </a:p>
        </p:txBody>
      </p:sp>
      <p:sp>
        <p:nvSpPr>
          <p:cNvPr id="2057" name="Rectangle 9"/>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2055" tIns="46029" rIns="92055" bIns="46029" numCol="1" anchor="ctr" anchorCtr="0" compatLnSpc="1">
            <a:prstTxWarp prst="textNoShape">
              <a:avLst/>
            </a:prstTxWarp>
          </a:bodyPr>
          <a:lstStyle>
            <a:lvl1pPr algn="r" eaLnBrk="1" hangingPunct="1">
              <a:defRPr sz="1400">
                <a:solidFill>
                  <a:schemeClr val="tx1"/>
                </a:solidFill>
                <a:effectLst/>
                <a:latin typeface="+mn-lt"/>
                <a:cs typeface="+mn-cs"/>
              </a:defRPr>
            </a:lvl1pPr>
          </a:lstStyle>
          <a:p>
            <a:pPr>
              <a:defRPr/>
            </a:pPr>
            <a:fld id="{41E260E7-FCDA-4C1D-A5A6-4708DB752C06}" type="slidenum">
              <a:rPr lang="de-DE">
                <a:solidFill>
                  <a:srgbClr val="FFFFFF"/>
                </a:solidFill>
              </a:rPr>
              <a:pPr>
                <a:defRPr/>
              </a:pPr>
              <a:t>‹#›</a:t>
            </a:fld>
            <a:endParaRPr lang="de-DE">
              <a:solidFill>
                <a:srgbClr val="FFFFFF"/>
              </a:solidFill>
            </a:endParaRPr>
          </a:p>
        </p:txBody>
      </p:sp>
      <p:sp>
        <p:nvSpPr>
          <p:cNvPr id="1031" name="Rectangle 11"/>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0" tIns="45711" rIns="91420" bIns="45711" numCol="1" anchor="t" anchorCtr="0" compatLnSpc="1">
            <a:prstTxWarp prst="textNoShape">
              <a:avLst/>
            </a:prstTxWarp>
          </a:bodyPr>
          <a:lstStyle/>
          <a:p>
            <a:pPr lvl="0"/>
            <a:r>
              <a:rPr lang="de-DE" smtClean="0"/>
              <a:t>Klicken Sie, um die Formate des Vorlagentextes zu bearbeiten</a:t>
            </a:r>
          </a:p>
          <a:p>
            <a:pPr lvl="1"/>
            <a:r>
              <a:rPr lang="de-DE" smtClean="0"/>
              <a:t>Zweite Ebene</a:t>
            </a:r>
          </a:p>
          <a:p>
            <a:pPr lvl="2"/>
            <a:r>
              <a:rPr lang="de-DE" smtClean="0"/>
              <a:t>Dritte Ebene</a:t>
            </a:r>
          </a:p>
          <a:p>
            <a:pPr lvl="3"/>
            <a:r>
              <a:rPr lang="de-DE" smtClean="0"/>
              <a:t>Vierte Ebene</a:t>
            </a:r>
          </a:p>
          <a:p>
            <a:pPr lvl="4"/>
            <a:r>
              <a:rPr lang="de-DE" smtClean="0"/>
              <a:t>Fünfte Ebene</a:t>
            </a:r>
          </a:p>
        </p:txBody>
      </p:sp>
    </p:spTree>
    <p:extLst>
      <p:ext uri="{BB962C8B-B14F-4D97-AF65-F5344CB8AC3E}">
        <p14:creationId xmlns:p14="http://schemas.microsoft.com/office/powerpoint/2010/main" val="2946568584"/>
      </p:ext>
    </p:extLst>
  </p:cSld>
  <p:clrMap bg1="dk2" tx1="lt1" bg2="dk1" tx2="lt2" accent1="accent1" accent2="accent2" accent3="accent3" accent4="accent4" accent5="accent5" accent6="accent6" hlink="hlink" folHlink="folHlink"/>
  <p:sldLayoutIdLst>
    <p:sldLayoutId id="2147485157" r:id="rId1"/>
    <p:sldLayoutId id="2147485158" r:id="rId2"/>
    <p:sldLayoutId id="2147485159" r:id="rId3"/>
    <p:sldLayoutId id="2147485160" r:id="rId4"/>
    <p:sldLayoutId id="2147485161" r:id="rId5"/>
    <p:sldLayoutId id="2147485162" r:id="rId6"/>
    <p:sldLayoutId id="2147485163" r:id="rId7"/>
    <p:sldLayoutId id="2147485164" r:id="rId8"/>
    <p:sldLayoutId id="2147485165" r:id="rId9"/>
    <p:sldLayoutId id="2147485166" r:id="rId10"/>
    <p:sldLayoutId id="2147485167" r:id="rId11"/>
  </p:sldLayoutIdLst>
  <p:hf hdr="0" ftr="0"/>
  <p:txStyles>
    <p:titleStyle>
      <a:lvl1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defRPr>
      </a:lvl2pPr>
      <a:lvl3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defRPr>
      </a:lvl3pPr>
      <a:lvl4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defRPr>
      </a:lvl4pPr>
      <a:lvl5pPr algn="ctr" rtl="0" eaLnBrk="0" fontAlgn="base" hangingPunct="0">
        <a:spcBef>
          <a:spcPct val="0"/>
        </a:spcBef>
        <a:spcAft>
          <a:spcPct val="0"/>
        </a:spcAft>
        <a:defRPr sz="4400">
          <a:solidFill>
            <a:schemeClr val="tx2"/>
          </a:solidFill>
          <a:effectLst>
            <a:outerShdw blurRad="38100" dist="38100" dir="2700000" algn="tl">
              <a:srgbClr val="000000"/>
            </a:outerShdw>
          </a:effectLst>
          <a:latin typeface="Arial" pitchFamily="34" charset="0"/>
        </a:defRPr>
      </a:lvl5pPr>
      <a:lvl6pPr marL="457106"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defRPr>
      </a:lvl6pPr>
      <a:lvl7pPr marL="914210"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defRPr>
      </a:lvl7pPr>
      <a:lvl8pPr marL="1371316"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defRPr>
      </a:lvl8pPr>
      <a:lvl9pPr marL="1828421" algn="ctr" rtl="0" fontAlgn="base">
        <a:spcBef>
          <a:spcPct val="0"/>
        </a:spcBef>
        <a:spcAft>
          <a:spcPct val="0"/>
        </a:spcAft>
        <a:defRPr sz="4400">
          <a:solidFill>
            <a:schemeClr val="tx2"/>
          </a:solidFill>
          <a:effectLst>
            <a:outerShdw blurRad="38100" dist="38100" dir="2700000" algn="tl">
              <a:srgbClr val="000000"/>
            </a:outerShdw>
          </a:effectLst>
          <a:latin typeface="Arial" pitchFamily="34" charset="0"/>
        </a:defRPr>
      </a:lvl9pPr>
    </p:titleStyle>
    <p:bodyStyle>
      <a:lvl1pPr marL="342829" indent="-342829" algn="l" rtl="0" eaLnBrk="0" fontAlgn="base" hangingPunct="0">
        <a:spcBef>
          <a:spcPct val="20000"/>
        </a:spcBef>
        <a:spcAft>
          <a:spcPct val="0"/>
        </a:spcAft>
        <a:buClr>
          <a:schemeClr val="accent2"/>
        </a:buClr>
        <a:buSzPct val="80000"/>
        <a:buFont typeface="Wingdings" pitchFamily="2" charset="2"/>
        <a:buChar char="l"/>
        <a:defRPr sz="3200">
          <a:solidFill>
            <a:schemeClr val="tx1"/>
          </a:solidFill>
          <a:latin typeface="+mn-lt"/>
          <a:ea typeface="+mn-ea"/>
          <a:cs typeface="+mn-cs"/>
        </a:defRPr>
      </a:lvl1pPr>
      <a:lvl2pPr marL="742796" indent="-285690" algn="l" rtl="0" eaLnBrk="0" fontAlgn="base" hangingPunct="0">
        <a:spcBef>
          <a:spcPct val="20000"/>
        </a:spcBef>
        <a:spcAft>
          <a:spcPct val="0"/>
        </a:spcAft>
        <a:buClr>
          <a:schemeClr val="tx1"/>
        </a:buClr>
        <a:buSzPct val="90000"/>
        <a:buChar char="–"/>
        <a:defRPr sz="2800">
          <a:solidFill>
            <a:schemeClr val="tx1"/>
          </a:solidFill>
          <a:latin typeface="+mn-lt"/>
        </a:defRPr>
      </a:lvl2pPr>
      <a:lvl3pPr marL="1142764" indent="-228553" algn="l" rtl="0" eaLnBrk="0" fontAlgn="base" hangingPunct="0">
        <a:spcBef>
          <a:spcPct val="20000"/>
        </a:spcBef>
        <a:spcAft>
          <a:spcPct val="0"/>
        </a:spcAft>
        <a:buClr>
          <a:schemeClr val="accent1"/>
        </a:buClr>
        <a:buSzPct val="60000"/>
        <a:buFont typeface="Wingdings" pitchFamily="2" charset="2"/>
        <a:buChar char="l"/>
        <a:defRPr sz="2400">
          <a:solidFill>
            <a:schemeClr val="tx1"/>
          </a:solidFill>
          <a:latin typeface="+mn-lt"/>
        </a:defRPr>
      </a:lvl3pPr>
      <a:lvl4pPr marL="1599868" indent="-228553" algn="l" rtl="0" eaLnBrk="0" fontAlgn="base" hangingPunct="0">
        <a:spcBef>
          <a:spcPct val="20000"/>
        </a:spcBef>
        <a:spcAft>
          <a:spcPct val="0"/>
        </a:spcAft>
        <a:buClr>
          <a:schemeClr val="tx1"/>
        </a:buClr>
        <a:buChar char="–"/>
        <a:defRPr sz="2000">
          <a:solidFill>
            <a:schemeClr val="tx1"/>
          </a:solidFill>
          <a:latin typeface="+mn-lt"/>
        </a:defRPr>
      </a:lvl4pPr>
      <a:lvl5pPr marL="2056974" indent="-228553" algn="l" rtl="0" eaLnBrk="0" fontAlgn="base" hangingPunct="0">
        <a:spcBef>
          <a:spcPct val="20000"/>
        </a:spcBef>
        <a:spcAft>
          <a:spcPct val="0"/>
        </a:spcAft>
        <a:buClr>
          <a:schemeClr val="accent1"/>
        </a:buClr>
        <a:buChar char="•"/>
        <a:defRPr sz="2000">
          <a:solidFill>
            <a:schemeClr val="tx1"/>
          </a:solidFill>
          <a:latin typeface="+mn-lt"/>
        </a:defRPr>
      </a:lvl5pPr>
      <a:lvl6pPr marL="2514079" indent="-228553" algn="l" rtl="0" fontAlgn="base">
        <a:spcBef>
          <a:spcPct val="20000"/>
        </a:spcBef>
        <a:spcAft>
          <a:spcPct val="0"/>
        </a:spcAft>
        <a:buClr>
          <a:schemeClr val="accent1"/>
        </a:buClr>
        <a:buChar char="•"/>
        <a:defRPr sz="2000">
          <a:solidFill>
            <a:schemeClr val="tx1"/>
          </a:solidFill>
          <a:latin typeface="+mn-lt"/>
        </a:defRPr>
      </a:lvl6pPr>
      <a:lvl7pPr marL="2971184" indent="-228553" algn="l" rtl="0" fontAlgn="base">
        <a:spcBef>
          <a:spcPct val="20000"/>
        </a:spcBef>
        <a:spcAft>
          <a:spcPct val="0"/>
        </a:spcAft>
        <a:buClr>
          <a:schemeClr val="accent1"/>
        </a:buClr>
        <a:buChar char="•"/>
        <a:defRPr sz="2000">
          <a:solidFill>
            <a:schemeClr val="tx1"/>
          </a:solidFill>
          <a:latin typeface="+mn-lt"/>
        </a:defRPr>
      </a:lvl7pPr>
      <a:lvl8pPr marL="3428289" indent="-228553" algn="l" rtl="0" fontAlgn="base">
        <a:spcBef>
          <a:spcPct val="20000"/>
        </a:spcBef>
        <a:spcAft>
          <a:spcPct val="0"/>
        </a:spcAft>
        <a:buClr>
          <a:schemeClr val="accent1"/>
        </a:buClr>
        <a:buChar char="•"/>
        <a:defRPr sz="2000">
          <a:solidFill>
            <a:schemeClr val="tx1"/>
          </a:solidFill>
          <a:latin typeface="+mn-lt"/>
        </a:defRPr>
      </a:lvl8pPr>
      <a:lvl9pPr marL="3885394" indent="-228553" algn="l" rtl="0" fontAlgn="base">
        <a:spcBef>
          <a:spcPct val="20000"/>
        </a:spcBef>
        <a:spcAft>
          <a:spcPct val="0"/>
        </a:spcAft>
        <a:buClr>
          <a:schemeClr val="accent1"/>
        </a:buClr>
        <a:buChar char="•"/>
        <a:defRPr sz="2000">
          <a:solidFill>
            <a:schemeClr val="tx1"/>
          </a:solidFill>
          <a:latin typeface="+mn-lt"/>
        </a:defRPr>
      </a:lvl9pPr>
    </p:bodyStyle>
    <p:otherStyle>
      <a:defPPr>
        <a:defRPr lang="en-US"/>
      </a:defPPr>
      <a:lvl1pPr marL="0" algn="l" defTabSz="914210" rtl="0" eaLnBrk="1" latinLnBrk="0" hangingPunct="1">
        <a:defRPr sz="1800" kern="1200">
          <a:solidFill>
            <a:schemeClr val="tx1"/>
          </a:solidFill>
          <a:latin typeface="+mn-lt"/>
          <a:ea typeface="+mn-ea"/>
          <a:cs typeface="+mn-cs"/>
        </a:defRPr>
      </a:lvl1pPr>
      <a:lvl2pPr marL="457106" algn="l" defTabSz="914210" rtl="0" eaLnBrk="1" latinLnBrk="0" hangingPunct="1">
        <a:defRPr sz="1800" kern="1200">
          <a:solidFill>
            <a:schemeClr val="tx1"/>
          </a:solidFill>
          <a:latin typeface="+mn-lt"/>
          <a:ea typeface="+mn-ea"/>
          <a:cs typeface="+mn-cs"/>
        </a:defRPr>
      </a:lvl2pPr>
      <a:lvl3pPr marL="914210" algn="l" defTabSz="914210" rtl="0" eaLnBrk="1" latinLnBrk="0" hangingPunct="1">
        <a:defRPr sz="1800" kern="1200">
          <a:solidFill>
            <a:schemeClr val="tx1"/>
          </a:solidFill>
          <a:latin typeface="+mn-lt"/>
          <a:ea typeface="+mn-ea"/>
          <a:cs typeface="+mn-cs"/>
        </a:defRPr>
      </a:lvl3pPr>
      <a:lvl4pPr marL="1371316" algn="l" defTabSz="914210" rtl="0" eaLnBrk="1" latinLnBrk="0" hangingPunct="1">
        <a:defRPr sz="1800" kern="1200">
          <a:solidFill>
            <a:schemeClr val="tx1"/>
          </a:solidFill>
          <a:latin typeface="+mn-lt"/>
          <a:ea typeface="+mn-ea"/>
          <a:cs typeface="+mn-cs"/>
        </a:defRPr>
      </a:lvl4pPr>
      <a:lvl5pPr marL="1828421" algn="l" defTabSz="914210" rtl="0" eaLnBrk="1" latinLnBrk="0" hangingPunct="1">
        <a:defRPr sz="1800" kern="1200">
          <a:solidFill>
            <a:schemeClr val="tx1"/>
          </a:solidFill>
          <a:latin typeface="+mn-lt"/>
          <a:ea typeface="+mn-ea"/>
          <a:cs typeface="+mn-cs"/>
        </a:defRPr>
      </a:lvl5pPr>
      <a:lvl6pPr marL="2285526" algn="l" defTabSz="914210" rtl="0" eaLnBrk="1" latinLnBrk="0" hangingPunct="1">
        <a:defRPr sz="1800" kern="1200">
          <a:solidFill>
            <a:schemeClr val="tx1"/>
          </a:solidFill>
          <a:latin typeface="+mn-lt"/>
          <a:ea typeface="+mn-ea"/>
          <a:cs typeface="+mn-cs"/>
        </a:defRPr>
      </a:lvl6pPr>
      <a:lvl7pPr marL="2742630" algn="l" defTabSz="914210" rtl="0" eaLnBrk="1" latinLnBrk="0" hangingPunct="1">
        <a:defRPr sz="1800" kern="1200">
          <a:solidFill>
            <a:schemeClr val="tx1"/>
          </a:solidFill>
          <a:latin typeface="+mn-lt"/>
          <a:ea typeface="+mn-ea"/>
          <a:cs typeface="+mn-cs"/>
        </a:defRPr>
      </a:lvl7pPr>
      <a:lvl8pPr marL="3199736" algn="l" defTabSz="914210" rtl="0" eaLnBrk="1" latinLnBrk="0" hangingPunct="1">
        <a:defRPr sz="1800" kern="1200">
          <a:solidFill>
            <a:schemeClr val="tx1"/>
          </a:solidFill>
          <a:latin typeface="+mn-lt"/>
          <a:ea typeface="+mn-ea"/>
          <a:cs typeface="+mn-cs"/>
        </a:defRPr>
      </a:lvl8pPr>
      <a:lvl9pPr marL="3656841" algn="l" defTabSz="91421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0" tIns="45711" rIns="91420" bIns="45711" numCol="1" anchor="ctr" anchorCtr="0" compatLnSpc="1">
            <a:prstTxWarp prst="textNoShape">
              <a:avLst/>
            </a:prstTxWarp>
          </a:bodyPr>
          <a:lstStyle/>
          <a:p>
            <a:pPr lvl="0"/>
            <a:r>
              <a:rPr lang="en-US" smtClean="0"/>
              <a:t>Click to edit Master title style</a:t>
            </a:r>
          </a:p>
        </p:txBody>
      </p:sp>
      <p:sp>
        <p:nvSpPr>
          <p:cNvPr id="4099" name="Rectangle 3"/>
          <p:cNvSpPr>
            <a:spLocks noGrp="1" noChangeArrowheads="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0" tIns="45711" rIns="91420" bIns="45711"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20" tIns="45711" rIns="91420" bIns="45711" numCol="1" anchor="t" anchorCtr="0" compatLnSpc="1">
            <a:prstTxWarp prst="textNoShape">
              <a:avLst/>
            </a:prstTxWarp>
          </a:bodyPr>
          <a:lstStyle>
            <a:lvl1pPr algn="l" eaLnBrk="1" hangingPunct="1">
              <a:defRPr sz="1400">
                <a:solidFill>
                  <a:schemeClr val="tx1"/>
                </a:solidFill>
                <a:effectLst/>
                <a:cs typeface="+mn-cs"/>
              </a:defRPr>
            </a:lvl1pPr>
          </a:lstStyle>
          <a:p>
            <a:pPr>
              <a:defRPr/>
            </a:pPr>
            <a:endParaRPr lang="en-US"/>
          </a:p>
        </p:txBody>
      </p:sp>
      <p:sp>
        <p:nvSpPr>
          <p:cNvPr id="1030" name="Rectangle 6"/>
          <p:cNvSpPr>
            <a:spLocks noGrp="1" noChangeArrowheads="1"/>
          </p:cNvSpPr>
          <p:nvPr>
            <p:ph type="sldNum" sz="quarter" idx="4"/>
          </p:nvPr>
        </p:nvSpPr>
        <p:spPr bwMode="auto">
          <a:xfrm>
            <a:off x="7010400" y="6553200"/>
            <a:ext cx="2133600" cy="304800"/>
          </a:xfrm>
          <a:prstGeom prst="rect">
            <a:avLst/>
          </a:prstGeom>
          <a:noFill/>
          <a:ln w="9525">
            <a:noFill/>
            <a:miter lim="800000"/>
            <a:headEnd/>
            <a:tailEnd/>
          </a:ln>
          <a:effectLst/>
        </p:spPr>
        <p:txBody>
          <a:bodyPr vert="horz" wrap="square" lIns="91420" tIns="45711" rIns="91420" bIns="45711" numCol="1" anchor="t" anchorCtr="0" compatLnSpc="1">
            <a:prstTxWarp prst="textNoShape">
              <a:avLst/>
            </a:prstTxWarp>
          </a:bodyPr>
          <a:lstStyle>
            <a:lvl1pPr algn="r" eaLnBrk="1" hangingPunct="1">
              <a:defRPr sz="1400">
                <a:solidFill>
                  <a:schemeClr val="tx1"/>
                </a:solidFill>
                <a:effectLst/>
                <a:cs typeface="+mn-cs"/>
              </a:defRPr>
            </a:lvl1pPr>
          </a:lstStyle>
          <a:p>
            <a:pPr>
              <a:defRPr/>
            </a:pPr>
            <a:fld id="{6DFBA3ED-FC8F-46EC-A039-5D747AD35480}"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724" r:id="rId1"/>
    <p:sldLayoutId id="2147484725" r:id="rId2"/>
    <p:sldLayoutId id="2147484726" r:id="rId3"/>
    <p:sldLayoutId id="2147484727" r:id="rId4"/>
    <p:sldLayoutId id="2147484728" r:id="rId5"/>
    <p:sldLayoutId id="2147484729" r:id="rId6"/>
    <p:sldLayoutId id="2147484730" r:id="rId7"/>
    <p:sldLayoutId id="2147484731" r:id="rId8"/>
    <p:sldLayoutId id="2147484732" r:id="rId9"/>
    <p:sldLayoutId id="2147484733" r:id="rId10"/>
    <p:sldLayoutId id="2147484734" r:id="rId11"/>
  </p:sldLayoutIdLst>
  <p:timing>
    <p:tnLst>
      <p:par>
        <p:cTn id="1" dur="indefinite" restart="never" nodeType="tmRoot"/>
      </p:par>
    </p:tnLst>
  </p:timing>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cs typeface="Arial" pitchFamily="34" charset="0"/>
        </a:defRPr>
      </a:lvl2pPr>
      <a:lvl3pPr algn="ctr" rtl="0" eaLnBrk="0" fontAlgn="base" hangingPunct="0">
        <a:spcBef>
          <a:spcPct val="0"/>
        </a:spcBef>
        <a:spcAft>
          <a:spcPct val="0"/>
        </a:spcAft>
        <a:defRPr sz="4400">
          <a:solidFill>
            <a:schemeClr val="tx2"/>
          </a:solidFill>
          <a:latin typeface="Arial" pitchFamily="34" charset="0"/>
          <a:cs typeface="Arial" pitchFamily="34" charset="0"/>
        </a:defRPr>
      </a:lvl3pPr>
      <a:lvl4pPr algn="ctr" rtl="0" eaLnBrk="0" fontAlgn="base" hangingPunct="0">
        <a:spcBef>
          <a:spcPct val="0"/>
        </a:spcBef>
        <a:spcAft>
          <a:spcPct val="0"/>
        </a:spcAft>
        <a:defRPr sz="4400">
          <a:solidFill>
            <a:schemeClr val="tx2"/>
          </a:solidFill>
          <a:latin typeface="Arial" pitchFamily="34" charset="0"/>
          <a:cs typeface="Arial" pitchFamily="34" charset="0"/>
        </a:defRPr>
      </a:lvl4pPr>
      <a:lvl5pPr algn="ctr" rtl="0" eaLnBrk="0" fontAlgn="base" hangingPunct="0">
        <a:spcBef>
          <a:spcPct val="0"/>
        </a:spcBef>
        <a:spcAft>
          <a:spcPct val="0"/>
        </a:spcAft>
        <a:defRPr sz="4400">
          <a:solidFill>
            <a:schemeClr val="tx2"/>
          </a:solidFill>
          <a:latin typeface="Arial" pitchFamily="34" charset="0"/>
          <a:cs typeface="Arial" pitchFamily="34" charset="0"/>
        </a:defRPr>
      </a:lvl5pPr>
      <a:lvl6pPr marL="457106" algn="ctr" rtl="0" fontAlgn="base">
        <a:spcBef>
          <a:spcPct val="0"/>
        </a:spcBef>
        <a:spcAft>
          <a:spcPct val="0"/>
        </a:spcAft>
        <a:defRPr sz="4400">
          <a:solidFill>
            <a:schemeClr val="tx2"/>
          </a:solidFill>
          <a:latin typeface="Arial" pitchFamily="34" charset="0"/>
          <a:cs typeface="Arial" pitchFamily="34" charset="0"/>
        </a:defRPr>
      </a:lvl6pPr>
      <a:lvl7pPr marL="914210" algn="ctr" rtl="0" fontAlgn="base">
        <a:spcBef>
          <a:spcPct val="0"/>
        </a:spcBef>
        <a:spcAft>
          <a:spcPct val="0"/>
        </a:spcAft>
        <a:defRPr sz="4400">
          <a:solidFill>
            <a:schemeClr val="tx2"/>
          </a:solidFill>
          <a:latin typeface="Arial" pitchFamily="34" charset="0"/>
          <a:cs typeface="Arial" pitchFamily="34" charset="0"/>
        </a:defRPr>
      </a:lvl7pPr>
      <a:lvl8pPr marL="1371316" algn="ctr" rtl="0" fontAlgn="base">
        <a:spcBef>
          <a:spcPct val="0"/>
        </a:spcBef>
        <a:spcAft>
          <a:spcPct val="0"/>
        </a:spcAft>
        <a:defRPr sz="4400">
          <a:solidFill>
            <a:schemeClr val="tx2"/>
          </a:solidFill>
          <a:latin typeface="Arial" pitchFamily="34" charset="0"/>
          <a:cs typeface="Arial" pitchFamily="34" charset="0"/>
        </a:defRPr>
      </a:lvl8pPr>
      <a:lvl9pPr marL="1828421" algn="ctr" rtl="0" fontAlgn="base">
        <a:spcBef>
          <a:spcPct val="0"/>
        </a:spcBef>
        <a:spcAft>
          <a:spcPct val="0"/>
        </a:spcAft>
        <a:defRPr sz="4400">
          <a:solidFill>
            <a:schemeClr val="tx2"/>
          </a:solidFill>
          <a:latin typeface="Arial" pitchFamily="34" charset="0"/>
          <a:cs typeface="Arial" pitchFamily="34" charset="0"/>
        </a:defRPr>
      </a:lvl9pPr>
    </p:titleStyle>
    <p:bodyStyle>
      <a:lvl1pPr marL="342829" indent="-342829" algn="l" rtl="0" eaLnBrk="0" fontAlgn="base" hangingPunct="0">
        <a:spcBef>
          <a:spcPct val="20000"/>
        </a:spcBef>
        <a:spcAft>
          <a:spcPct val="0"/>
        </a:spcAft>
        <a:buChar char="•"/>
        <a:defRPr sz="3200">
          <a:solidFill>
            <a:schemeClr val="tx1"/>
          </a:solidFill>
          <a:latin typeface="+mn-lt"/>
          <a:ea typeface="+mn-ea"/>
          <a:cs typeface="+mn-cs"/>
        </a:defRPr>
      </a:lvl1pPr>
      <a:lvl2pPr marL="742796" indent="-285690" algn="l" rtl="0" eaLnBrk="0" fontAlgn="base" hangingPunct="0">
        <a:spcBef>
          <a:spcPct val="20000"/>
        </a:spcBef>
        <a:spcAft>
          <a:spcPct val="0"/>
        </a:spcAft>
        <a:buChar char="–"/>
        <a:defRPr sz="2800">
          <a:solidFill>
            <a:schemeClr val="tx1"/>
          </a:solidFill>
          <a:latin typeface="+mn-lt"/>
          <a:cs typeface="+mn-cs"/>
        </a:defRPr>
      </a:lvl2pPr>
      <a:lvl3pPr marL="1142764" indent="-228553" algn="l" rtl="0" eaLnBrk="0" fontAlgn="base" hangingPunct="0">
        <a:spcBef>
          <a:spcPct val="20000"/>
        </a:spcBef>
        <a:spcAft>
          <a:spcPct val="0"/>
        </a:spcAft>
        <a:buChar char="•"/>
        <a:defRPr sz="2400">
          <a:solidFill>
            <a:schemeClr val="tx1"/>
          </a:solidFill>
          <a:latin typeface="+mn-lt"/>
          <a:cs typeface="+mn-cs"/>
        </a:defRPr>
      </a:lvl3pPr>
      <a:lvl4pPr marL="1599868" indent="-228553" algn="l" rtl="0" eaLnBrk="0" fontAlgn="base" hangingPunct="0">
        <a:spcBef>
          <a:spcPct val="20000"/>
        </a:spcBef>
        <a:spcAft>
          <a:spcPct val="0"/>
        </a:spcAft>
        <a:buChar char="–"/>
        <a:defRPr sz="2000">
          <a:solidFill>
            <a:schemeClr val="tx1"/>
          </a:solidFill>
          <a:latin typeface="+mn-lt"/>
          <a:cs typeface="+mn-cs"/>
        </a:defRPr>
      </a:lvl4pPr>
      <a:lvl5pPr marL="2056974" indent="-228553" algn="l" rtl="0" eaLnBrk="0" fontAlgn="base" hangingPunct="0">
        <a:spcBef>
          <a:spcPct val="20000"/>
        </a:spcBef>
        <a:spcAft>
          <a:spcPct val="0"/>
        </a:spcAft>
        <a:buChar char="»"/>
        <a:defRPr sz="2000">
          <a:solidFill>
            <a:schemeClr val="tx1"/>
          </a:solidFill>
          <a:latin typeface="+mn-lt"/>
          <a:cs typeface="+mn-cs"/>
        </a:defRPr>
      </a:lvl5pPr>
      <a:lvl6pPr marL="2514079" indent="-228553" algn="l" rtl="0" fontAlgn="base">
        <a:spcBef>
          <a:spcPct val="20000"/>
        </a:spcBef>
        <a:spcAft>
          <a:spcPct val="0"/>
        </a:spcAft>
        <a:buChar char="»"/>
        <a:defRPr sz="2000">
          <a:solidFill>
            <a:schemeClr val="tx1"/>
          </a:solidFill>
          <a:latin typeface="+mn-lt"/>
          <a:cs typeface="+mn-cs"/>
        </a:defRPr>
      </a:lvl6pPr>
      <a:lvl7pPr marL="2971184" indent="-228553" algn="l" rtl="0" fontAlgn="base">
        <a:spcBef>
          <a:spcPct val="20000"/>
        </a:spcBef>
        <a:spcAft>
          <a:spcPct val="0"/>
        </a:spcAft>
        <a:buChar char="»"/>
        <a:defRPr sz="2000">
          <a:solidFill>
            <a:schemeClr val="tx1"/>
          </a:solidFill>
          <a:latin typeface="+mn-lt"/>
          <a:cs typeface="+mn-cs"/>
        </a:defRPr>
      </a:lvl7pPr>
      <a:lvl8pPr marL="3428289" indent="-228553" algn="l" rtl="0" fontAlgn="base">
        <a:spcBef>
          <a:spcPct val="20000"/>
        </a:spcBef>
        <a:spcAft>
          <a:spcPct val="0"/>
        </a:spcAft>
        <a:buChar char="»"/>
        <a:defRPr sz="2000">
          <a:solidFill>
            <a:schemeClr val="tx1"/>
          </a:solidFill>
          <a:latin typeface="+mn-lt"/>
          <a:cs typeface="+mn-cs"/>
        </a:defRPr>
      </a:lvl8pPr>
      <a:lvl9pPr marL="3885394" indent="-228553"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210" rtl="0" eaLnBrk="1" latinLnBrk="0" hangingPunct="1">
        <a:defRPr sz="1800" kern="1200">
          <a:solidFill>
            <a:schemeClr val="tx1"/>
          </a:solidFill>
          <a:latin typeface="+mn-lt"/>
          <a:ea typeface="+mn-ea"/>
          <a:cs typeface="+mn-cs"/>
        </a:defRPr>
      </a:lvl1pPr>
      <a:lvl2pPr marL="457106" algn="l" defTabSz="914210" rtl="0" eaLnBrk="1" latinLnBrk="0" hangingPunct="1">
        <a:defRPr sz="1800" kern="1200">
          <a:solidFill>
            <a:schemeClr val="tx1"/>
          </a:solidFill>
          <a:latin typeface="+mn-lt"/>
          <a:ea typeface="+mn-ea"/>
          <a:cs typeface="+mn-cs"/>
        </a:defRPr>
      </a:lvl2pPr>
      <a:lvl3pPr marL="914210" algn="l" defTabSz="914210" rtl="0" eaLnBrk="1" latinLnBrk="0" hangingPunct="1">
        <a:defRPr sz="1800" kern="1200">
          <a:solidFill>
            <a:schemeClr val="tx1"/>
          </a:solidFill>
          <a:latin typeface="+mn-lt"/>
          <a:ea typeface="+mn-ea"/>
          <a:cs typeface="+mn-cs"/>
        </a:defRPr>
      </a:lvl3pPr>
      <a:lvl4pPr marL="1371316" algn="l" defTabSz="914210" rtl="0" eaLnBrk="1" latinLnBrk="0" hangingPunct="1">
        <a:defRPr sz="1800" kern="1200">
          <a:solidFill>
            <a:schemeClr val="tx1"/>
          </a:solidFill>
          <a:latin typeface="+mn-lt"/>
          <a:ea typeface="+mn-ea"/>
          <a:cs typeface="+mn-cs"/>
        </a:defRPr>
      </a:lvl4pPr>
      <a:lvl5pPr marL="1828421" algn="l" defTabSz="914210" rtl="0" eaLnBrk="1" latinLnBrk="0" hangingPunct="1">
        <a:defRPr sz="1800" kern="1200">
          <a:solidFill>
            <a:schemeClr val="tx1"/>
          </a:solidFill>
          <a:latin typeface="+mn-lt"/>
          <a:ea typeface="+mn-ea"/>
          <a:cs typeface="+mn-cs"/>
        </a:defRPr>
      </a:lvl5pPr>
      <a:lvl6pPr marL="2285526" algn="l" defTabSz="914210" rtl="0" eaLnBrk="1" latinLnBrk="0" hangingPunct="1">
        <a:defRPr sz="1800" kern="1200">
          <a:solidFill>
            <a:schemeClr val="tx1"/>
          </a:solidFill>
          <a:latin typeface="+mn-lt"/>
          <a:ea typeface="+mn-ea"/>
          <a:cs typeface="+mn-cs"/>
        </a:defRPr>
      </a:lvl6pPr>
      <a:lvl7pPr marL="2742630" algn="l" defTabSz="914210" rtl="0" eaLnBrk="1" latinLnBrk="0" hangingPunct="1">
        <a:defRPr sz="1800" kern="1200">
          <a:solidFill>
            <a:schemeClr val="tx1"/>
          </a:solidFill>
          <a:latin typeface="+mn-lt"/>
          <a:ea typeface="+mn-ea"/>
          <a:cs typeface="+mn-cs"/>
        </a:defRPr>
      </a:lvl7pPr>
      <a:lvl8pPr marL="3199736" algn="l" defTabSz="914210" rtl="0" eaLnBrk="1" latinLnBrk="0" hangingPunct="1">
        <a:defRPr sz="1800" kern="1200">
          <a:solidFill>
            <a:schemeClr val="tx1"/>
          </a:solidFill>
          <a:latin typeface="+mn-lt"/>
          <a:ea typeface="+mn-ea"/>
          <a:cs typeface="+mn-cs"/>
        </a:defRPr>
      </a:lvl8pPr>
      <a:lvl9pPr marL="3656841" algn="l" defTabSz="91421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122" name="Rectangle 5"/>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55" tIns="46029" rIns="92055" bIns="46029" numCol="1" anchor="ctr" anchorCtr="0" compatLnSpc="1">
            <a:prstTxWarp prst="textNoShape">
              <a:avLst/>
            </a:prstTxWarp>
          </a:bodyPr>
          <a:lstStyle/>
          <a:p>
            <a:pPr lvl="0"/>
            <a:r>
              <a:rPr lang="en-US" smtClean="0"/>
              <a:t>Klicken Sie, um das Titelformat zu bearbeiten</a:t>
            </a:r>
          </a:p>
        </p:txBody>
      </p:sp>
      <p:sp>
        <p:nvSpPr>
          <p:cNvPr id="2055" name="Rectangle 7"/>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2055" tIns="46029" rIns="92055" bIns="46029" numCol="1" anchor="ctr" anchorCtr="0" compatLnSpc="1">
            <a:prstTxWarp prst="textNoShape">
              <a:avLst/>
            </a:prstTxWarp>
          </a:bodyPr>
          <a:lstStyle>
            <a:lvl1pPr algn="l" eaLnBrk="1" hangingPunct="1">
              <a:defRPr sz="1400">
                <a:solidFill>
                  <a:srgbClr val="FFFFFF"/>
                </a:solidFill>
                <a:effectLst/>
                <a:latin typeface="+mn-lt"/>
                <a:cs typeface="+mn-cs"/>
              </a:defRPr>
            </a:lvl1pPr>
          </a:lstStyle>
          <a:p>
            <a:pPr>
              <a:defRPr/>
            </a:pPr>
            <a:endParaRPr lang="de-DE"/>
          </a:p>
        </p:txBody>
      </p:sp>
      <p:sp>
        <p:nvSpPr>
          <p:cNvPr id="2056" name="Rectangle 8"/>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2055" tIns="46029" rIns="92055" bIns="46029" numCol="1" anchor="ctr" anchorCtr="0" compatLnSpc="1">
            <a:prstTxWarp prst="textNoShape">
              <a:avLst/>
            </a:prstTxWarp>
          </a:bodyPr>
          <a:lstStyle>
            <a:lvl1pPr algn="ctr" eaLnBrk="1" hangingPunct="1">
              <a:defRPr sz="1400">
                <a:solidFill>
                  <a:srgbClr val="FFFFFF"/>
                </a:solidFill>
                <a:effectLst/>
                <a:latin typeface="+mn-lt"/>
                <a:cs typeface="+mn-cs"/>
              </a:defRPr>
            </a:lvl1pPr>
          </a:lstStyle>
          <a:p>
            <a:pPr>
              <a:defRPr/>
            </a:pPr>
            <a:endParaRPr lang="de-DE"/>
          </a:p>
        </p:txBody>
      </p:sp>
      <p:sp>
        <p:nvSpPr>
          <p:cNvPr id="2057" name="Rectangle 9"/>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2055" tIns="46029" rIns="92055" bIns="46029" numCol="1" anchor="ctr" anchorCtr="0" compatLnSpc="1">
            <a:prstTxWarp prst="textNoShape">
              <a:avLst/>
            </a:prstTxWarp>
          </a:bodyPr>
          <a:lstStyle>
            <a:lvl1pPr algn="r" eaLnBrk="1" hangingPunct="1">
              <a:defRPr sz="1400">
                <a:solidFill>
                  <a:srgbClr val="FFFFFF"/>
                </a:solidFill>
                <a:effectLst/>
                <a:latin typeface="+mn-lt"/>
                <a:cs typeface="+mn-cs"/>
              </a:defRPr>
            </a:lvl1pPr>
          </a:lstStyle>
          <a:p>
            <a:pPr>
              <a:defRPr/>
            </a:pPr>
            <a:fld id="{10FE4BBD-48FA-4623-950D-8C85F3657001}" type="slidenum">
              <a:rPr lang="de-DE"/>
              <a:pPr>
                <a:defRPr/>
              </a:pPr>
              <a:t>‹#›</a:t>
            </a:fld>
            <a:endParaRPr lang="de-DE"/>
          </a:p>
        </p:txBody>
      </p:sp>
      <p:sp>
        <p:nvSpPr>
          <p:cNvPr id="5126" name="Rectangle 11"/>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0" tIns="45711" rIns="91420" bIns="45711" numCol="1" anchor="t" anchorCtr="0" compatLnSpc="1">
            <a:prstTxWarp prst="textNoShape">
              <a:avLst/>
            </a:prstTxWarp>
          </a:bodyPr>
          <a:lstStyle/>
          <a:p>
            <a:pPr lvl="0"/>
            <a:r>
              <a:rPr lang="de-DE" smtClean="0"/>
              <a:t>Klicken Sie, um die Formate des Vorlagentextes zu bearbeiten</a:t>
            </a:r>
          </a:p>
          <a:p>
            <a:pPr lvl="1"/>
            <a:r>
              <a:rPr lang="de-DE" smtClean="0"/>
              <a:t>Zweite Ebene</a:t>
            </a:r>
          </a:p>
          <a:p>
            <a:pPr lvl="2"/>
            <a:r>
              <a:rPr lang="de-DE" smtClean="0"/>
              <a:t>Dritte Ebene</a:t>
            </a:r>
          </a:p>
          <a:p>
            <a:pPr lvl="3"/>
            <a:r>
              <a:rPr lang="de-DE" smtClean="0"/>
              <a:t>Vierte Ebene</a:t>
            </a:r>
          </a:p>
          <a:p>
            <a:pPr lvl="4"/>
            <a:r>
              <a:rPr lang="de-DE" smtClean="0"/>
              <a:t>Fünfte Ebene</a:t>
            </a:r>
          </a:p>
        </p:txBody>
      </p:sp>
    </p:spTree>
  </p:cSld>
  <p:clrMap bg1="dk2" tx1="lt1" bg2="dk1" tx2="lt2" accent1="accent1" accent2="accent2" accent3="accent3" accent4="accent4" accent5="accent5" accent6="accent6" hlink="hlink" folHlink="folHlink"/>
  <p:sldLayoutIdLst>
    <p:sldLayoutId id="2147484735" r:id="rId1"/>
    <p:sldLayoutId id="2147484736" r:id="rId2"/>
    <p:sldLayoutId id="2147484737" r:id="rId3"/>
    <p:sldLayoutId id="2147484738" r:id="rId4"/>
    <p:sldLayoutId id="2147484739" r:id="rId5"/>
    <p:sldLayoutId id="2147484740" r:id="rId6"/>
    <p:sldLayoutId id="2147484741" r:id="rId7"/>
    <p:sldLayoutId id="2147484742" r:id="rId8"/>
    <p:sldLayoutId id="2147484743" r:id="rId9"/>
    <p:sldLayoutId id="2147484744" r:id="rId10"/>
    <p:sldLayoutId id="2147484745" r:id="rId11"/>
  </p:sldLayoutIdLst>
  <p:timing>
    <p:tnLst>
      <p:par>
        <p:cTn id="1" dur="indefinite" restart="never" nodeType="tmRoot"/>
      </p:par>
    </p:tnLst>
  </p:timing>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106" algn="ctr" rtl="0" fontAlgn="base">
        <a:spcBef>
          <a:spcPct val="0"/>
        </a:spcBef>
        <a:spcAft>
          <a:spcPct val="0"/>
        </a:spcAft>
        <a:defRPr sz="4400">
          <a:solidFill>
            <a:schemeClr val="tx2"/>
          </a:solidFill>
          <a:latin typeface="Arial" charset="0"/>
        </a:defRPr>
      </a:lvl6pPr>
      <a:lvl7pPr marL="914210" algn="ctr" rtl="0" fontAlgn="base">
        <a:spcBef>
          <a:spcPct val="0"/>
        </a:spcBef>
        <a:spcAft>
          <a:spcPct val="0"/>
        </a:spcAft>
        <a:defRPr sz="4400">
          <a:solidFill>
            <a:schemeClr val="tx2"/>
          </a:solidFill>
          <a:latin typeface="Arial" charset="0"/>
        </a:defRPr>
      </a:lvl7pPr>
      <a:lvl8pPr marL="1371316" algn="ctr" rtl="0" fontAlgn="base">
        <a:spcBef>
          <a:spcPct val="0"/>
        </a:spcBef>
        <a:spcAft>
          <a:spcPct val="0"/>
        </a:spcAft>
        <a:defRPr sz="4400">
          <a:solidFill>
            <a:schemeClr val="tx2"/>
          </a:solidFill>
          <a:latin typeface="Arial" charset="0"/>
        </a:defRPr>
      </a:lvl8pPr>
      <a:lvl9pPr marL="1828421" algn="ctr" rtl="0" fontAlgn="base">
        <a:spcBef>
          <a:spcPct val="0"/>
        </a:spcBef>
        <a:spcAft>
          <a:spcPct val="0"/>
        </a:spcAft>
        <a:defRPr sz="4400">
          <a:solidFill>
            <a:schemeClr val="tx2"/>
          </a:solidFill>
          <a:latin typeface="Arial" charset="0"/>
        </a:defRPr>
      </a:lvl9pPr>
    </p:titleStyle>
    <p:bodyStyle>
      <a:lvl1pPr marL="342829" indent="-342829" algn="l" rtl="0" eaLnBrk="0" fontAlgn="base" hangingPunct="0">
        <a:spcBef>
          <a:spcPct val="20000"/>
        </a:spcBef>
        <a:spcAft>
          <a:spcPct val="0"/>
        </a:spcAft>
        <a:buClr>
          <a:schemeClr val="accent2"/>
        </a:buClr>
        <a:buSzPct val="80000"/>
        <a:buFont typeface="Wingdings" pitchFamily="2" charset="2"/>
        <a:buChar char="l"/>
        <a:defRPr sz="3200">
          <a:solidFill>
            <a:schemeClr val="tx1"/>
          </a:solidFill>
          <a:latin typeface="+mn-lt"/>
          <a:ea typeface="+mn-ea"/>
          <a:cs typeface="+mn-cs"/>
        </a:defRPr>
      </a:lvl1pPr>
      <a:lvl2pPr marL="742796" indent="-285690" algn="l" rtl="0" eaLnBrk="0" fontAlgn="base" hangingPunct="0">
        <a:spcBef>
          <a:spcPct val="20000"/>
        </a:spcBef>
        <a:spcAft>
          <a:spcPct val="0"/>
        </a:spcAft>
        <a:buClr>
          <a:schemeClr val="tx1"/>
        </a:buClr>
        <a:buSzPct val="90000"/>
        <a:buChar char="–"/>
        <a:defRPr sz="2800">
          <a:solidFill>
            <a:schemeClr val="tx1"/>
          </a:solidFill>
          <a:latin typeface="+mn-lt"/>
        </a:defRPr>
      </a:lvl2pPr>
      <a:lvl3pPr marL="1142764" indent="-228553" algn="l" rtl="0" eaLnBrk="0" fontAlgn="base" hangingPunct="0">
        <a:spcBef>
          <a:spcPct val="20000"/>
        </a:spcBef>
        <a:spcAft>
          <a:spcPct val="0"/>
        </a:spcAft>
        <a:buClr>
          <a:schemeClr val="accent1"/>
        </a:buClr>
        <a:buSzPct val="60000"/>
        <a:buFont typeface="Wingdings" pitchFamily="2" charset="2"/>
        <a:buChar char="l"/>
        <a:defRPr sz="2400">
          <a:solidFill>
            <a:schemeClr val="tx1"/>
          </a:solidFill>
          <a:latin typeface="+mn-lt"/>
        </a:defRPr>
      </a:lvl3pPr>
      <a:lvl4pPr marL="1599868" indent="-228553" algn="l" rtl="0" eaLnBrk="0" fontAlgn="base" hangingPunct="0">
        <a:spcBef>
          <a:spcPct val="20000"/>
        </a:spcBef>
        <a:spcAft>
          <a:spcPct val="0"/>
        </a:spcAft>
        <a:buClr>
          <a:schemeClr val="tx1"/>
        </a:buClr>
        <a:buChar char="–"/>
        <a:defRPr sz="2000">
          <a:solidFill>
            <a:schemeClr val="tx1"/>
          </a:solidFill>
          <a:latin typeface="+mn-lt"/>
        </a:defRPr>
      </a:lvl4pPr>
      <a:lvl5pPr marL="2056974" indent="-228553" algn="l" rtl="0" eaLnBrk="0" fontAlgn="base" hangingPunct="0">
        <a:spcBef>
          <a:spcPct val="20000"/>
        </a:spcBef>
        <a:spcAft>
          <a:spcPct val="0"/>
        </a:spcAft>
        <a:buClr>
          <a:schemeClr val="accent1"/>
        </a:buClr>
        <a:buChar char="•"/>
        <a:defRPr sz="2000">
          <a:solidFill>
            <a:schemeClr val="tx1"/>
          </a:solidFill>
          <a:latin typeface="+mn-lt"/>
        </a:defRPr>
      </a:lvl5pPr>
      <a:lvl6pPr marL="2514079" indent="-228553" algn="l" rtl="0" fontAlgn="base">
        <a:spcBef>
          <a:spcPct val="20000"/>
        </a:spcBef>
        <a:spcAft>
          <a:spcPct val="0"/>
        </a:spcAft>
        <a:buClr>
          <a:schemeClr val="accent1"/>
        </a:buClr>
        <a:buChar char="•"/>
        <a:defRPr sz="2000">
          <a:solidFill>
            <a:schemeClr val="tx1"/>
          </a:solidFill>
          <a:latin typeface="+mn-lt"/>
        </a:defRPr>
      </a:lvl6pPr>
      <a:lvl7pPr marL="2971184" indent="-228553" algn="l" rtl="0" fontAlgn="base">
        <a:spcBef>
          <a:spcPct val="20000"/>
        </a:spcBef>
        <a:spcAft>
          <a:spcPct val="0"/>
        </a:spcAft>
        <a:buClr>
          <a:schemeClr val="accent1"/>
        </a:buClr>
        <a:buChar char="•"/>
        <a:defRPr sz="2000">
          <a:solidFill>
            <a:schemeClr val="tx1"/>
          </a:solidFill>
          <a:latin typeface="+mn-lt"/>
        </a:defRPr>
      </a:lvl7pPr>
      <a:lvl8pPr marL="3428289" indent="-228553" algn="l" rtl="0" fontAlgn="base">
        <a:spcBef>
          <a:spcPct val="20000"/>
        </a:spcBef>
        <a:spcAft>
          <a:spcPct val="0"/>
        </a:spcAft>
        <a:buClr>
          <a:schemeClr val="accent1"/>
        </a:buClr>
        <a:buChar char="•"/>
        <a:defRPr sz="2000">
          <a:solidFill>
            <a:schemeClr val="tx1"/>
          </a:solidFill>
          <a:latin typeface="+mn-lt"/>
        </a:defRPr>
      </a:lvl8pPr>
      <a:lvl9pPr marL="3885394" indent="-228553" algn="l" rtl="0" fontAlgn="base">
        <a:spcBef>
          <a:spcPct val="20000"/>
        </a:spcBef>
        <a:spcAft>
          <a:spcPct val="0"/>
        </a:spcAft>
        <a:buClr>
          <a:schemeClr val="accent1"/>
        </a:buClr>
        <a:buChar char="•"/>
        <a:defRPr sz="2000">
          <a:solidFill>
            <a:schemeClr val="tx1"/>
          </a:solidFill>
          <a:latin typeface="+mn-lt"/>
        </a:defRPr>
      </a:lvl9pPr>
    </p:bodyStyle>
    <p:otherStyle>
      <a:defPPr>
        <a:defRPr lang="en-US"/>
      </a:defPPr>
      <a:lvl1pPr marL="0" algn="l" defTabSz="914210" rtl="0" eaLnBrk="1" latinLnBrk="0" hangingPunct="1">
        <a:defRPr sz="1800" kern="1200">
          <a:solidFill>
            <a:schemeClr val="tx1"/>
          </a:solidFill>
          <a:latin typeface="+mn-lt"/>
          <a:ea typeface="+mn-ea"/>
          <a:cs typeface="+mn-cs"/>
        </a:defRPr>
      </a:lvl1pPr>
      <a:lvl2pPr marL="457106" algn="l" defTabSz="914210" rtl="0" eaLnBrk="1" latinLnBrk="0" hangingPunct="1">
        <a:defRPr sz="1800" kern="1200">
          <a:solidFill>
            <a:schemeClr val="tx1"/>
          </a:solidFill>
          <a:latin typeface="+mn-lt"/>
          <a:ea typeface="+mn-ea"/>
          <a:cs typeface="+mn-cs"/>
        </a:defRPr>
      </a:lvl2pPr>
      <a:lvl3pPr marL="914210" algn="l" defTabSz="914210" rtl="0" eaLnBrk="1" latinLnBrk="0" hangingPunct="1">
        <a:defRPr sz="1800" kern="1200">
          <a:solidFill>
            <a:schemeClr val="tx1"/>
          </a:solidFill>
          <a:latin typeface="+mn-lt"/>
          <a:ea typeface="+mn-ea"/>
          <a:cs typeface="+mn-cs"/>
        </a:defRPr>
      </a:lvl3pPr>
      <a:lvl4pPr marL="1371316" algn="l" defTabSz="914210" rtl="0" eaLnBrk="1" latinLnBrk="0" hangingPunct="1">
        <a:defRPr sz="1800" kern="1200">
          <a:solidFill>
            <a:schemeClr val="tx1"/>
          </a:solidFill>
          <a:latin typeface="+mn-lt"/>
          <a:ea typeface="+mn-ea"/>
          <a:cs typeface="+mn-cs"/>
        </a:defRPr>
      </a:lvl4pPr>
      <a:lvl5pPr marL="1828421" algn="l" defTabSz="914210" rtl="0" eaLnBrk="1" latinLnBrk="0" hangingPunct="1">
        <a:defRPr sz="1800" kern="1200">
          <a:solidFill>
            <a:schemeClr val="tx1"/>
          </a:solidFill>
          <a:latin typeface="+mn-lt"/>
          <a:ea typeface="+mn-ea"/>
          <a:cs typeface="+mn-cs"/>
        </a:defRPr>
      </a:lvl5pPr>
      <a:lvl6pPr marL="2285526" algn="l" defTabSz="914210" rtl="0" eaLnBrk="1" latinLnBrk="0" hangingPunct="1">
        <a:defRPr sz="1800" kern="1200">
          <a:solidFill>
            <a:schemeClr val="tx1"/>
          </a:solidFill>
          <a:latin typeface="+mn-lt"/>
          <a:ea typeface="+mn-ea"/>
          <a:cs typeface="+mn-cs"/>
        </a:defRPr>
      </a:lvl6pPr>
      <a:lvl7pPr marL="2742630" algn="l" defTabSz="914210" rtl="0" eaLnBrk="1" latinLnBrk="0" hangingPunct="1">
        <a:defRPr sz="1800" kern="1200">
          <a:solidFill>
            <a:schemeClr val="tx1"/>
          </a:solidFill>
          <a:latin typeface="+mn-lt"/>
          <a:ea typeface="+mn-ea"/>
          <a:cs typeface="+mn-cs"/>
        </a:defRPr>
      </a:lvl7pPr>
      <a:lvl8pPr marL="3199736" algn="l" defTabSz="914210" rtl="0" eaLnBrk="1" latinLnBrk="0" hangingPunct="1">
        <a:defRPr sz="1800" kern="1200">
          <a:solidFill>
            <a:schemeClr val="tx1"/>
          </a:solidFill>
          <a:latin typeface="+mn-lt"/>
          <a:ea typeface="+mn-ea"/>
          <a:cs typeface="+mn-cs"/>
        </a:defRPr>
      </a:lvl8pPr>
      <a:lvl9pPr marL="3656841" algn="l" defTabSz="91421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rgbClr val="EAEAEA"/>
            </a:gs>
          </a:gsLst>
          <a:lin ang="5400000" scaled="1"/>
        </a:gra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body" idx="1"/>
          </p:nvPr>
        </p:nvSpPr>
        <p:spPr bwMode="auto">
          <a:xfrm>
            <a:off x="381000" y="990600"/>
            <a:ext cx="8255000" cy="52768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32" tIns="44423" rIns="90432" bIns="44423" numCol="1" anchor="t" anchorCtr="0" compatLnSpc="1">
            <a:prstTxWarp prst="textNoShape">
              <a:avLst/>
            </a:prstTxWarp>
          </a:bodyPr>
          <a:lstStyle/>
          <a:p>
            <a:pPr lvl="0"/>
            <a:r>
              <a:rPr lang="en-US" smtClean="0"/>
              <a:t>Body Text</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8195" name="Rectangle 3"/>
          <p:cNvSpPr>
            <a:spLocks noGrp="1" noChangeArrowheads="1"/>
          </p:cNvSpPr>
          <p:nvPr>
            <p:ph type="title"/>
          </p:nvPr>
        </p:nvSpPr>
        <p:spPr bwMode="auto">
          <a:xfrm>
            <a:off x="1149352" y="381002"/>
            <a:ext cx="7181850" cy="5334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32" tIns="44423" rIns="90432" bIns="44423" numCol="1" anchor="b" anchorCtr="0" compatLnSpc="1">
            <a:prstTxWarp prst="textNoShape">
              <a:avLst/>
            </a:prstTxWarp>
          </a:bodyPr>
          <a:lstStyle/>
          <a:p>
            <a:pPr lvl="0"/>
            <a:r>
              <a:rPr lang="en-US" smtClean="0"/>
              <a:t>Slide Title</a:t>
            </a:r>
          </a:p>
        </p:txBody>
      </p:sp>
    </p:spTree>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5" r:id="rId8"/>
    <p:sldLayoutId id="2147484776" r:id="rId9"/>
    <p:sldLayoutId id="2147484777" r:id="rId10"/>
    <p:sldLayoutId id="2147484778" r:id="rId11"/>
  </p:sldLayoutIdLst>
  <p:txStyles>
    <p:titleStyle>
      <a:lvl1pPr algn="ctr" rtl="0" eaLnBrk="0" fontAlgn="base" hangingPunct="0">
        <a:lnSpc>
          <a:spcPct val="90000"/>
        </a:lnSpc>
        <a:spcBef>
          <a:spcPct val="0"/>
        </a:spcBef>
        <a:spcAft>
          <a:spcPct val="0"/>
        </a:spcAft>
        <a:defRPr sz="3600" b="1">
          <a:solidFill>
            <a:schemeClr val="tx1"/>
          </a:solidFill>
          <a:latin typeface="+mj-lt"/>
          <a:ea typeface="+mj-ea"/>
          <a:cs typeface="+mj-cs"/>
        </a:defRPr>
      </a:lvl1pPr>
      <a:lvl2pPr algn="ctr" rtl="0" eaLnBrk="0" fontAlgn="base" hangingPunct="0">
        <a:lnSpc>
          <a:spcPct val="90000"/>
        </a:lnSpc>
        <a:spcBef>
          <a:spcPct val="0"/>
        </a:spcBef>
        <a:spcAft>
          <a:spcPct val="0"/>
        </a:spcAft>
        <a:defRPr sz="3600" b="1">
          <a:solidFill>
            <a:schemeClr val="tx1"/>
          </a:solidFill>
          <a:latin typeface="Arial" pitchFamily="34" charset="0"/>
        </a:defRPr>
      </a:lvl2pPr>
      <a:lvl3pPr algn="ctr" rtl="0" eaLnBrk="0" fontAlgn="base" hangingPunct="0">
        <a:lnSpc>
          <a:spcPct val="90000"/>
        </a:lnSpc>
        <a:spcBef>
          <a:spcPct val="0"/>
        </a:spcBef>
        <a:spcAft>
          <a:spcPct val="0"/>
        </a:spcAft>
        <a:defRPr sz="3600" b="1">
          <a:solidFill>
            <a:schemeClr val="tx1"/>
          </a:solidFill>
          <a:latin typeface="Arial" pitchFamily="34" charset="0"/>
        </a:defRPr>
      </a:lvl3pPr>
      <a:lvl4pPr algn="ctr" rtl="0" eaLnBrk="0" fontAlgn="base" hangingPunct="0">
        <a:lnSpc>
          <a:spcPct val="90000"/>
        </a:lnSpc>
        <a:spcBef>
          <a:spcPct val="0"/>
        </a:spcBef>
        <a:spcAft>
          <a:spcPct val="0"/>
        </a:spcAft>
        <a:defRPr sz="3600" b="1">
          <a:solidFill>
            <a:schemeClr val="tx1"/>
          </a:solidFill>
          <a:latin typeface="Arial" pitchFamily="34" charset="0"/>
        </a:defRPr>
      </a:lvl4pPr>
      <a:lvl5pPr algn="ctr" rtl="0" eaLnBrk="0" fontAlgn="base" hangingPunct="0">
        <a:lnSpc>
          <a:spcPct val="90000"/>
        </a:lnSpc>
        <a:spcBef>
          <a:spcPct val="0"/>
        </a:spcBef>
        <a:spcAft>
          <a:spcPct val="0"/>
        </a:spcAft>
        <a:defRPr sz="3600" b="1">
          <a:solidFill>
            <a:schemeClr val="tx1"/>
          </a:solidFill>
          <a:latin typeface="Arial" pitchFamily="34" charset="0"/>
        </a:defRPr>
      </a:lvl5pPr>
      <a:lvl6pPr marL="457106" algn="ctr" rtl="0" fontAlgn="base">
        <a:lnSpc>
          <a:spcPct val="90000"/>
        </a:lnSpc>
        <a:spcBef>
          <a:spcPct val="0"/>
        </a:spcBef>
        <a:spcAft>
          <a:spcPct val="0"/>
        </a:spcAft>
        <a:defRPr sz="3600" b="1">
          <a:solidFill>
            <a:schemeClr val="tx1"/>
          </a:solidFill>
          <a:latin typeface="Arial" pitchFamily="34" charset="0"/>
        </a:defRPr>
      </a:lvl6pPr>
      <a:lvl7pPr marL="914210" algn="ctr" rtl="0" fontAlgn="base">
        <a:lnSpc>
          <a:spcPct val="90000"/>
        </a:lnSpc>
        <a:spcBef>
          <a:spcPct val="0"/>
        </a:spcBef>
        <a:spcAft>
          <a:spcPct val="0"/>
        </a:spcAft>
        <a:defRPr sz="3600" b="1">
          <a:solidFill>
            <a:schemeClr val="tx1"/>
          </a:solidFill>
          <a:latin typeface="Arial" pitchFamily="34" charset="0"/>
        </a:defRPr>
      </a:lvl7pPr>
      <a:lvl8pPr marL="1371316" algn="ctr" rtl="0" fontAlgn="base">
        <a:lnSpc>
          <a:spcPct val="90000"/>
        </a:lnSpc>
        <a:spcBef>
          <a:spcPct val="0"/>
        </a:spcBef>
        <a:spcAft>
          <a:spcPct val="0"/>
        </a:spcAft>
        <a:defRPr sz="3600" b="1">
          <a:solidFill>
            <a:schemeClr val="tx1"/>
          </a:solidFill>
          <a:latin typeface="Arial" pitchFamily="34" charset="0"/>
        </a:defRPr>
      </a:lvl8pPr>
      <a:lvl9pPr marL="1828421" algn="ctr" rtl="0" fontAlgn="base">
        <a:lnSpc>
          <a:spcPct val="90000"/>
        </a:lnSpc>
        <a:spcBef>
          <a:spcPct val="0"/>
        </a:spcBef>
        <a:spcAft>
          <a:spcPct val="0"/>
        </a:spcAft>
        <a:defRPr sz="3600" b="1">
          <a:solidFill>
            <a:schemeClr val="tx1"/>
          </a:solidFill>
          <a:latin typeface="Arial" pitchFamily="34" charset="0"/>
        </a:defRPr>
      </a:lvl9pPr>
    </p:titleStyle>
    <p:bodyStyle>
      <a:lvl1pPr marL="285690" indent="-285690" algn="l" rtl="0" eaLnBrk="0" fontAlgn="base" hangingPunct="0">
        <a:lnSpc>
          <a:spcPct val="90000"/>
        </a:lnSpc>
        <a:spcBef>
          <a:spcPct val="30000"/>
        </a:spcBef>
        <a:spcAft>
          <a:spcPct val="0"/>
        </a:spcAft>
        <a:buClr>
          <a:schemeClr val="tx1"/>
        </a:buClr>
        <a:buSzPct val="75000"/>
        <a:buFont typeface="Monotype Sorts" pitchFamily="2" charset="2"/>
        <a:buChar char="n"/>
        <a:defRPr sz="2400" b="1">
          <a:solidFill>
            <a:schemeClr val="tx1"/>
          </a:solidFill>
          <a:latin typeface="+mn-lt"/>
          <a:ea typeface="+mn-ea"/>
          <a:cs typeface="+mn-cs"/>
        </a:defRPr>
      </a:lvl1pPr>
      <a:lvl2pPr marL="685658" indent="-228553" algn="l" rtl="0" eaLnBrk="0" fontAlgn="base" hangingPunct="0">
        <a:lnSpc>
          <a:spcPct val="90000"/>
        </a:lnSpc>
        <a:spcBef>
          <a:spcPct val="30000"/>
        </a:spcBef>
        <a:spcAft>
          <a:spcPct val="0"/>
        </a:spcAft>
        <a:buClr>
          <a:schemeClr val="tx2"/>
        </a:buClr>
        <a:buSzPct val="75000"/>
        <a:buFont typeface="Monotype Sorts" pitchFamily="2" charset="2"/>
        <a:buChar char="u"/>
        <a:defRPr sz="2000" b="1">
          <a:solidFill>
            <a:schemeClr val="tx2"/>
          </a:solidFill>
          <a:latin typeface="+mn-lt"/>
        </a:defRPr>
      </a:lvl2pPr>
      <a:lvl3pPr marL="1142764" indent="-228553" algn="l" rtl="0" eaLnBrk="0" fontAlgn="base" hangingPunct="0">
        <a:lnSpc>
          <a:spcPct val="90000"/>
        </a:lnSpc>
        <a:spcBef>
          <a:spcPct val="30000"/>
        </a:spcBef>
        <a:spcAft>
          <a:spcPct val="0"/>
        </a:spcAft>
        <a:buClr>
          <a:schemeClr val="accent2"/>
        </a:buClr>
        <a:buSzPct val="75000"/>
        <a:buFont typeface="Wingdings" pitchFamily="2" charset="2"/>
        <a:buChar char="§"/>
        <a:defRPr b="1">
          <a:solidFill>
            <a:schemeClr val="accent2"/>
          </a:solidFill>
          <a:latin typeface="+mn-lt"/>
        </a:defRPr>
      </a:lvl3pPr>
      <a:lvl4pPr marL="1542730" indent="-171414" algn="l" rtl="0" eaLnBrk="0" fontAlgn="base" hangingPunct="0">
        <a:lnSpc>
          <a:spcPct val="90000"/>
        </a:lnSpc>
        <a:spcBef>
          <a:spcPct val="30000"/>
        </a:spcBef>
        <a:spcAft>
          <a:spcPct val="0"/>
        </a:spcAft>
        <a:buClr>
          <a:schemeClr val="accent2"/>
        </a:buClr>
        <a:buSzPct val="50000"/>
        <a:buFont typeface="Monotype Sorts" pitchFamily="2" charset="2"/>
        <a:buChar char="l"/>
        <a:defRPr sz="1400" b="1">
          <a:solidFill>
            <a:schemeClr val="accent2"/>
          </a:solidFill>
          <a:latin typeface="+mn-lt"/>
        </a:defRPr>
      </a:lvl4pPr>
      <a:lvl5pPr marL="1999835" indent="-171414" algn="l" rtl="0" eaLnBrk="0" fontAlgn="base" hangingPunct="0">
        <a:lnSpc>
          <a:spcPct val="90000"/>
        </a:lnSpc>
        <a:spcBef>
          <a:spcPct val="30000"/>
        </a:spcBef>
        <a:spcAft>
          <a:spcPct val="0"/>
        </a:spcAft>
        <a:buClr>
          <a:schemeClr val="accent2"/>
        </a:buClr>
        <a:buSzPct val="50000"/>
        <a:buFont typeface="Monotype Sorts" pitchFamily="2" charset="2"/>
        <a:buChar char="l"/>
        <a:defRPr sz="1400" b="1">
          <a:solidFill>
            <a:schemeClr val="accent2"/>
          </a:solidFill>
          <a:latin typeface="+mn-lt"/>
        </a:defRPr>
      </a:lvl5pPr>
      <a:lvl6pPr marL="2456940" indent="-171414" algn="l" rtl="0" fontAlgn="base">
        <a:lnSpc>
          <a:spcPct val="90000"/>
        </a:lnSpc>
        <a:spcBef>
          <a:spcPct val="30000"/>
        </a:spcBef>
        <a:spcAft>
          <a:spcPct val="0"/>
        </a:spcAft>
        <a:buClr>
          <a:schemeClr val="accent2"/>
        </a:buClr>
        <a:buSzPct val="50000"/>
        <a:buFont typeface="Monotype Sorts" pitchFamily="2" charset="2"/>
        <a:buChar char="l"/>
        <a:defRPr sz="1400" b="1">
          <a:solidFill>
            <a:schemeClr val="accent2"/>
          </a:solidFill>
          <a:latin typeface="+mn-lt"/>
        </a:defRPr>
      </a:lvl6pPr>
      <a:lvl7pPr marL="2914046" indent="-171414" algn="l" rtl="0" fontAlgn="base">
        <a:lnSpc>
          <a:spcPct val="90000"/>
        </a:lnSpc>
        <a:spcBef>
          <a:spcPct val="30000"/>
        </a:spcBef>
        <a:spcAft>
          <a:spcPct val="0"/>
        </a:spcAft>
        <a:buClr>
          <a:schemeClr val="accent2"/>
        </a:buClr>
        <a:buSzPct val="50000"/>
        <a:buFont typeface="Monotype Sorts" pitchFamily="2" charset="2"/>
        <a:buChar char="l"/>
        <a:defRPr sz="1400" b="1">
          <a:solidFill>
            <a:schemeClr val="accent2"/>
          </a:solidFill>
          <a:latin typeface="+mn-lt"/>
        </a:defRPr>
      </a:lvl7pPr>
      <a:lvl8pPr marL="3371150" indent="-171414" algn="l" rtl="0" fontAlgn="base">
        <a:lnSpc>
          <a:spcPct val="90000"/>
        </a:lnSpc>
        <a:spcBef>
          <a:spcPct val="30000"/>
        </a:spcBef>
        <a:spcAft>
          <a:spcPct val="0"/>
        </a:spcAft>
        <a:buClr>
          <a:schemeClr val="accent2"/>
        </a:buClr>
        <a:buSzPct val="50000"/>
        <a:buFont typeface="Monotype Sorts" pitchFamily="2" charset="2"/>
        <a:buChar char="l"/>
        <a:defRPr sz="1400" b="1">
          <a:solidFill>
            <a:schemeClr val="accent2"/>
          </a:solidFill>
          <a:latin typeface="+mn-lt"/>
        </a:defRPr>
      </a:lvl8pPr>
      <a:lvl9pPr marL="3828256" indent="-171414" algn="l" rtl="0" fontAlgn="base">
        <a:lnSpc>
          <a:spcPct val="90000"/>
        </a:lnSpc>
        <a:spcBef>
          <a:spcPct val="30000"/>
        </a:spcBef>
        <a:spcAft>
          <a:spcPct val="0"/>
        </a:spcAft>
        <a:buClr>
          <a:schemeClr val="accent2"/>
        </a:buClr>
        <a:buSzPct val="50000"/>
        <a:buFont typeface="Monotype Sorts" pitchFamily="2" charset="2"/>
        <a:buChar char="l"/>
        <a:defRPr sz="1400" b="1">
          <a:solidFill>
            <a:schemeClr val="accent2"/>
          </a:solidFill>
          <a:latin typeface="+mn-lt"/>
        </a:defRPr>
      </a:lvl9pPr>
    </p:bodyStyle>
    <p:otherStyle>
      <a:defPPr>
        <a:defRPr lang="en-US"/>
      </a:defPPr>
      <a:lvl1pPr marL="0" algn="l" defTabSz="914210" rtl="0" eaLnBrk="1" latinLnBrk="0" hangingPunct="1">
        <a:defRPr sz="1800" kern="1200">
          <a:solidFill>
            <a:schemeClr val="tx1"/>
          </a:solidFill>
          <a:latin typeface="+mn-lt"/>
          <a:ea typeface="+mn-ea"/>
          <a:cs typeface="+mn-cs"/>
        </a:defRPr>
      </a:lvl1pPr>
      <a:lvl2pPr marL="457106" algn="l" defTabSz="914210" rtl="0" eaLnBrk="1" latinLnBrk="0" hangingPunct="1">
        <a:defRPr sz="1800" kern="1200">
          <a:solidFill>
            <a:schemeClr val="tx1"/>
          </a:solidFill>
          <a:latin typeface="+mn-lt"/>
          <a:ea typeface="+mn-ea"/>
          <a:cs typeface="+mn-cs"/>
        </a:defRPr>
      </a:lvl2pPr>
      <a:lvl3pPr marL="914210" algn="l" defTabSz="914210" rtl="0" eaLnBrk="1" latinLnBrk="0" hangingPunct="1">
        <a:defRPr sz="1800" kern="1200">
          <a:solidFill>
            <a:schemeClr val="tx1"/>
          </a:solidFill>
          <a:latin typeface="+mn-lt"/>
          <a:ea typeface="+mn-ea"/>
          <a:cs typeface="+mn-cs"/>
        </a:defRPr>
      </a:lvl3pPr>
      <a:lvl4pPr marL="1371316" algn="l" defTabSz="914210" rtl="0" eaLnBrk="1" latinLnBrk="0" hangingPunct="1">
        <a:defRPr sz="1800" kern="1200">
          <a:solidFill>
            <a:schemeClr val="tx1"/>
          </a:solidFill>
          <a:latin typeface="+mn-lt"/>
          <a:ea typeface="+mn-ea"/>
          <a:cs typeface="+mn-cs"/>
        </a:defRPr>
      </a:lvl4pPr>
      <a:lvl5pPr marL="1828421" algn="l" defTabSz="914210" rtl="0" eaLnBrk="1" latinLnBrk="0" hangingPunct="1">
        <a:defRPr sz="1800" kern="1200">
          <a:solidFill>
            <a:schemeClr val="tx1"/>
          </a:solidFill>
          <a:latin typeface="+mn-lt"/>
          <a:ea typeface="+mn-ea"/>
          <a:cs typeface="+mn-cs"/>
        </a:defRPr>
      </a:lvl5pPr>
      <a:lvl6pPr marL="2285526" algn="l" defTabSz="914210" rtl="0" eaLnBrk="1" latinLnBrk="0" hangingPunct="1">
        <a:defRPr sz="1800" kern="1200">
          <a:solidFill>
            <a:schemeClr val="tx1"/>
          </a:solidFill>
          <a:latin typeface="+mn-lt"/>
          <a:ea typeface="+mn-ea"/>
          <a:cs typeface="+mn-cs"/>
        </a:defRPr>
      </a:lvl6pPr>
      <a:lvl7pPr marL="2742630" algn="l" defTabSz="914210" rtl="0" eaLnBrk="1" latinLnBrk="0" hangingPunct="1">
        <a:defRPr sz="1800" kern="1200">
          <a:solidFill>
            <a:schemeClr val="tx1"/>
          </a:solidFill>
          <a:latin typeface="+mn-lt"/>
          <a:ea typeface="+mn-ea"/>
          <a:cs typeface="+mn-cs"/>
        </a:defRPr>
      </a:lvl7pPr>
      <a:lvl8pPr marL="3199736" algn="l" defTabSz="914210" rtl="0" eaLnBrk="1" latinLnBrk="0" hangingPunct="1">
        <a:defRPr sz="1800" kern="1200">
          <a:solidFill>
            <a:schemeClr val="tx1"/>
          </a:solidFill>
          <a:latin typeface="+mn-lt"/>
          <a:ea typeface="+mn-ea"/>
          <a:cs typeface="+mn-cs"/>
        </a:defRPr>
      </a:lvl8pPr>
      <a:lvl9pPr marL="3656841" algn="l" defTabSz="91421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body" idx="1"/>
          </p:nvPr>
        </p:nvSpPr>
        <p:spPr bwMode="auto">
          <a:xfrm>
            <a:off x="381000" y="990600"/>
            <a:ext cx="8255000" cy="52768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32" tIns="44423" rIns="90432" bIns="44423" numCol="1" anchor="t" anchorCtr="0" compatLnSpc="1">
            <a:prstTxWarp prst="textNoShape">
              <a:avLst/>
            </a:prstTxWarp>
          </a:bodyPr>
          <a:lstStyle/>
          <a:p>
            <a:pPr lvl="0"/>
            <a:r>
              <a:rPr lang="en-US" smtClean="0"/>
              <a:t>Body Text</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9219" name="Rectangle 3"/>
          <p:cNvSpPr>
            <a:spLocks noGrp="1" noChangeArrowheads="1"/>
          </p:cNvSpPr>
          <p:nvPr>
            <p:ph type="title"/>
          </p:nvPr>
        </p:nvSpPr>
        <p:spPr bwMode="auto">
          <a:xfrm>
            <a:off x="1149352" y="381002"/>
            <a:ext cx="7181850" cy="5334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32" tIns="44423" rIns="90432" bIns="44423" numCol="1" anchor="b" anchorCtr="0" compatLnSpc="1">
            <a:prstTxWarp prst="textNoShape">
              <a:avLst/>
            </a:prstTxWarp>
          </a:bodyPr>
          <a:lstStyle/>
          <a:p>
            <a:pPr lvl="0"/>
            <a:r>
              <a:rPr lang="en-US" smtClean="0"/>
              <a:t>Slide Title</a:t>
            </a:r>
          </a:p>
        </p:txBody>
      </p:sp>
    </p:spTree>
  </p:cSld>
  <p:clrMap bg1="lt1" tx1="dk1" bg2="lt2" tx2="dk2" accent1="accent1" accent2="accent2" accent3="accent3" accent4="accent4" accent5="accent5" accent6="accent6" hlink="hlink" folHlink="folHlink"/>
  <p:sldLayoutIdLst>
    <p:sldLayoutId id="2147484779" r:id="rId1"/>
    <p:sldLayoutId id="2147484780" r:id="rId2"/>
    <p:sldLayoutId id="2147484781" r:id="rId3"/>
    <p:sldLayoutId id="2147484782" r:id="rId4"/>
    <p:sldLayoutId id="2147484783" r:id="rId5"/>
    <p:sldLayoutId id="2147484784" r:id="rId6"/>
    <p:sldLayoutId id="2147484785" r:id="rId7"/>
    <p:sldLayoutId id="2147484786" r:id="rId8"/>
    <p:sldLayoutId id="2147484787" r:id="rId9"/>
    <p:sldLayoutId id="2147484788" r:id="rId10"/>
    <p:sldLayoutId id="2147484789" r:id="rId11"/>
  </p:sldLayoutIdLst>
  <p:txStyles>
    <p:titleStyle>
      <a:lvl1pPr algn="ctr" rtl="0" eaLnBrk="0" fontAlgn="base" hangingPunct="0">
        <a:lnSpc>
          <a:spcPct val="90000"/>
        </a:lnSpc>
        <a:spcBef>
          <a:spcPct val="0"/>
        </a:spcBef>
        <a:spcAft>
          <a:spcPct val="0"/>
        </a:spcAft>
        <a:defRPr sz="3600" b="1">
          <a:solidFill>
            <a:schemeClr val="tx1"/>
          </a:solidFill>
          <a:latin typeface="+mj-lt"/>
          <a:ea typeface="+mj-ea"/>
          <a:cs typeface="+mj-cs"/>
        </a:defRPr>
      </a:lvl1pPr>
      <a:lvl2pPr algn="ctr" rtl="0" eaLnBrk="0" fontAlgn="base" hangingPunct="0">
        <a:lnSpc>
          <a:spcPct val="90000"/>
        </a:lnSpc>
        <a:spcBef>
          <a:spcPct val="0"/>
        </a:spcBef>
        <a:spcAft>
          <a:spcPct val="0"/>
        </a:spcAft>
        <a:defRPr sz="3600" b="1">
          <a:solidFill>
            <a:schemeClr val="tx1"/>
          </a:solidFill>
          <a:latin typeface="Arial" pitchFamily="34" charset="0"/>
        </a:defRPr>
      </a:lvl2pPr>
      <a:lvl3pPr algn="ctr" rtl="0" eaLnBrk="0" fontAlgn="base" hangingPunct="0">
        <a:lnSpc>
          <a:spcPct val="90000"/>
        </a:lnSpc>
        <a:spcBef>
          <a:spcPct val="0"/>
        </a:spcBef>
        <a:spcAft>
          <a:spcPct val="0"/>
        </a:spcAft>
        <a:defRPr sz="3600" b="1">
          <a:solidFill>
            <a:schemeClr val="tx1"/>
          </a:solidFill>
          <a:latin typeface="Arial" pitchFamily="34" charset="0"/>
        </a:defRPr>
      </a:lvl3pPr>
      <a:lvl4pPr algn="ctr" rtl="0" eaLnBrk="0" fontAlgn="base" hangingPunct="0">
        <a:lnSpc>
          <a:spcPct val="90000"/>
        </a:lnSpc>
        <a:spcBef>
          <a:spcPct val="0"/>
        </a:spcBef>
        <a:spcAft>
          <a:spcPct val="0"/>
        </a:spcAft>
        <a:defRPr sz="3600" b="1">
          <a:solidFill>
            <a:schemeClr val="tx1"/>
          </a:solidFill>
          <a:latin typeface="Arial" pitchFamily="34" charset="0"/>
        </a:defRPr>
      </a:lvl4pPr>
      <a:lvl5pPr algn="ctr" rtl="0" eaLnBrk="0" fontAlgn="base" hangingPunct="0">
        <a:lnSpc>
          <a:spcPct val="90000"/>
        </a:lnSpc>
        <a:spcBef>
          <a:spcPct val="0"/>
        </a:spcBef>
        <a:spcAft>
          <a:spcPct val="0"/>
        </a:spcAft>
        <a:defRPr sz="3600" b="1">
          <a:solidFill>
            <a:schemeClr val="tx1"/>
          </a:solidFill>
          <a:latin typeface="Arial" pitchFamily="34" charset="0"/>
        </a:defRPr>
      </a:lvl5pPr>
      <a:lvl6pPr marL="457106" algn="ctr" rtl="0" fontAlgn="base">
        <a:lnSpc>
          <a:spcPct val="90000"/>
        </a:lnSpc>
        <a:spcBef>
          <a:spcPct val="0"/>
        </a:spcBef>
        <a:spcAft>
          <a:spcPct val="0"/>
        </a:spcAft>
        <a:defRPr sz="3600" b="1">
          <a:solidFill>
            <a:schemeClr val="tx1"/>
          </a:solidFill>
          <a:latin typeface="Arial" pitchFamily="34" charset="0"/>
        </a:defRPr>
      </a:lvl6pPr>
      <a:lvl7pPr marL="914210" algn="ctr" rtl="0" fontAlgn="base">
        <a:lnSpc>
          <a:spcPct val="90000"/>
        </a:lnSpc>
        <a:spcBef>
          <a:spcPct val="0"/>
        </a:spcBef>
        <a:spcAft>
          <a:spcPct val="0"/>
        </a:spcAft>
        <a:defRPr sz="3600" b="1">
          <a:solidFill>
            <a:schemeClr val="tx1"/>
          </a:solidFill>
          <a:latin typeface="Arial" pitchFamily="34" charset="0"/>
        </a:defRPr>
      </a:lvl7pPr>
      <a:lvl8pPr marL="1371316" algn="ctr" rtl="0" fontAlgn="base">
        <a:lnSpc>
          <a:spcPct val="90000"/>
        </a:lnSpc>
        <a:spcBef>
          <a:spcPct val="0"/>
        </a:spcBef>
        <a:spcAft>
          <a:spcPct val="0"/>
        </a:spcAft>
        <a:defRPr sz="3600" b="1">
          <a:solidFill>
            <a:schemeClr val="tx1"/>
          </a:solidFill>
          <a:latin typeface="Arial" pitchFamily="34" charset="0"/>
        </a:defRPr>
      </a:lvl8pPr>
      <a:lvl9pPr marL="1828421" algn="ctr" rtl="0" fontAlgn="base">
        <a:lnSpc>
          <a:spcPct val="90000"/>
        </a:lnSpc>
        <a:spcBef>
          <a:spcPct val="0"/>
        </a:spcBef>
        <a:spcAft>
          <a:spcPct val="0"/>
        </a:spcAft>
        <a:defRPr sz="3600" b="1">
          <a:solidFill>
            <a:schemeClr val="tx1"/>
          </a:solidFill>
          <a:latin typeface="Arial" pitchFamily="34" charset="0"/>
        </a:defRPr>
      </a:lvl9pPr>
    </p:titleStyle>
    <p:bodyStyle>
      <a:lvl1pPr marL="285690" indent="-285690" algn="l" rtl="0" eaLnBrk="0" fontAlgn="base" hangingPunct="0">
        <a:lnSpc>
          <a:spcPct val="90000"/>
        </a:lnSpc>
        <a:spcBef>
          <a:spcPct val="30000"/>
        </a:spcBef>
        <a:spcAft>
          <a:spcPct val="0"/>
        </a:spcAft>
        <a:buClr>
          <a:schemeClr val="tx1"/>
        </a:buClr>
        <a:buSzPct val="75000"/>
        <a:buFont typeface="Monotype Sorts" pitchFamily="2" charset="2"/>
        <a:buChar char="n"/>
        <a:defRPr sz="2400" b="1">
          <a:solidFill>
            <a:schemeClr val="tx1"/>
          </a:solidFill>
          <a:latin typeface="+mn-lt"/>
          <a:ea typeface="+mn-ea"/>
          <a:cs typeface="+mn-cs"/>
        </a:defRPr>
      </a:lvl1pPr>
      <a:lvl2pPr marL="685658" indent="-228553" algn="l" rtl="0" eaLnBrk="0" fontAlgn="base" hangingPunct="0">
        <a:lnSpc>
          <a:spcPct val="90000"/>
        </a:lnSpc>
        <a:spcBef>
          <a:spcPct val="30000"/>
        </a:spcBef>
        <a:spcAft>
          <a:spcPct val="0"/>
        </a:spcAft>
        <a:buClr>
          <a:schemeClr val="tx2"/>
        </a:buClr>
        <a:buSzPct val="75000"/>
        <a:buFont typeface="Monotype Sorts" pitchFamily="2" charset="2"/>
        <a:buChar char="u"/>
        <a:defRPr sz="2000" b="1">
          <a:solidFill>
            <a:schemeClr val="tx2"/>
          </a:solidFill>
          <a:latin typeface="+mn-lt"/>
        </a:defRPr>
      </a:lvl2pPr>
      <a:lvl3pPr marL="1142764" indent="-228553" algn="l" rtl="0" eaLnBrk="0" fontAlgn="base" hangingPunct="0">
        <a:lnSpc>
          <a:spcPct val="90000"/>
        </a:lnSpc>
        <a:spcBef>
          <a:spcPct val="30000"/>
        </a:spcBef>
        <a:spcAft>
          <a:spcPct val="0"/>
        </a:spcAft>
        <a:buClr>
          <a:schemeClr val="accent2"/>
        </a:buClr>
        <a:buSzPct val="75000"/>
        <a:buFont typeface="Wingdings" pitchFamily="2" charset="2"/>
        <a:buChar char="§"/>
        <a:defRPr b="1">
          <a:solidFill>
            <a:schemeClr val="accent2"/>
          </a:solidFill>
          <a:latin typeface="+mn-lt"/>
        </a:defRPr>
      </a:lvl3pPr>
      <a:lvl4pPr marL="1542730" indent="-171414" algn="l" rtl="0" eaLnBrk="0" fontAlgn="base" hangingPunct="0">
        <a:lnSpc>
          <a:spcPct val="90000"/>
        </a:lnSpc>
        <a:spcBef>
          <a:spcPct val="30000"/>
        </a:spcBef>
        <a:spcAft>
          <a:spcPct val="0"/>
        </a:spcAft>
        <a:buClr>
          <a:schemeClr val="accent2"/>
        </a:buClr>
        <a:buSzPct val="50000"/>
        <a:buFont typeface="Monotype Sorts" pitchFamily="2" charset="2"/>
        <a:buChar char="l"/>
        <a:defRPr sz="1400" b="1">
          <a:solidFill>
            <a:schemeClr val="accent2"/>
          </a:solidFill>
          <a:latin typeface="+mn-lt"/>
        </a:defRPr>
      </a:lvl4pPr>
      <a:lvl5pPr marL="1999835" indent="-171414" algn="l" rtl="0" eaLnBrk="0" fontAlgn="base" hangingPunct="0">
        <a:lnSpc>
          <a:spcPct val="90000"/>
        </a:lnSpc>
        <a:spcBef>
          <a:spcPct val="30000"/>
        </a:spcBef>
        <a:spcAft>
          <a:spcPct val="0"/>
        </a:spcAft>
        <a:buClr>
          <a:schemeClr val="accent2"/>
        </a:buClr>
        <a:buSzPct val="50000"/>
        <a:buFont typeface="Monotype Sorts" pitchFamily="2" charset="2"/>
        <a:buChar char="l"/>
        <a:defRPr sz="1400" b="1">
          <a:solidFill>
            <a:schemeClr val="accent2"/>
          </a:solidFill>
          <a:latin typeface="+mn-lt"/>
        </a:defRPr>
      </a:lvl5pPr>
      <a:lvl6pPr marL="2456940" indent="-171414" algn="l" rtl="0" fontAlgn="base">
        <a:lnSpc>
          <a:spcPct val="90000"/>
        </a:lnSpc>
        <a:spcBef>
          <a:spcPct val="30000"/>
        </a:spcBef>
        <a:spcAft>
          <a:spcPct val="0"/>
        </a:spcAft>
        <a:buClr>
          <a:schemeClr val="accent2"/>
        </a:buClr>
        <a:buSzPct val="50000"/>
        <a:buFont typeface="Monotype Sorts"/>
        <a:buChar char="l"/>
        <a:defRPr sz="1400" b="1">
          <a:solidFill>
            <a:schemeClr val="accent2"/>
          </a:solidFill>
          <a:latin typeface="+mn-lt"/>
        </a:defRPr>
      </a:lvl6pPr>
      <a:lvl7pPr marL="2914046" indent="-171414" algn="l" rtl="0" fontAlgn="base">
        <a:lnSpc>
          <a:spcPct val="90000"/>
        </a:lnSpc>
        <a:spcBef>
          <a:spcPct val="30000"/>
        </a:spcBef>
        <a:spcAft>
          <a:spcPct val="0"/>
        </a:spcAft>
        <a:buClr>
          <a:schemeClr val="accent2"/>
        </a:buClr>
        <a:buSzPct val="50000"/>
        <a:buFont typeface="Monotype Sorts"/>
        <a:buChar char="l"/>
        <a:defRPr sz="1400" b="1">
          <a:solidFill>
            <a:schemeClr val="accent2"/>
          </a:solidFill>
          <a:latin typeface="+mn-lt"/>
        </a:defRPr>
      </a:lvl7pPr>
      <a:lvl8pPr marL="3371150" indent="-171414" algn="l" rtl="0" fontAlgn="base">
        <a:lnSpc>
          <a:spcPct val="90000"/>
        </a:lnSpc>
        <a:spcBef>
          <a:spcPct val="30000"/>
        </a:spcBef>
        <a:spcAft>
          <a:spcPct val="0"/>
        </a:spcAft>
        <a:buClr>
          <a:schemeClr val="accent2"/>
        </a:buClr>
        <a:buSzPct val="50000"/>
        <a:buFont typeface="Monotype Sorts"/>
        <a:buChar char="l"/>
        <a:defRPr sz="1400" b="1">
          <a:solidFill>
            <a:schemeClr val="accent2"/>
          </a:solidFill>
          <a:latin typeface="+mn-lt"/>
        </a:defRPr>
      </a:lvl8pPr>
      <a:lvl9pPr marL="3828256" indent="-171414" algn="l" rtl="0" fontAlgn="base">
        <a:lnSpc>
          <a:spcPct val="90000"/>
        </a:lnSpc>
        <a:spcBef>
          <a:spcPct val="30000"/>
        </a:spcBef>
        <a:spcAft>
          <a:spcPct val="0"/>
        </a:spcAft>
        <a:buClr>
          <a:schemeClr val="accent2"/>
        </a:buClr>
        <a:buSzPct val="50000"/>
        <a:buFont typeface="Monotype Sorts"/>
        <a:buChar char="l"/>
        <a:defRPr sz="1400" b="1">
          <a:solidFill>
            <a:schemeClr val="accent2"/>
          </a:solidFill>
          <a:latin typeface="+mn-lt"/>
        </a:defRPr>
      </a:lvl9pPr>
    </p:bodyStyle>
    <p:otherStyle>
      <a:defPPr>
        <a:defRPr lang="en-US"/>
      </a:defPPr>
      <a:lvl1pPr marL="0" algn="l" defTabSz="914210" rtl="0" eaLnBrk="1" latinLnBrk="0" hangingPunct="1">
        <a:defRPr sz="1800" kern="1200">
          <a:solidFill>
            <a:schemeClr val="tx1"/>
          </a:solidFill>
          <a:latin typeface="+mn-lt"/>
          <a:ea typeface="+mn-ea"/>
          <a:cs typeface="+mn-cs"/>
        </a:defRPr>
      </a:lvl1pPr>
      <a:lvl2pPr marL="457106" algn="l" defTabSz="914210" rtl="0" eaLnBrk="1" latinLnBrk="0" hangingPunct="1">
        <a:defRPr sz="1800" kern="1200">
          <a:solidFill>
            <a:schemeClr val="tx1"/>
          </a:solidFill>
          <a:latin typeface="+mn-lt"/>
          <a:ea typeface="+mn-ea"/>
          <a:cs typeface="+mn-cs"/>
        </a:defRPr>
      </a:lvl2pPr>
      <a:lvl3pPr marL="914210" algn="l" defTabSz="914210" rtl="0" eaLnBrk="1" latinLnBrk="0" hangingPunct="1">
        <a:defRPr sz="1800" kern="1200">
          <a:solidFill>
            <a:schemeClr val="tx1"/>
          </a:solidFill>
          <a:latin typeface="+mn-lt"/>
          <a:ea typeface="+mn-ea"/>
          <a:cs typeface="+mn-cs"/>
        </a:defRPr>
      </a:lvl3pPr>
      <a:lvl4pPr marL="1371316" algn="l" defTabSz="914210" rtl="0" eaLnBrk="1" latinLnBrk="0" hangingPunct="1">
        <a:defRPr sz="1800" kern="1200">
          <a:solidFill>
            <a:schemeClr val="tx1"/>
          </a:solidFill>
          <a:latin typeface="+mn-lt"/>
          <a:ea typeface="+mn-ea"/>
          <a:cs typeface="+mn-cs"/>
        </a:defRPr>
      </a:lvl4pPr>
      <a:lvl5pPr marL="1828421" algn="l" defTabSz="914210" rtl="0" eaLnBrk="1" latinLnBrk="0" hangingPunct="1">
        <a:defRPr sz="1800" kern="1200">
          <a:solidFill>
            <a:schemeClr val="tx1"/>
          </a:solidFill>
          <a:latin typeface="+mn-lt"/>
          <a:ea typeface="+mn-ea"/>
          <a:cs typeface="+mn-cs"/>
        </a:defRPr>
      </a:lvl5pPr>
      <a:lvl6pPr marL="2285526" algn="l" defTabSz="914210" rtl="0" eaLnBrk="1" latinLnBrk="0" hangingPunct="1">
        <a:defRPr sz="1800" kern="1200">
          <a:solidFill>
            <a:schemeClr val="tx1"/>
          </a:solidFill>
          <a:latin typeface="+mn-lt"/>
          <a:ea typeface="+mn-ea"/>
          <a:cs typeface="+mn-cs"/>
        </a:defRPr>
      </a:lvl6pPr>
      <a:lvl7pPr marL="2742630" algn="l" defTabSz="914210" rtl="0" eaLnBrk="1" latinLnBrk="0" hangingPunct="1">
        <a:defRPr sz="1800" kern="1200">
          <a:solidFill>
            <a:schemeClr val="tx1"/>
          </a:solidFill>
          <a:latin typeface="+mn-lt"/>
          <a:ea typeface="+mn-ea"/>
          <a:cs typeface="+mn-cs"/>
        </a:defRPr>
      </a:lvl7pPr>
      <a:lvl8pPr marL="3199736" algn="l" defTabSz="914210" rtl="0" eaLnBrk="1" latinLnBrk="0" hangingPunct="1">
        <a:defRPr sz="1800" kern="1200">
          <a:solidFill>
            <a:schemeClr val="tx1"/>
          </a:solidFill>
          <a:latin typeface="+mn-lt"/>
          <a:ea typeface="+mn-ea"/>
          <a:cs typeface="+mn-cs"/>
        </a:defRPr>
      </a:lvl8pPr>
      <a:lvl9pPr marL="3656841" algn="l" defTabSz="91421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0" tIns="45711" rIns="91420" bIns="45711" numCol="1" anchor="ctr" anchorCtr="0" compatLnSpc="1">
            <a:prstTxWarp prst="textNoShape">
              <a:avLst/>
            </a:prstTxWarp>
          </a:bodyPr>
          <a:lstStyle/>
          <a:p>
            <a:pPr lvl="0"/>
            <a:r>
              <a:rPr lang="en-US" smtClean="0"/>
              <a:t>Click to edit Master title style</a:t>
            </a:r>
          </a:p>
        </p:txBody>
      </p:sp>
      <p:sp>
        <p:nvSpPr>
          <p:cNvPr id="11267" name="Rectangle 3"/>
          <p:cNvSpPr>
            <a:spLocks noGrp="1" noChangeArrowheads="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0" tIns="45711" rIns="91420" bIns="45711"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20" tIns="45711" rIns="91420" bIns="45711" numCol="1" anchor="t" anchorCtr="0" compatLnSpc="1">
            <a:prstTxWarp prst="textNoShape">
              <a:avLst/>
            </a:prstTxWarp>
          </a:bodyPr>
          <a:lstStyle>
            <a:lvl1pPr algn="l" eaLnBrk="1" hangingPunct="1">
              <a:defRPr sz="1400">
                <a:solidFill>
                  <a:srgbClr val="000000"/>
                </a:solidFill>
                <a:effectLst/>
              </a:defRPr>
            </a:lvl1pPr>
          </a:lstStyle>
          <a:p>
            <a:pPr>
              <a:defRPr/>
            </a:pPr>
            <a:endParaRPr lang="en-US"/>
          </a:p>
        </p:txBody>
      </p:sp>
      <p:sp>
        <p:nvSpPr>
          <p:cNvPr id="1029" name="Rectangle 5"/>
          <p:cNvSpPr>
            <a:spLocks noGrp="1" noChangeArrowheads="1"/>
          </p:cNvSpPr>
          <p:nvPr>
            <p:ph type="ftr" sz="quarter" idx="3"/>
          </p:nvPr>
        </p:nvSpPr>
        <p:spPr bwMode="auto">
          <a:xfrm>
            <a:off x="3124200" y="6553200"/>
            <a:ext cx="2895600" cy="304800"/>
          </a:xfrm>
          <a:prstGeom prst="rect">
            <a:avLst/>
          </a:prstGeom>
          <a:noFill/>
          <a:ln w="9525">
            <a:noFill/>
            <a:miter lim="800000"/>
            <a:headEnd/>
            <a:tailEnd/>
          </a:ln>
          <a:effectLst/>
        </p:spPr>
        <p:txBody>
          <a:bodyPr vert="horz" wrap="square" lIns="91420" tIns="45711" rIns="91420" bIns="45711" numCol="1" anchor="t" anchorCtr="0" compatLnSpc="1">
            <a:prstTxWarp prst="textNoShape">
              <a:avLst/>
            </a:prstTxWarp>
          </a:bodyPr>
          <a:lstStyle>
            <a:lvl1pPr algn="ctr" eaLnBrk="1" hangingPunct="1">
              <a:defRPr sz="1400">
                <a:solidFill>
                  <a:srgbClr val="000000"/>
                </a:solidFill>
                <a:effectLst/>
              </a:defRPr>
            </a:lvl1pPr>
          </a:lstStyle>
          <a:p>
            <a:pPr>
              <a:defRPr/>
            </a:pPr>
            <a:r>
              <a:rPr lang="en-US"/>
              <a:t>D. M. Webber</a:t>
            </a:r>
          </a:p>
        </p:txBody>
      </p:sp>
      <p:sp>
        <p:nvSpPr>
          <p:cNvPr id="1030" name="Rectangle 6"/>
          <p:cNvSpPr>
            <a:spLocks noGrp="1" noChangeArrowheads="1"/>
          </p:cNvSpPr>
          <p:nvPr>
            <p:ph type="sldNum" sz="quarter" idx="4"/>
          </p:nvPr>
        </p:nvSpPr>
        <p:spPr bwMode="auto">
          <a:xfrm>
            <a:off x="7010400" y="6553200"/>
            <a:ext cx="2133600" cy="304800"/>
          </a:xfrm>
          <a:prstGeom prst="rect">
            <a:avLst/>
          </a:prstGeom>
          <a:noFill/>
          <a:ln w="9525">
            <a:noFill/>
            <a:miter lim="800000"/>
            <a:headEnd/>
            <a:tailEnd/>
          </a:ln>
          <a:effectLst/>
        </p:spPr>
        <p:txBody>
          <a:bodyPr vert="horz" wrap="square" lIns="91420" tIns="45711" rIns="91420" bIns="45711" numCol="1" anchor="t" anchorCtr="0" compatLnSpc="1">
            <a:prstTxWarp prst="textNoShape">
              <a:avLst/>
            </a:prstTxWarp>
          </a:bodyPr>
          <a:lstStyle>
            <a:lvl1pPr algn="r" eaLnBrk="1" hangingPunct="1">
              <a:defRPr sz="1400">
                <a:solidFill>
                  <a:srgbClr val="000000"/>
                </a:solidFill>
                <a:effectLst/>
              </a:defRPr>
            </a:lvl1pPr>
          </a:lstStyle>
          <a:p>
            <a:pPr>
              <a:defRPr/>
            </a:pPr>
            <a:fld id="{49BF8B92-0EA6-4D15-BD35-3D40A2148F7D}"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858" r:id="rId1"/>
    <p:sldLayoutId id="2147484859" r:id="rId2"/>
    <p:sldLayoutId id="2147484860" r:id="rId3"/>
    <p:sldLayoutId id="2147484861" r:id="rId4"/>
    <p:sldLayoutId id="2147484862" r:id="rId5"/>
    <p:sldLayoutId id="2147484863" r:id="rId6"/>
    <p:sldLayoutId id="2147484864" r:id="rId7"/>
    <p:sldLayoutId id="2147484865" r:id="rId8"/>
    <p:sldLayoutId id="2147484866" r:id="rId9"/>
    <p:sldLayoutId id="2147484867" r:id="rId10"/>
    <p:sldLayoutId id="2147484868" r:id="rId11"/>
    <p:sldLayoutId id="2147484869" r:id="rId12"/>
  </p:sldLayoutIdLst>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cs typeface="Arial" pitchFamily="34" charset="0"/>
        </a:defRPr>
      </a:lvl2pPr>
      <a:lvl3pPr algn="ctr" rtl="0" eaLnBrk="0" fontAlgn="base" hangingPunct="0">
        <a:spcBef>
          <a:spcPct val="0"/>
        </a:spcBef>
        <a:spcAft>
          <a:spcPct val="0"/>
        </a:spcAft>
        <a:defRPr sz="4400">
          <a:solidFill>
            <a:schemeClr val="tx2"/>
          </a:solidFill>
          <a:latin typeface="Arial" pitchFamily="34" charset="0"/>
          <a:cs typeface="Arial" pitchFamily="34" charset="0"/>
        </a:defRPr>
      </a:lvl3pPr>
      <a:lvl4pPr algn="ctr" rtl="0" eaLnBrk="0" fontAlgn="base" hangingPunct="0">
        <a:spcBef>
          <a:spcPct val="0"/>
        </a:spcBef>
        <a:spcAft>
          <a:spcPct val="0"/>
        </a:spcAft>
        <a:defRPr sz="4400">
          <a:solidFill>
            <a:schemeClr val="tx2"/>
          </a:solidFill>
          <a:latin typeface="Arial" pitchFamily="34" charset="0"/>
          <a:cs typeface="Arial" pitchFamily="34" charset="0"/>
        </a:defRPr>
      </a:lvl4pPr>
      <a:lvl5pPr algn="ctr" rtl="0" eaLnBrk="0" fontAlgn="base" hangingPunct="0">
        <a:spcBef>
          <a:spcPct val="0"/>
        </a:spcBef>
        <a:spcAft>
          <a:spcPct val="0"/>
        </a:spcAft>
        <a:defRPr sz="4400">
          <a:solidFill>
            <a:schemeClr val="tx2"/>
          </a:solidFill>
          <a:latin typeface="Arial" pitchFamily="34" charset="0"/>
          <a:cs typeface="Arial" pitchFamily="34" charset="0"/>
        </a:defRPr>
      </a:lvl5pPr>
      <a:lvl6pPr marL="457106" algn="ctr" rtl="0" fontAlgn="base">
        <a:spcBef>
          <a:spcPct val="0"/>
        </a:spcBef>
        <a:spcAft>
          <a:spcPct val="0"/>
        </a:spcAft>
        <a:defRPr sz="4400">
          <a:solidFill>
            <a:schemeClr val="tx2"/>
          </a:solidFill>
          <a:latin typeface="Arial" pitchFamily="34" charset="0"/>
          <a:cs typeface="Arial" pitchFamily="34" charset="0"/>
        </a:defRPr>
      </a:lvl6pPr>
      <a:lvl7pPr marL="914210" algn="ctr" rtl="0" fontAlgn="base">
        <a:spcBef>
          <a:spcPct val="0"/>
        </a:spcBef>
        <a:spcAft>
          <a:spcPct val="0"/>
        </a:spcAft>
        <a:defRPr sz="4400">
          <a:solidFill>
            <a:schemeClr val="tx2"/>
          </a:solidFill>
          <a:latin typeface="Arial" pitchFamily="34" charset="0"/>
          <a:cs typeface="Arial" pitchFamily="34" charset="0"/>
        </a:defRPr>
      </a:lvl7pPr>
      <a:lvl8pPr marL="1371316" algn="ctr" rtl="0" fontAlgn="base">
        <a:spcBef>
          <a:spcPct val="0"/>
        </a:spcBef>
        <a:spcAft>
          <a:spcPct val="0"/>
        </a:spcAft>
        <a:defRPr sz="4400">
          <a:solidFill>
            <a:schemeClr val="tx2"/>
          </a:solidFill>
          <a:latin typeface="Arial" pitchFamily="34" charset="0"/>
          <a:cs typeface="Arial" pitchFamily="34" charset="0"/>
        </a:defRPr>
      </a:lvl8pPr>
      <a:lvl9pPr marL="1828421" algn="ctr" rtl="0" fontAlgn="base">
        <a:spcBef>
          <a:spcPct val="0"/>
        </a:spcBef>
        <a:spcAft>
          <a:spcPct val="0"/>
        </a:spcAft>
        <a:defRPr sz="4400">
          <a:solidFill>
            <a:schemeClr val="tx2"/>
          </a:solidFill>
          <a:latin typeface="Arial" pitchFamily="34" charset="0"/>
          <a:cs typeface="Arial" pitchFamily="34" charset="0"/>
        </a:defRPr>
      </a:lvl9pPr>
    </p:titleStyle>
    <p:bodyStyle>
      <a:lvl1pPr marL="342829" indent="-342829" algn="l" rtl="0" eaLnBrk="0" fontAlgn="base" hangingPunct="0">
        <a:spcBef>
          <a:spcPct val="20000"/>
        </a:spcBef>
        <a:spcAft>
          <a:spcPct val="0"/>
        </a:spcAft>
        <a:buChar char="•"/>
        <a:defRPr sz="3200">
          <a:solidFill>
            <a:schemeClr val="tx1"/>
          </a:solidFill>
          <a:latin typeface="+mn-lt"/>
          <a:ea typeface="+mn-ea"/>
          <a:cs typeface="+mn-cs"/>
        </a:defRPr>
      </a:lvl1pPr>
      <a:lvl2pPr marL="742796" indent="-285690" algn="l" rtl="0" eaLnBrk="0" fontAlgn="base" hangingPunct="0">
        <a:spcBef>
          <a:spcPct val="20000"/>
        </a:spcBef>
        <a:spcAft>
          <a:spcPct val="0"/>
        </a:spcAft>
        <a:buChar char="–"/>
        <a:defRPr sz="2800">
          <a:solidFill>
            <a:schemeClr val="tx1"/>
          </a:solidFill>
          <a:latin typeface="+mn-lt"/>
          <a:cs typeface="+mn-cs"/>
        </a:defRPr>
      </a:lvl2pPr>
      <a:lvl3pPr marL="1142764" indent="-228553" algn="l" rtl="0" eaLnBrk="0" fontAlgn="base" hangingPunct="0">
        <a:spcBef>
          <a:spcPct val="20000"/>
        </a:spcBef>
        <a:spcAft>
          <a:spcPct val="0"/>
        </a:spcAft>
        <a:buChar char="•"/>
        <a:defRPr sz="2400">
          <a:solidFill>
            <a:schemeClr val="tx1"/>
          </a:solidFill>
          <a:latin typeface="+mn-lt"/>
          <a:cs typeface="+mn-cs"/>
        </a:defRPr>
      </a:lvl3pPr>
      <a:lvl4pPr marL="1599868" indent="-228553" algn="l" rtl="0" eaLnBrk="0" fontAlgn="base" hangingPunct="0">
        <a:spcBef>
          <a:spcPct val="20000"/>
        </a:spcBef>
        <a:spcAft>
          <a:spcPct val="0"/>
        </a:spcAft>
        <a:buChar char="–"/>
        <a:defRPr sz="2000">
          <a:solidFill>
            <a:schemeClr val="tx1"/>
          </a:solidFill>
          <a:latin typeface="+mn-lt"/>
          <a:cs typeface="+mn-cs"/>
        </a:defRPr>
      </a:lvl4pPr>
      <a:lvl5pPr marL="2056974" indent="-228553" algn="l" rtl="0" eaLnBrk="0" fontAlgn="base" hangingPunct="0">
        <a:spcBef>
          <a:spcPct val="20000"/>
        </a:spcBef>
        <a:spcAft>
          <a:spcPct val="0"/>
        </a:spcAft>
        <a:buChar char="»"/>
        <a:defRPr sz="2000">
          <a:solidFill>
            <a:schemeClr val="tx1"/>
          </a:solidFill>
          <a:latin typeface="+mn-lt"/>
          <a:cs typeface="+mn-cs"/>
        </a:defRPr>
      </a:lvl5pPr>
      <a:lvl6pPr marL="2514079" indent="-228553" algn="l" rtl="0" fontAlgn="base">
        <a:spcBef>
          <a:spcPct val="20000"/>
        </a:spcBef>
        <a:spcAft>
          <a:spcPct val="0"/>
        </a:spcAft>
        <a:buChar char="»"/>
        <a:defRPr sz="2000">
          <a:solidFill>
            <a:schemeClr val="tx1"/>
          </a:solidFill>
          <a:latin typeface="+mn-lt"/>
          <a:cs typeface="+mn-cs"/>
        </a:defRPr>
      </a:lvl6pPr>
      <a:lvl7pPr marL="2971184" indent="-228553" algn="l" rtl="0" fontAlgn="base">
        <a:spcBef>
          <a:spcPct val="20000"/>
        </a:spcBef>
        <a:spcAft>
          <a:spcPct val="0"/>
        </a:spcAft>
        <a:buChar char="»"/>
        <a:defRPr sz="2000">
          <a:solidFill>
            <a:schemeClr val="tx1"/>
          </a:solidFill>
          <a:latin typeface="+mn-lt"/>
          <a:cs typeface="+mn-cs"/>
        </a:defRPr>
      </a:lvl7pPr>
      <a:lvl8pPr marL="3428289" indent="-228553" algn="l" rtl="0" fontAlgn="base">
        <a:spcBef>
          <a:spcPct val="20000"/>
        </a:spcBef>
        <a:spcAft>
          <a:spcPct val="0"/>
        </a:spcAft>
        <a:buChar char="»"/>
        <a:defRPr sz="2000">
          <a:solidFill>
            <a:schemeClr val="tx1"/>
          </a:solidFill>
          <a:latin typeface="+mn-lt"/>
          <a:cs typeface="+mn-cs"/>
        </a:defRPr>
      </a:lvl8pPr>
      <a:lvl9pPr marL="3885394" indent="-228553"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210" rtl="0" eaLnBrk="1" latinLnBrk="0" hangingPunct="1">
        <a:defRPr sz="1800" kern="1200">
          <a:solidFill>
            <a:schemeClr val="tx1"/>
          </a:solidFill>
          <a:latin typeface="+mn-lt"/>
          <a:ea typeface="+mn-ea"/>
          <a:cs typeface="+mn-cs"/>
        </a:defRPr>
      </a:lvl1pPr>
      <a:lvl2pPr marL="457106" algn="l" defTabSz="914210" rtl="0" eaLnBrk="1" latinLnBrk="0" hangingPunct="1">
        <a:defRPr sz="1800" kern="1200">
          <a:solidFill>
            <a:schemeClr val="tx1"/>
          </a:solidFill>
          <a:latin typeface="+mn-lt"/>
          <a:ea typeface="+mn-ea"/>
          <a:cs typeface="+mn-cs"/>
        </a:defRPr>
      </a:lvl2pPr>
      <a:lvl3pPr marL="914210" algn="l" defTabSz="914210" rtl="0" eaLnBrk="1" latinLnBrk="0" hangingPunct="1">
        <a:defRPr sz="1800" kern="1200">
          <a:solidFill>
            <a:schemeClr val="tx1"/>
          </a:solidFill>
          <a:latin typeface="+mn-lt"/>
          <a:ea typeface="+mn-ea"/>
          <a:cs typeface="+mn-cs"/>
        </a:defRPr>
      </a:lvl3pPr>
      <a:lvl4pPr marL="1371316" algn="l" defTabSz="914210" rtl="0" eaLnBrk="1" latinLnBrk="0" hangingPunct="1">
        <a:defRPr sz="1800" kern="1200">
          <a:solidFill>
            <a:schemeClr val="tx1"/>
          </a:solidFill>
          <a:latin typeface="+mn-lt"/>
          <a:ea typeface="+mn-ea"/>
          <a:cs typeface="+mn-cs"/>
        </a:defRPr>
      </a:lvl4pPr>
      <a:lvl5pPr marL="1828421" algn="l" defTabSz="914210" rtl="0" eaLnBrk="1" latinLnBrk="0" hangingPunct="1">
        <a:defRPr sz="1800" kern="1200">
          <a:solidFill>
            <a:schemeClr val="tx1"/>
          </a:solidFill>
          <a:latin typeface="+mn-lt"/>
          <a:ea typeface="+mn-ea"/>
          <a:cs typeface="+mn-cs"/>
        </a:defRPr>
      </a:lvl5pPr>
      <a:lvl6pPr marL="2285526" algn="l" defTabSz="914210" rtl="0" eaLnBrk="1" latinLnBrk="0" hangingPunct="1">
        <a:defRPr sz="1800" kern="1200">
          <a:solidFill>
            <a:schemeClr val="tx1"/>
          </a:solidFill>
          <a:latin typeface="+mn-lt"/>
          <a:ea typeface="+mn-ea"/>
          <a:cs typeface="+mn-cs"/>
        </a:defRPr>
      </a:lvl6pPr>
      <a:lvl7pPr marL="2742630" algn="l" defTabSz="914210" rtl="0" eaLnBrk="1" latinLnBrk="0" hangingPunct="1">
        <a:defRPr sz="1800" kern="1200">
          <a:solidFill>
            <a:schemeClr val="tx1"/>
          </a:solidFill>
          <a:latin typeface="+mn-lt"/>
          <a:ea typeface="+mn-ea"/>
          <a:cs typeface="+mn-cs"/>
        </a:defRPr>
      </a:lvl7pPr>
      <a:lvl8pPr marL="3199736" algn="l" defTabSz="914210" rtl="0" eaLnBrk="1" latinLnBrk="0" hangingPunct="1">
        <a:defRPr sz="1800" kern="1200">
          <a:solidFill>
            <a:schemeClr val="tx1"/>
          </a:solidFill>
          <a:latin typeface="+mn-lt"/>
          <a:ea typeface="+mn-ea"/>
          <a:cs typeface="+mn-cs"/>
        </a:defRPr>
      </a:lvl8pPr>
      <a:lvl9pPr marL="3656841" algn="l" defTabSz="91421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rgbClr val="EAEAEA"/>
            </a:gs>
          </a:gsLst>
          <a:lin ang="5400000" scaled="1"/>
        </a:gra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body" idx="1"/>
          </p:nvPr>
        </p:nvSpPr>
        <p:spPr bwMode="auto">
          <a:xfrm>
            <a:off x="381000" y="990600"/>
            <a:ext cx="8255000" cy="52768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32" tIns="44423" rIns="90432" bIns="44423" numCol="1" anchor="t" anchorCtr="0" compatLnSpc="1">
            <a:prstTxWarp prst="textNoShape">
              <a:avLst/>
            </a:prstTxWarp>
          </a:bodyPr>
          <a:lstStyle/>
          <a:p>
            <a:pPr lvl="0"/>
            <a:r>
              <a:rPr lang="en-US" smtClean="0"/>
              <a:t>Body Text</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21507" name="Rectangle 3"/>
          <p:cNvSpPr>
            <a:spLocks noGrp="1" noChangeArrowheads="1"/>
          </p:cNvSpPr>
          <p:nvPr>
            <p:ph type="title"/>
          </p:nvPr>
        </p:nvSpPr>
        <p:spPr bwMode="auto">
          <a:xfrm>
            <a:off x="1149352" y="381002"/>
            <a:ext cx="7181850" cy="5334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32" tIns="44423" rIns="90432" bIns="44423" numCol="1" anchor="b" anchorCtr="0" compatLnSpc="1">
            <a:prstTxWarp prst="textNoShape">
              <a:avLst/>
            </a:prstTxWarp>
          </a:bodyPr>
          <a:lstStyle/>
          <a:p>
            <a:pPr lvl="0"/>
            <a:r>
              <a:rPr lang="en-US" smtClean="0"/>
              <a:t>Slide Title</a:t>
            </a:r>
          </a:p>
        </p:txBody>
      </p:sp>
    </p:spTree>
  </p:cSld>
  <p:clrMap bg1="lt1" tx1="dk1" bg2="lt2" tx2="dk2" accent1="accent1" accent2="accent2" accent3="accent3" accent4="accent4" accent5="accent5" accent6="accent6" hlink="hlink" folHlink="folHlink"/>
  <p:sldLayoutIdLst>
    <p:sldLayoutId id="2147484790" r:id="rId1"/>
    <p:sldLayoutId id="2147484791" r:id="rId2"/>
    <p:sldLayoutId id="2147484792" r:id="rId3"/>
    <p:sldLayoutId id="2147484793" r:id="rId4"/>
    <p:sldLayoutId id="2147484794" r:id="rId5"/>
    <p:sldLayoutId id="2147484795" r:id="rId6"/>
    <p:sldLayoutId id="2147484796" r:id="rId7"/>
    <p:sldLayoutId id="2147484797" r:id="rId8"/>
    <p:sldLayoutId id="2147484798" r:id="rId9"/>
    <p:sldLayoutId id="2147484799" r:id="rId10"/>
    <p:sldLayoutId id="2147484800" r:id="rId11"/>
  </p:sldLayoutIdLst>
  <p:txStyles>
    <p:titleStyle>
      <a:lvl1pPr algn="ctr" rtl="0" eaLnBrk="0" fontAlgn="base" hangingPunct="0">
        <a:lnSpc>
          <a:spcPct val="90000"/>
        </a:lnSpc>
        <a:spcBef>
          <a:spcPct val="0"/>
        </a:spcBef>
        <a:spcAft>
          <a:spcPct val="0"/>
        </a:spcAft>
        <a:defRPr sz="3600" b="1">
          <a:solidFill>
            <a:schemeClr val="tx1"/>
          </a:solidFill>
          <a:latin typeface="+mj-lt"/>
          <a:ea typeface="+mj-ea"/>
          <a:cs typeface="+mj-cs"/>
        </a:defRPr>
      </a:lvl1pPr>
      <a:lvl2pPr algn="ctr" rtl="0" eaLnBrk="0" fontAlgn="base" hangingPunct="0">
        <a:lnSpc>
          <a:spcPct val="90000"/>
        </a:lnSpc>
        <a:spcBef>
          <a:spcPct val="0"/>
        </a:spcBef>
        <a:spcAft>
          <a:spcPct val="0"/>
        </a:spcAft>
        <a:defRPr sz="3600" b="1">
          <a:solidFill>
            <a:schemeClr val="tx1"/>
          </a:solidFill>
          <a:latin typeface="Arial" charset="0"/>
        </a:defRPr>
      </a:lvl2pPr>
      <a:lvl3pPr algn="ctr" rtl="0" eaLnBrk="0" fontAlgn="base" hangingPunct="0">
        <a:lnSpc>
          <a:spcPct val="90000"/>
        </a:lnSpc>
        <a:spcBef>
          <a:spcPct val="0"/>
        </a:spcBef>
        <a:spcAft>
          <a:spcPct val="0"/>
        </a:spcAft>
        <a:defRPr sz="3600" b="1">
          <a:solidFill>
            <a:schemeClr val="tx1"/>
          </a:solidFill>
          <a:latin typeface="Arial" charset="0"/>
        </a:defRPr>
      </a:lvl3pPr>
      <a:lvl4pPr algn="ctr" rtl="0" eaLnBrk="0" fontAlgn="base" hangingPunct="0">
        <a:lnSpc>
          <a:spcPct val="90000"/>
        </a:lnSpc>
        <a:spcBef>
          <a:spcPct val="0"/>
        </a:spcBef>
        <a:spcAft>
          <a:spcPct val="0"/>
        </a:spcAft>
        <a:defRPr sz="3600" b="1">
          <a:solidFill>
            <a:schemeClr val="tx1"/>
          </a:solidFill>
          <a:latin typeface="Arial" charset="0"/>
        </a:defRPr>
      </a:lvl4pPr>
      <a:lvl5pPr algn="ctr" rtl="0" eaLnBrk="0" fontAlgn="base" hangingPunct="0">
        <a:lnSpc>
          <a:spcPct val="90000"/>
        </a:lnSpc>
        <a:spcBef>
          <a:spcPct val="0"/>
        </a:spcBef>
        <a:spcAft>
          <a:spcPct val="0"/>
        </a:spcAft>
        <a:defRPr sz="3600" b="1">
          <a:solidFill>
            <a:schemeClr val="tx1"/>
          </a:solidFill>
          <a:latin typeface="Arial" charset="0"/>
        </a:defRPr>
      </a:lvl5pPr>
      <a:lvl6pPr marL="457106" algn="ctr" rtl="0" fontAlgn="base">
        <a:lnSpc>
          <a:spcPct val="90000"/>
        </a:lnSpc>
        <a:spcBef>
          <a:spcPct val="0"/>
        </a:spcBef>
        <a:spcAft>
          <a:spcPct val="0"/>
        </a:spcAft>
        <a:defRPr sz="3600" b="1">
          <a:solidFill>
            <a:schemeClr val="tx1"/>
          </a:solidFill>
          <a:latin typeface="Arial" charset="0"/>
        </a:defRPr>
      </a:lvl6pPr>
      <a:lvl7pPr marL="914210" algn="ctr" rtl="0" fontAlgn="base">
        <a:lnSpc>
          <a:spcPct val="90000"/>
        </a:lnSpc>
        <a:spcBef>
          <a:spcPct val="0"/>
        </a:spcBef>
        <a:spcAft>
          <a:spcPct val="0"/>
        </a:spcAft>
        <a:defRPr sz="3600" b="1">
          <a:solidFill>
            <a:schemeClr val="tx1"/>
          </a:solidFill>
          <a:latin typeface="Arial" charset="0"/>
        </a:defRPr>
      </a:lvl7pPr>
      <a:lvl8pPr marL="1371316" algn="ctr" rtl="0" fontAlgn="base">
        <a:lnSpc>
          <a:spcPct val="90000"/>
        </a:lnSpc>
        <a:spcBef>
          <a:spcPct val="0"/>
        </a:spcBef>
        <a:spcAft>
          <a:spcPct val="0"/>
        </a:spcAft>
        <a:defRPr sz="3600" b="1">
          <a:solidFill>
            <a:schemeClr val="tx1"/>
          </a:solidFill>
          <a:latin typeface="Arial" charset="0"/>
        </a:defRPr>
      </a:lvl8pPr>
      <a:lvl9pPr marL="1828421" algn="ctr" rtl="0" fontAlgn="base">
        <a:lnSpc>
          <a:spcPct val="90000"/>
        </a:lnSpc>
        <a:spcBef>
          <a:spcPct val="0"/>
        </a:spcBef>
        <a:spcAft>
          <a:spcPct val="0"/>
        </a:spcAft>
        <a:defRPr sz="3600" b="1">
          <a:solidFill>
            <a:schemeClr val="tx1"/>
          </a:solidFill>
          <a:latin typeface="Arial" charset="0"/>
        </a:defRPr>
      </a:lvl9pPr>
    </p:titleStyle>
    <p:bodyStyle>
      <a:lvl1pPr marL="285690" indent="-285690" algn="l" rtl="0" eaLnBrk="0" fontAlgn="base" hangingPunct="0">
        <a:lnSpc>
          <a:spcPct val="90000"/>
        </a:lnSpc>
        <a:spcBef>
          <a:spcPct val="30000"/>
        </a:spcBef>
        <a:spcAft>
          <a:spcPct val="0"/>
        </a:spcAft>
        <a:buClr>
          <a:schemeClr val="tx1"/>
        </a:buClr>
        <a:buSzPct val="75000"/>
        <a:buFont typeface="Monotype Sorts" pitchFamily="2" charset="2"/>
        <a:buChar char="n"/>
        <a:defRPr sz="2400" b="1">
          <a:solidFill>
            <a:schemeClr val="tx1"/>
          </a:solidFill>
          <a:latin typeface="+mn-lt"/>
          <a:ea typeface="+mn-ea"/>
          <a:cs typeface="+mn-cs"/>
        </a:defRPr>
      </a:lvl1pPr>
      <a:lvl2pPr marL="685658" indent="-228553" algn="l" rtl="0" eaLnBrk="0" fontAlgn="base" hangingPunct="0">
        <a:lnSpc>
          <a:spcPct val="90000"/>
        </a:lnSpc>
        <a:spcBef>
          <a:spcPct val="30000"/>
        </a:spcBef>
        <a:spcAft>
          <a:spcPct val="0"/>
        </a:spcAft>
        <a:buClr>
          <a:schemeClr val="tx2"/>
        </a:buClr>
        <a:buSzPct val="75000"/>
        <a:buFont typeface="Monotype Sorts" pitchFamily="2" charset="2"/>
        <a:buChar char="u"/>
        <a:defRPr sz="2000" b="1">
          <a:solidFill>
            <a:schemeClr val="tx2"/>
          </a:solidFill>
          <a:latin typeface="+mn-lt"/>
        </a:defRPr>
      </a:lvl2pPr>
      <a:lvl3pPr marL="1142764" indent="-228553" algn="l" rtl="0" eaLnBrk="0" fontAlgn="base" hangingPunct="0">
        <a:lnSpc>
          <a:spcPct val="90000"/>
        </a:lnSpc>
        <a:spcBef>
          <a:spcPct val="30000"/>
        </a:spcBef>
        <a:spcAft>
          <a:spcPct val="0"/>
        </a:spcAft>
        <a:buClr>
          <a:schemeClr val="accent2"/>
        </a:buClr>
        <a:buSzPct val="75000"/>
        <a:buFont typeface="Wingdings" pitchFamily="2" charset="2"/>
        <a:buChar char="§"/>
        <a:defRPr b="1">
          <a:solidFill>
            <a:schemeClr val="accent2"/>
          </a:solidFill>
          <a:latin typeface="+mn-lt"/>
        </a:defRPr>
      </a:lvl3pPr>
      <a:lvl4pPr marL="1542730" indent="-171414" algn="l" rtl="0" eaLnBrk="0" fontAlgn="base" hangingPunct="0">
        <a:lnSpc>
          <a:spcPct val="90000"/>
        </a:lnSpc>
        <a:spcBef>
          <a:spcPct val="30000"/>
        </a:spcBef>
        <a:spcAft>
          <a:spcPct val="0"/>
        </a:spcAft>
        <a:buClr>
          <a:schemeClr val="accent2"/>
        </a:buClr>
        <a:buSzPct val="50000"/>
        <a:buFont typeface="Monotype Sorts" pitchFamily="2" charset="2"/>
        <a:buChar char="l"/>
        <a:defRPr sz="1400" b="1">
          <a:solidFill>
            <a:schemeClr val="accent2"/>
          </a:solidFill>
          <a:latin typeface="+mn-lt"/>
        </a:defRPr>
      </a:lvl4pPr>
      <a:lvl5pPr marL="1999835" indent="-171414" algn="l" rtl="0" eaLnBrk="0" fontAlgn="base" hangingPunct="0">
        <a:lnSpc>
          <a:spcPct val="90000"/>
        </a:lnSpc>
        <a:spcBef>
          <a:spcPct val="30000"/>
        </a:spcBef>
        <a:spcAft>
          <a:spcPct val="0"/>
        </a:spcAft>
        <a:buClr>
          <a:schemeClr val="accent2"/>
        </a:buClr>
        <a:buSzPct val="50000"/>
        <a:buFont typeface="Monotype Sorts" pitchFamily="2" charset="2"/>
        <a:buChar char="l"/>
        <a:defRPr sz="1400" b="1">
          <a:solidFill>
            <a:schemeClr val="accent2"/>
          </a:solidFill>
          <a:latin typeface="+mn-lt"/>
        </a:defRPr>
      </a:lvl5pPr>
      <a:lvl6pPr marL="2456940" indent="-171414" algn="l" rtl="0" fontAlgn="base">
        <a:lnSpc>
          <a:spcPct val="90000"/>
        </a:lnSpc>
        <a:spcBef>
          <a:spcPct val="30000"/>
        </a:spcBef>
        <a:spcAft>
          <a:spcPct val="0"/>
        </a:spcAft>
        <a:buClr>
          <a:schemeClr val="accent2"/>
        </a:buClr>
        <a:buSzPct val="50000"/>
        <a:buFont typeface="Monotype Sorts" pitchFamily="2" charset="2"/>
        <a:buChar char="l"/>
        <a:defRPr sz="1400" b="1">
          <a:solidFill>
            <a:schemeClr val="accent2"/>
          </a:solidFill>
          <a:latin typeface="+mn-lt"/>
        </a:defRPr>
      </a:lvl6pPr>
      <a:lvl7pPr marL="2914046" indent="-171414" algn="l" rtl="0" fontAlgn="base">
        <a:lnSpc>
          <a:spcPct val="90000"/>
        </a:lnSpc>
        <a:spcBef>
          <a:spcPct val="30000"/>
        </a:spcBef>
        <a:spcAft>
          <a:spcPct val="0"/>
        </a:spcAft>
        <a:buClr>
          <a:schemeClr val="accent2"/>
        </a:buClr>
        <a:buSzPct val="50000"/>
        <a:buFont typeface="Monotype Sorts" pitchFamily="2" charset="2"/>
        <a:buChar char="l"/>
        <a:defRPr sz="1400" b="1">
          <a:solidFill>
            <a:schemeClr val="accent2"/>
          </a:solidFill>
          <a:latin typeface="+mn-lt"/>
        </a:defRPr>
      </a:lvl7pPr>
      <a:lvl8pPr marL="3371150" indent="-171414" algn="l" rtl="0" fontAlgn="base">
        <a:lnSpc>
          <a:spcPct val="90000"/>
        </a:lnSpc>
        <a:spcBef>
          <a:spcPct val="30000"/>
        </a:spcBef>
        <a:spcAft>
          <a:spcPct val="0"/>
        </a:spcAft>
        <a:buClr>
          <a:schemeClr val="accent2"/>
        </a:buClr>
        <a:buSzPct val="50000"/>
        <a:buFont typeface="Monotype Sorts" pitchFamily="2" charset="2"/>
        <a:buChar char="l"/>
        <a:defRPr sz="1400" b="1">
          <a:solidFill>
            <a:schemeClr val="accent2"/>
          </a:solidFill>
          <a:latin typeface="+mn-lt"/>
        </a:defRPr>
      </a:lvl8pPr>
      <a:lvl9pPr marL="3828256" indent="-171414" algn="l" rtl="0" fontAlgn="base">
        <a:lnSpc>
          <a:spcPct val="90000"/>
        </a:lnSpc>
        <a:spcBef>
          <a:spcPct val="30000"/>
        </a:spcBef>
        <a:spcAft>
          <a:spcPct val="0"/>
        </a:spcAft>
        <a:buClr>
          <a:schemeClr val="accent2"/>
        </a:buClr>
        <a:buSzPct val="50000"/>
        <a:buFont typeface="Monotype Sorts" pitchFamily="2" charset="2"/>
        <a:buChar char="l"/>
        <a:defRPr sz="1400" b="1">
          <a:solidFill>
            <a:schemeClr val="accent2"/>
          </a:solidFill>
          <a:latin typeface="+mn-lt"/>
        </a:defRPr>
      </a:lvl9pPr>
    </p:bodyStyle>
    <p:otherStyle>
      <a:defPPr>
        <a:defRPr lang="en-US"/>
      </a:defPPr>
      <a:lvl1pPr marL="0" algn="l" defTabSz="914210" rtl="0" eaLnBrk="1" latinLnBrk="0" hangingPunct="1">
        <a:defRPr sz="1800" kern="1200">
          <a:solidFill>
            <a:schemeClr val="tx1"/>
          </a:solidFill>
          <a:latin typeface="+mn-lt"/>
          <a:ea typeface="+mn-ea"/>
          <a:cs typeface="+mn-cs"/>
        </a:defRPr>
      </a:lvl1pPr>
      <a:lvl2pPr marL="457106" algn="l" defTabSz="914210" rtl="0" eaLnBrk="1" latinLnBrk="0" hangingPunct="1">
        <a:defRPr sz="1800" kern="1200">
          <a:solidFill>
            <a:schemeClr val="tx1"/>
          </a:solidFill>
          <a:latin typeface="+mn-lt"/>
          <a:ea typeface="+mn-ea"/>
          <a:cs typeface="+mn-cs"/>
        </a:defRPr>
      </a:lvl2pPr>
      <a:lvl3pPr marL="914210" algn="l" defTabSz="914210" rtl="0" eaLnBrk="1" latinLnBrk="0" hangingPunct="1">
        <a:defRPr sz="1800" kern="1200">
          <a:solidFill>
            <a:schemeClr val="tx1"/>
          </a:solidFill>
          <a:latin typeface="+mn-lt"/>
          <a:ea typeface="+mn-ea"/>
          <a:cs typeface="+mn-cs"/>
        </a:defRPr>
      </a:lvl3pPr>
      <a:lvl4pPr marL="1371316" algn="l" defTabSz="914210" rtl="0" eaLnBrk="1" latinLnBrk="0" hangingPunct="1">
        <a:defRPr sz="1800" kern="1200">
          <a:solidFill>
            <a:schemeClr val="tx1"/>
          </a:solidFill>
          <a:latin typeface="+mn-lt"/>
          <a:ea typeface="+mn-ea"/>
          <a:cs typeface="+mn-cs"/>
        </a:defRPr>
      </a:lvl4pPr>
      <a:lvl5pPr marL="1828421" algn="l" defTabSz="914210" rtl="0" eaLnBrk="1" latinLnBrk="0" hangingPunct="1">
        <a:defRPr sz="1800" kern="1200">
          <a:solidFill>
            <a:schemeClr val="tx1"/>
          </a:solidFill>
          <a:latin typeface="+mn-lt"/>
          <a:ea typeface="+mn-ea"/>
          <a:cs typeface="+mn-cs"/>
        </a:defRPr>
      </a:lvl5pPr>
      <a:lvl6pPr marL="2285526" algn="l" defTabSz="914210" rtl="0" eaLnBrk="1" latinLnBrk="0" hangingPunct="1">
        <a:defRPr sz="1800" kern="1200">
          <a:solidFill>
            <a:schemeClr val="tx1"/>
          </a:solidFill>
          <a:latin typeface="+mn-lt"/>
          <a:ea typeface="+mn-ea"/>
          <a:cs typeface="+mn-cs"/>
        </a:defRPr>
      </a:lvl6pPr>
      <a:lvl7pPr marL="2742630" algn="l" defTabSz="914210" rtl="0" eaLnBrk="1" latinLnBrk="0" hangingPunct="1">
        <a:defRPr sz="1800" kern="1200">
          <a:solidFill>
            <a:schemeClr val="tx1"/>
          </a:solidFill>
          <a:latin typeface="+mn-lt"/>
          <a:ea typeface="+mn-ea"/>
          <a:cs typeface="+mn-cs"/>
        </a:defRPr>
      </a:lvl7pPr>
      <a:lvl8pPr marL="3199736" algn="l" defTabSz="914210" rtl="0" eaLnBrk="1" latinLnBrk="0" hangingPunct="1">
        <a:defRPr sz="1800" kern="1200">
          <a:solidFill>
            <a:schemeClr val="tx1"/>
          </a:solidFill>
          <a:latin typeface="+mn-lt"/>
          <a:ea typeface="+mn-ea"/>
          <a:cs typeface="+mn-cs"/>
        </a:defRPr>
      </a:lvl8pPr>
      <a:lvl9pPr marL="3656841" algn="l" defTabSz="91421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0" tIns="45711" rIns="91420" bIns="45711" numCol="1" anchor="ctr" anchorCtr="0" compatLnSpc="1">
            <a:prstTxWarp prst="textNoShape">
              <a:avLst/>
            </a:prstTxWarp>
          </a:bodyPr>
          <a:lstStyle/>
          <a:p>
            <a:pPr lvl="0"/>
            <a:r>
              <a:rPr lang="en-US" smtClean="0"/>
              <a:t>Click to edit Master title style</a:t>
            </a:r>
          </a:p>
        </p:txBody>
      </p:sp>
      <p:sp>
        <p:nvSpPr>
          <p:cNvPr id="25603" name="Rectangle 3"/>
          <p:cNvSpPr>
            <a:spLocks noGrp="1" noChangeArrowheads="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0" tIns="45711" rIns="91420" bIns="45711"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20" tIns="45711" rIns="91420" bIns="45711" numCol="1" anchor="t" anchorCtr="0" compatLnSpc="1">
            <a:prstTxWarp prst="textNoShape">
              <a:avLst/>
            </a:prstTxWarp>
          </a:bodyPr>
          <a:lstStyle>
            <a:lvl1pPr algn="l" eaLnBrk="1" hangingPunct="1">
              <a:defRPr sz="1400" b="0">
                <a:solidFill>
                  <a:srgbClr val="000000"/>
                </a:solidFill>
                <a:effectLst/>
                <a:latin typeface="+mn-lt"/>
                <a:cs typeface="+mn-cs"/>
              </a:defRPr>
            </a:lvl1pPr>
          </a:lstStyle>
          <a:p>
            <a:pPr>
              <a:defRPr/>
            </a:pPr>
            <a:endParaRPr lang="en-US"/>
          </a:p>
        </p:txBody>
      </p:sp>
      <p:sp>
        <p:nvSpPr>
          <p:cNvPr id="1030" name="Rectangle 6"/>
          <p:cNvSpPr>
            <a:spLocks noGrp="1" noChangeArrowheads="1"/>
          </p:cNvSpPr>
          <p:nvPr>
            <p:ph type="sldNum" sz="quarter" idx="4"/>
          </p:nvPr>
        </p:nvSpPr>
        <p:spPr bwMode="auto">
          <a:xfrm>
            <a:off x="7010400" y="6553200"/>
            <a:ext cx="2133600" cy="304800"/>
          </a:xfrm>
          <a:prstGeom prst="rect">
            <a:avLst/>
          </a:prstGeom>
          <a:noFill/>
          <a:ln w="9525">
            <a:noFill/>
            <a:miter lim="800000"/>
            <a:headEnd/>
            <a:tailEnd/>
          </a:ln>
          <a:effectLst/>
        </p:spPr>
        <p:txBody>
          <a:bodyPr vert="horz" wrap="square" lIns="91420" tIns="45711" rIns="91420" bIns="45711" numCol="1" anchor="t" anchorCtr="0" compatLnSpc="1">
            <a:prstTxWarp prst="textNoShape">
              <a:avLst/>
            </a:prstTxWarp>
          </a:bodyPr>
          <a:lstStyle>
            <a:lvl1pPr algn="r" eaLnBrk="1" hangingPunct="1">
              <a:defRPr sz="1400" b="0">
                <a:solidFill>
                  <a:srgbClr val="000000"/>
                </a:solidFill>
                <a:effectLst/>
                <a:latin typeface="+mn-lt"/>
                <a:cs typeface="+mn-cs"/>
              </a:defRPr>
            </a:lvl1pPr>
          </a:lstStyle>
          <a:p>
            <a:pPr>
              <a:defRPr/>
            </a:pPr>
            <a:fld id="{17CE8DED-1F68-4674-A3ED-C7AEA6845732}"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4978" r:id="rId1"/>
    <p:sldLayoutId id="2147484979" r:id="rId2"/>
    <p:sldLayoutId id="2147484980" r:id="rId3"/>
    <p:sldLayoutId id="2147484981" r:id="rId4"/>
    <p:sldLayoutId id="2147484982" r:id="rId5"/>
    <p:sldLayoutId id="2147484983" r:id="rId6"/>
    <p:sldLayoutId id="2147484984" r:id="rId7"/>
    <p:sldLayoutId id="2147484985" r:id="rId8"/>
    <p:sldLayoutId id="2147484986" r:id="rId9"/>
    <p:sldLayoutId id="2147484987" r:id="rId10"/>
    <p:sldLayoutId id="2147484988" r:id="rId11"/>
  </p:sldLayoutIdLst>
  <p:timing>
    <p:tnLst>
      <p:par>
        <p:cTn id="1" dur="indefinite" restart="never" nodeType="tmRoot"/>
      </p:par>
    </p:tnLst>
  </p:timing>
  <p:hf hd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cs typeface="Arial" charset="0"/>
        </a:defRPr>
      </a:lvl2pPr>
      <a:lvl3pPr algn="ctr" rtl="0" eaLnBrk="0" fontAlgn="base" hangingPunct="0">
        <a:spcBef>
          <a:spcPct val="0"/>
        </a:spcBef>
        <a:spcAft>
          <a:spcPct val="0"/>
        </a:spcAft>
        <a:defRPr sz="4400">
          <a:solidFill>
            <a:schemeClr val="tx2"/>
          </a:solidFill>
          <a:latin typeface="Arial" charset="0"/>
          <a:cs typeface="Arial" charset="0"/>
        </a:defRPr>
      </a:lvl3pPr>
      <a:lvl4pPr algn="ctr" rtl="0" eaLnBrk="0" fontAlgn="base" hangingPunct="0">
        <a:spcBef>
          <a:spcPct val="0"/>
        </a:spcBef>
        <a:spcAft>
          <a:spcPct val="0"/>
        </a:spcAft>
        <a:defRPr sz="4400">
          <a:solidFill>
            <a:schemeClr val="tx2"/>
          </a:solidFill>
          <a:latin typeface="Arial" charset="0"/>
          <a:cs typeface="Arial" charset="0"/>
        </a:defRPr>
      </a:lvl4pPr>
      <a:lvl5pPr algn="ctr" rtl="0" eaLnBrk="0" fontAlgn="base" hangingPunct="0">
        <a:spcBef>
          <a:spcPct val="0"/>
        </a:spcBef>
        <a:spcAft>
          <a:spcPct val="0"/>
        </a:spcAft>
        <a:defRPr sz="4400">
          <a:solidFill>
            <a:schemeClr val="tx2"/>
          </a:solidFill>
          <a:latin typeface="Arial" charset="0"/>
          <a:cs typeface="Arial" charset="0"/>
        </a:defRPr>
      </a:lvl5pPr>
      <a:lvl6pPr marL="457106" algn="ctr" rtl="0" fontAlgn="base">
        <a:spcBef>
          <a:spcPct val="0"/>
        </a:spcBef>
        <a:spcAft>
          <a:spcPct val="0"/>
        </a:spcAft>
        <a:defRPr sz="4400">
          <a:solidFill>
            <a:schemeClr val="tx2"/>
          </a:solidFill>
          <a:latin typeface="Arial" charset="0"/>
          <a:cs typeface="Arial" charset="0"/>
        </a:defRPr>
      </a:lvl6pPr>
      <a:lvl7pPr marL="914210" algn="ctr" rtl="0" fontAlgn="base">
        <a:spcBef>
          <a:spcPct val="0"/>
        </a:spcBef>
        <a:spcAft>
          <a:spcPct val="0"/>
        </a:spcAft>
        <a:defRPr sz="4400">
          <a:solidFill>
            <a:schemeClr val="tx2"/>
          </a:solidFill>
          <a:latin typeface="Arial" charset="0"/>
          <a:cs typeface="Arial" charset="0"/>
        </a:defRPr>
      </a:lvl7pPr>
      <a:lvl8pPr marL="1371316" algn="ctr" rtl="0" fontAlgn="base">
        <a:spcBef>
          <a:spcPct val="0"/>
        </a:spcBef>
        <a:spcAft>
          <a:spcPct val="0"/>
        </a:spcAft>
        <a:defRPr sz="4400">
          <a:solidFill>
            <a:schemeClr val="tx2"/>
          </a:solidFill>
          <a:latin typeface="Arial" charset="0"/>
          <a:cs typeface="Arial" charset="0"/>
        </a:defRPr>
      </a:lvl8pPr>
      <a:lvl9pPr marL="1828421" algn="ctr" rtl="0" fontAlgn="base">
        <a:spcBef>
          <a:spcPct val="0"/>
        </a:spcBef>
        <a:spcAft>
          <a:spcPct val="0"/>
        </a:spcAft>
        <a:defRPr sz="4400">
          <a:solidFill>
            <a:schemeClr val="tx2"/>
          </a:solidFill>
          <a:latin typeface="Arial" charset="0"/>
          <a:cs typeface="Arial" charset="0"/>
        </a:defRPr>
      </a:lvl9pPr>
    </p:titleStyle>
    <p:bodyStyle>
      <a:lvl1pPr marL="342829" indent="-342829" algn="l" rtl="0" eaLnBrk="0" fontAlgn="base" hangingPunct="0">
        <a:spcBef>
          <a:spcPct val="20000"/>
        </a:spcBef>
        <a:spcAft>
          <a:spcPct val="0"/>
        </a:spcAft>
        <a:buChar char="•"/>
        <a:defRPr sz="3200">
          <a:solidFill>
            <a:schemeClr val="tx1"/>
          </a:solidFill>
          <a:latin typeface="+mn-lt"/>
          <a:ea typeface="+mn-ea"/>
          <a:cs typeface="+mn-cs"/>
        </a:defRPr>
      </a:lvl1pPr>
      <a:lvl2pPr marL="742796" indent="-285690" algn="l" rtl="0" eaLnBrk="0" fontAlgn="base" hangingPunct="0">
        <a:spcBef>
          <a:spcPct val="20000"/>
        </a:spcBef>
        <a:spcAft>
          <a:spcPct val="0"/>
        </a:spcAft>
        <a:buChar char="–"/>
        <a:defRPr sz="2800">
          <a:solidFill>
            <a:schemeClr val="tx1"/>
          </a:solidFill>
          <a:latin typeface="+mn-lt"/>
          <a:cs typeface="+mn-cs"/>
        </a:defRPr>
      </a:lvl2pPr>
      <a:lvl3pPr marL="1142764" indent="-228553" algn="l" rtl="0" eaLnBrk="0" fontAlgn="base" hangingPunct="0">
        <a:spcBef>
          <a:spcPct val="20000"/>
        </a:spcBef>
        <a:spcAft>
          <a:spcPct val="0"/>
        </a:spcAft>
        <a:buChar char="•"/>
        <a:defRPr sz="2400">
          <a:solidFill>
            <a:schemeClr val="tx1"/>
          </a:solidFill>
          <a:latin typeface="+mn-lt"/>
          <a:cs typeface="+mn-cs"/>
        </a:defRPr>
      </a:lvl3pPr>
      <a:lvl4pPr marL="1599868" indent="-228553" algn="l" rtl="0" eaLnBrk="0" fontAlgn="base" hangingPunct="0">
        <a:spcBef>
          <a:spcPct val="20000"/>
        </a:spcBef>
        <a:spcAft>
          <a:spcPct val="0"/>
        </a:spcAft>
        <a:buChar char="–"/>
        <a:defRPr sz="2000">
          <a:solidFill>
            <a:schemeClr val="tx1"/>
          </a:solidFill>
          <a:latin typeface="+mn-lt"/>
          <a:cs typeface="+mn-cs"/>
        </a:defRPr>
      </a:lvl4pPr>
      <a:lvl5pPr marL="2056974" indent="-228553" algn="l" rtl="0" eaLnBrk="0" fontAlgn="base" hangingPunct="0">
        <a:spcBef>
          <a:spcPct val="20000"/>
        </a:spcBef>
        <a:spcAft>
          <a:spcPct val="0"/>
        </a:spcAft>
        <a:buChar char="»"/>
        <a:defRPr sz="2000">
          <a:solidFill>
            <a:schemeClr val="tx1"/>
          </a:solidFill>
          <a:latin typeface="+mn-lt"/>
          <a:cs typeface="+mn-cs"/>
        </a:defRPr>
      </a:lvl5pPr>
      <a:lvl6pPr marL="2514079" indent="-228553" algn="l" rtl="0" fontAlgn="base">
        <a:spcBef>
          <a:spcPct val="20000"/>
        </a:spcBef>
        <a:spcAft>
          <a:spcPct val="0"/>
        </a:spcAft>
        <a:buChar char="»"/>
        <a:defRPr sz="2000">
          <a:solidFill>
            <a:schemeClr val="tx1"/>
          </a:solidFill>
          <a:latin typeface="+mn-lt"/>
          <a:cs typeface="+mn-cs"/>
        </a:defRPr>
      </a:lvl6pPr>
      <a:lvl7pPr marL="2971184" indent="-228553" algn="l" rtl="0" fontAlgn="base">
        <a:spcBef>
          <a:spcPct val="20000"/>
        </a:spcBef>
        <a:spcAft>
          <a:spcPct val="0"/>
        </a:spcAft>
        <a:buChar char="»"/>
        <a:defRPr sz="2000">
          <a:solidFill>
            <a:schemeClr val="tx1"/>
          </a:solidFill>
          <a:latin typeface="+mn-lt"/>
          <a:cs typeface="+mn-cs"/>
        </a:defRPr>
      </a:lvl7pPr>
      <a:lvl8pPr marL="3428289" indent="-228553" algn="l" rtl="0" fontAlgn="base">
        <a:spcBef>
          <a:spcPct val="20000"/>
        </a:spcBef>
        <a:spcAft>
          <a:spcPct val="0"/>
        </a:spcAft>
        <a:buChar char="»"/>
        <a:defRPr sz="2000">
          <a:solidFill>
            <a:schemeClr val="tx1"/>
          </a:solidFill>
          <a:latin typeface="+mn-lt"/>
          <a:cs typeface="+mn-cs"/>
        </a:defRPr>
      </a:lvl8pPr>
      <a:lvl9pPr marL="3885394" indent="-228553" algn="l" rtl="0" fontAlgn="base">
        <a:spcBef>
          <a:spcPct val="20000"/>
        </a:spcBef>
        <a:spcAft>
          <a:spcPct val="0"/>
        </a:spcAft>
        <a:buChar char="»"/>
        <a:defRPr sz="2000">
          <a:solidFill>
            <a:schemeClr val="tx1"/>
          </a:solidFill>
          <a:latin typeface="+mn-lt"/>
          <a:cs typeface="+mn-cs"/>
        </a:defRPr>
      </a:lvl9pPr>
    </p:bodyStyle>
    <p:otherStyle>
      <a:defPPr>
        <a:defRPr lang="en-US"/>
      </a:defPPr>
      <a:lvl1pPr marL="0" algn="l" defTabSz="914210" rtl="0" eaLnBrk="1" latinLnBrk="0" hangingPunct="1">
        <a:defRPr sz="1800" kern="1200">
          <a:solidFill>
            <a:schemeClr val="tx1"/>
          </a:solidFill>
          <a:latin typeface="+mn-lt"/>
          <a:ea typeface="+mn-ea"/>
          <a:cs typeface="+mn-cs"/>
        </a:defRPr>
      </a:lvl1pPr>
      <a:lvl2pPr marL="457106" algn="l" defTabSz="914210" rtl="0" eaLnBrk="1" latinLnBrk="0" hangingPunct="1">
        <a:defRPr sz="1800" kern="1200">
          <a:solidFill>
            <a:schemeClr val="tx1"/>
          </a:solidFill>
          <a:latin typeface="+mn-lt"/>
          <a:ea typeface="+mn-ea"/>
          <a:cs typeface="+mn-cs"/>
        </a:defRPr>
      </a:lvl2pPr>
      <a:lvl3pPr marL="914210" algn="l" defTabSz="914210" rtl="0" eaLnBrk="1" latinLnBrk="0" hangingPunct="1">
        <a:defRPr sz="1800" kern="1200">
          <a:solidFill>
            <a:schemeClr val="tx1"/>
          </a:solidFill>
          <a:latin typeface="+mn-lt"/>
          <a:ea typeface="+mn-ea"/>
          <a:cs typeface="+mn-cs"/>
        </a:defRPr>
      </a:lvl3pPr>
      <a:lvl4pPr marL="1371316" algn="l" defTabSz="914210" rtl="0" eaLnBrk="1" latinLnBrk="0" hangingPunct="1">
        <a:defRPr sz="1800" kern="1200">
          <a:solidFill>
            <a:schemeClr val="tx1"/>
          </a:solidFill>
          <a:latin typeface="+mn-lt"/>
          <a:ea typeface="+mn-ea"/>
          <a:cs typeface="+mn-cs"/>
        </a:defRPr>
      </a:lvl4pPr>
      <a:lvl5pPr marL="1828421" algn="l" defTabSz="914210" rtl="0" eaLnBrk="1" latinLnBrk="0" hangingPunct="1">
        <a:defRPr sz="1800" kern="1200">
          <a:solidFill>
            <a:schemeClr val="tx1"/>
          </a:solidFill>
          <a:latin typeface="+mn-lt"/>
          <a:ea typeface="+mn-ea"/>
          <a:cs typeface="+mn-cs"/>
        </a:defRPr>
      </a:lvl5pPr>
      <a:lvl6pPr marL="2285526" algn="l" defTabSz="914210" rtl="0" eaLnBrk="1" latinLnBrk="0" hangingPunct="1">
        <a:defRPr sz="1800" kern="1200">
          <a:solidFill>
            <a:schemeClr val="tx1"/>
          </a:solidFill>
          <a:latin typeface="+mn-lt"/>
          <a:ea typeface="+mn-ea"/>
          <a:cs typeface="+mn-cs"/>
        </a:defRPr>
      </a:lvl6pPr>
      <a:lvl7pPr marL="2742630" algn="l" defTabSz="914210" rtl="0" eaLnBrk="1" latinLnBrk="0" hangingPunct="1">
        <a:defRPr sz="1800" kern="1200">
          <a:solidFill>
            <a:schemeClr val="tx1"/>
          </a:solidFill>
          <a:latin typeface="+mn-lt"/>
          <a:ea typeface="+mn-ea"/>
          <a:cs typeface="+mn-cs"/>
        </a:defRPr>
      </a:lvl7pPr>
      <a:lvl8pPr marL="3199736" algn="l" defTabSz="914210" rtl="0" eaLnBrk="1" latinLnBrk="0" hangingPunct="1">
        <a:defRPr sz="1800" kern="1200">
          <a:solidFill>
            <a:schemeClr val="tx1"/>
          </a:solidFill>
          <a:latin typeface="+mn-lt"/>
          <a:ea typeface="+mn-ea"/>
          <a:cs typeface="+mn-cs"/>
        </a:defRPr>
      </a:lvl8pPr>
      <a:lvl9pPr marL="3656841" algn="l" defTabSz="91421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0.png"/><Relationship Id="rId1" Type="http://schemas.openxmlformats.org/officeDocument/2006/relationships/slideLayout" Target="../slideLayouts/slideLayout81.xml"/><Relationship Id="rId6" Type="http://schemas.openxmlformats.org/officeDocument/2006/relationships/diagramColors" Target="../diagrams/colors1.xml"/><Relationship Id="rId11" Type="http://schemas.openxmlformats.org/officeDocument/2006/relationships/diagramColors" Target="../diagrams/colors10.xml"/><Relationship Id="rId5" Type="http://schemas.openxmlformats.org/officeDocument/2006/relationships/diagramQuickStyle" Target="../diagrams/quickStyle1.xml"/><Relationship Id="rId10" Type="http://schemas.openxmlformats.org/officeDocument/2006/relationships/diagramQuickStyle" Target="../diagrams/quickStyle10.xml"/><Relationship Id="rId4" Type="http://schemas.openxmlformats.org/officeDocument/2006/relationships/diagramLayout" Target="../diagrams/layout1.xml"/><Relationship Id="rId9" Type="http://schemas.openxmlformats.org/officeDocument/2006/relationships/diagramLayout" Target="../diagrams/layout10.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63.xml"/><Relationship Id="rId1" Type="http://schemas.openxmlformats.org/officeDocument/2006/relationships/tags" Target="../tags/tag1.xml"/><Relationship Id="rId4" Type="http://schemas.openxmlformats.org/officeDocument/2006/relationships/image" Target="../media/image240.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175.xml"/><Relationship Id="rId4" Type="http://schemas.openxmlformats.org/officeDocument/2006/relationships/image" Target="../media/image250.png"/></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7.xml"/><Relationship Id="rId7" Type="http://schemas.openxmlformats.org/officeDocument/2006/relationships/image" Target="../media/image29.emf"/><Relationship Id="rId2" Type="http://schemas.openxmlformats.org/officeDocument/2006/relationships/slideLayout" Target="../slideLayouts/slideLayout197.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29.png"/><Relationship Id="rId5" Type="http://schemas.openxmlformats.org/officeDocument/2006/relationships/image" Target="../media/image28.emf"/><Relationship Id="rId10" Type="http://schemas.openxmlformats.org/officeDocument/2006/relationships/image" Target="../media/image230.png"/><Relationship Id="rId4" Type="http://schemas.openxmlformats.org/officeDocument/2006/relationships/oleObject" Target="../embeddings/oleObject2.bin"/><Relationship Id="rId9" Type="http://schemas.openxmlformats.org/officeDocument/2006/relationships/image" Target="../media/image30.wmf"/></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0.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35.jpeg"/><Relationship Id="rId2" Type="http://schemas.openxmlformats.org/officeDocument/2006/relationships/slideLayout" Target="../slideLayouts/slideLayout41.xml"/><Relationship Id="rId1" Type="http://schemas.openxmlformats.org/officeDocument/2006/relationships/tags" Target="../tags/tag2.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32.jpeg"/></Relationships>
</file>

<file path=ppt/slides/_rels/slide1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92.xml"/><Relationship Id="rId5" Type="http://schemas.openxmlformats.org/officeDocument/2006/relationships/image" Target="../media/image2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35.png"/><Relationship Id="rId7" Type="http://schemas.openxmlformats.org/officeDocument/2006/relationships/image" Target="../media/image340.png"/><Relationship Id="rId2" Type="http://schemas.openxmlformats.org/officeDocument/2006/relationships/image" Target="../media/image37.png"/><Relationship Id="rId1" Type="http://schemas.openxmlformats.org/officeDocument/2006/relationships/slideLayout" Target="../slideLayouts/slideLayout192.xml"/><Relationship Id="rId6" Type="http://schemas.openxmlformats.org/officeDocument/2006/relationships/image" Target="../media/image320.png"/><Relationship Id="rId5" Type="http://schemas.openxmlformats.org/officeDocument/2006/relationships/image" Target="../media/image38.png"/><Relationship Id="rId4" Type="http://schemas.openxmlformats.org/officeDocument/2006/relationships/image" Target="../media/image310.png"/><Relationship Id="rId9" Type="http://schemas.openxmlformats.org/officeDocument/2006/relationships/image" Target="../media/image360.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08.xml"/><Relationship Id="rId6" Type="http://schemas.openxmlformats.org/officeDocument/2006/relationships/image" Target="../media/image29.png"/><Relationship Id="rId5" Type="http://schemas.openxmlformats.org/officeDocument/2006/relationships/image" Target="../media/image42.png"/><Relationship Id="rId4" Type="http://schemas.openxmlformats.org/officeDocument/2006/relationships/image" Target="../media/image41.wmf"/></Relationships>
</file>

<file path=ppt/slides/_rels/slide1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9.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37.xml"/><Relationship Id="rId5" Type="http://schemas.openxmlformats.org/officeDocument/2006/relationships/image" Target="../media/image48.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8" Type="http://schemas.openxmlformats.org/officeDocument/2006/relationships/image" Target="../media/image50.png"/><Relationship Id="rId7"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png"/><Relationship Id="rId1" Type="http://schemas.openxmlformats.org/officeDocument/2006/relationships/slideLayout" Target="../slideLayouts/slideLayout69.xml"/><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9.xml"/><Relationship Id="rId1" Type="http://schemas.openxmlformats.org/officeDocument/2006/relationships/slideLayout" Target="../slideLayouts/slideLayout214.xml"/><Relationship Id="rId4" Type="http://schemas.openxmlformats.org/officeDocument/2006/relationships/image" Target="../media/image230.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63.xml"/><Relationship Id="rId1" Type="http://schemas.openxmlformats.org/officeDocument/2006/relationships/tags" Target="../tags/tag3.xml"/><Relationship Id="rId4" Type="http://schemas.openxmlformats.org/officeDocument/2006/relationships/image" Target="../media/image230.png"/></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57.tmp"/><Relationship Id="rId5" Type="http://schemas.openxmlformats.org/officeDocument/2006/relationships/image" Target="../media/image230.png"/><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0.png"/><Relationship Id="rId1" Type="http://schemas.openxmlformats.org/officeDocument/2006/relationships/slideLayout" Target="../slideLayouts/slideLayout80.xml"/><Relationship Id="rId6" Type="http://schemas.openxmlformats.org/officeDocument/2006/relationships/image" Target="../media/image550.png"/><Relationship Id="rId5" Type="http://schemas.openxmlformats.org/officeDocument/2006/relationships/image" Target="../media/image54.png"/><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wmf"/><Relationship Id="rId1" Type="http://schemas.openxmlformats.org/officeDocument/2006/relationships/slideLayout" Target="../slideLayouts/slideLayout18.xml"/><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9.xml"/></Relationships>
</file>

<file path=ppt/slides/_rels/slide29.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5.png"/><Relationship Id="rId7" Type="http://schemas.openxmlformats.org/officeDocument/2006/relationships/image" Target="../media/image9.wmf"/><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Layout" Target="../slideLayouts/slideLayout197.xml"/><Relationship Id="rId1" Type="http://schemas.openxmlformats.org/officeDocument/2006/relationships/vmlDrawing" Target="../drawings/vmlDrawing3.vml"/><Relationship Id="rId6" Type="http://schemas.openxmlformats.org/officeDocument/2006/relationships/image" Target="../media/image67.wmf"/><Relationship Id="rId5" Type="http://schemas.openxmlformats.org/officeDocument/2006/relationships/oleObject" Target="../embeddings/oleObject5.bin"/><Relationship Id="rId4" Type="http://schemas.openxmlformats.org/officeDocument/2006/relationships/image" Target="../media/image69.png"/></Relationships>
</file>

<file path=ppt/slides/_rels/slide31.xml.rels><?xml version="1.0" encoding="UTF-8" standalone="yes"?>
<Relationships xmlns="http://schemas.openxmlformats.org/package/2006/relationships"><Relationship Id="rId8" Type="http://schemas.openxmlformats.org/officeDocument/2006/relationships/image" Target="../media/image73.png"/><Relationship Id="rId7" Type="http://schemas.openxmlformats.org/officeDocument/2006/relationships/image" Target="../media/image72.wmf"/><Relationship Id="rId2" Type="http://schemas.openxmlformats.org/officeDocument/2006/relationships/image" Target="../media/image70.wmf"/><Relationship Id="rId1" Type="http://schemas.openxmlformats.org/officeDocument/2006/relationships/slideLayout" Target="../slideLayouts/slideLayout6.xml"/><Relationship Id="rId6" Type="http://schemas.openxmlformats.org/officeDocument/2006/relationships/image" Target="../media/image71.wmf"/><Relationship Id="rId5"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69.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5" Type="http://schemas.openxmlformats.org/officeDocument/2006/relationships/image" Target="../media/image79.jpeg"/><Relationship Id="rId4" Type="http://schemas.openxmlformats.org/officeDocument/2006/relationships/image" Target="../media/image78.png"/></Relationships>
</file>

<file path=ppt/slides/_rels/slide34.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1.png"/><Relationship Id="rId7" Type="http://schemas.openxmlformats.org/officeDocument/2006/relationships/image" Target="../media/image84.png"/><Relationship Id="rId2" Type="http://schemas.openxmlformats.org/officeDocument/2006/relationships/slideLayout" Target="../slideLayouts/slideLayout79.xml"/><Relationship Id="rId1" Type="http://schemas.openxmlformats.org/officeDocument/2006/relationships/vmlDrawing" Target="../drawings/vmlDrawing4.vml"/><Relationship Id="rId6" Type="http://schemas.openxmlformats.org/officeDocument/2006/relationships/image" Target="../media/image80.wmf"/><Relationship Id="rId5" Type="http://schemas.openxmlformats.org/officeDocument/2006/relationships/oleObject" Target="../embeddings/oleObject6.bin"/><Relationship Id="rId4" Type="http://schemas.openxmlformats.org/officeDocument/2006/relationships/image" Target="../media/image82.png"/></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image" Target="../media/image79.jpeg"/><Relationship Id="rId7" Type="http://schemas.openxmlformats.org/officeDocument/2006/relationships/image" Target="../media/image86.wmf"/><Relationship Id="rId2" Type="http://schemas.openxmlformats.org/officeDocument/2006/relationships/slideLayout" Target="../slideLayouts/slideLayout74.xml"/><Relationship Id="rId1" Type="http://schemas.openxmlformats.org/officeDocument/2006/relationships/vmlDrawing" Target="../drawings/vmlDrawing5.vml"/><Relationship Id="rId6" Type="http://schemas.openxmlformats.org/officeDocument/2006/relationships/oleObject" Target="../embeddings/oleObject7.bin"/><Relationship Id="rId11" Type="http://schemas.openxmlformats.org/officeDocument/2006/relationships/image" Target="../media/image88.wmf"/><Relationship Id="rId5" Type="http://schemas.openxmlformats.org/officeDocument/2006/relationships/image" Target="../media/image90.png"/><Relationship Id="rId10" Type="http://schemas.openxmlformats.org/officeDocument/2006/relationships/oleObject" Target="../embeddings/oleObject9.bin"/><Relationship Id="rId4" Type="http://schemas.openxmlformats.org/officeDocument/2006/relationships/image" Target="../media/image89.png"/><Relationship Id="rId9" Type="http://schemas.openxmlformats.org/officeDocument/2006/relationships/image" Target="../media/image87.wmf"/></Relationships>
</file>

<file path=ppt/slides/_rels/slide3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0.xml"/><Relationship Id="rId6" Type="http://schemas.openxmlformats.org/officeDocument/2006/relationships/image" Target="../media/image94.wmf"/><Relationship Id="rId5" Type="http://schemas.openxmlformats.org/officeDocument/2006/relationships/image" Target="../media/image93.wmf"/><Relationship Id="rId4" Type="http://schemas.openxmlformats.org/officeDocument/2006/relationships/image" Target="../media/image79.jpeg"/></Relationships>
</file>

<file path=ppt/slides/_rels/slide3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4.xml"/><Relationship Id="rId4" Type="http://schemas.openxmlformats.org/officeDocument/2006/relationships/image" Target="../media/image79.jpeg"/></Relationships>
</file>

<file path=ppt/slides/_rels/slide38.x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image" Target="../media/image97.wmf"/><Relationship Id="rId1" Type="http://schemas.openxmlformats.org/officeDocument/2006/relationships/slideLayout" Target="../slideLayouts/slideLayout73.xml"/><Relationship Id="rId6" Type="http://schemas.openxmlformats.org/officeDocument/2006/relationships/image" Target="../media/image100.wmf"/><Relationship Id="rId5" Type="http://schemas.openxmlformats.org/officeDocument/2006/relationships/image" Target="../media/image29.png"/><Relationship Id="rId4" Type="http://schemas.openxmlformats.org/officeDocument/2006/relationships/image" Target="../media/image99.wmf"/></Relationships>
</file>

<file path=ppt/slides/_rels/slide39.x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image" Target="../media/image101.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104.wmf"/><Relationship Id="rId2" Type="http://schemas.openxmlformats.org/officeDocument/2006/relationships/image" Target="../media/image103.wmf"/><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8" Type="http://schemas.openxmlformats.org/officeDocument/2006/relationships/image" Target="../media/image79.jpeg"/><Relationship Id="rId3" Type="http://schemas.openxmlformats.org/officeDocument/2006/relationships/image" Target="../media/image93.wmf"/><Relationship Id="rId7" Type="http://schemas.openxmlformats.org/officeDocument/2006/relationships/image" Target="../media/image29.png"/><Relationship Id="rId2" Type="http://schemas.openxmlformats.org/officeDocument/2006/relationships/image" Target="../media/image92.png"/><Relationship Id="rId1" Type="http://schemas.openxmlformats.org/officeDocument/2006/relationships/slideLayout" Target="../slideLayouts/slideLayout197.xml"/><Relationship Id="rId5" Type="http://schemas.openxmlformats.org/officeDocument/2006/relationships/image" Target="../media/image94.wmf"/><Relationship Id="rId4" Type="http://schemas.openxmlformats.org/officeDocument/2006/relationships/image" Target="../media/image91.png"/></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image" Target="../media/image29.png"/><Relationship Id="rId5" Type="http://schemas.openxmlformats.org/officeDocument/2006/relationships/image" Target="../media/image105.emf"/><Relationship Id="rId4" Type="http://schemas.openxmlformats.org/officeDocument/2006/relationships/oleObject" Target="../embeddings/Microsoft_Word_97_-_2003_Document1.doc"/></Relationships>
</file>

<file path=ppt/slides/_rels/slide4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19.xml"/></Relationships>
</file>

<file path=ppt/slides/_rels/slide4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2.xml"/><Relationship Id="rId1" Type="http://schemas.openxmlformats.org/officeDocument/2006/relationships/slideLayout" Target="../slideLayouts/slideLayout97.xml"/><Relationship Id="rId4" Type="http://schemas.openxmlformats.org/officeDocument/2006/relationships/image" Target="../media/image108.png"/></Relationships>
</file>

<file path=ppt/slides/_rels/slide4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58.xml"/><Relationship Id="rId4" Type="http://schemas.openxmlformats.org/officeDocument/2006/relationships/image" Target="../media/image111.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80.xml"/><Relationship Id="rId1" Type="http://schemas.openxmlformats.org/officeDocument/2006/relationships/vmlDrawing" Target="../drawings/vmlDrawing7.vml"/><Relationship Id="rId6" Type="http://schemas.openxmlformats.org/officeDocument/2006/relationships/image" Target="../media/image25.wmf"/><Relationship Id="rId5" Type="http://schemas.openxmlformats.org/officeDocument/2006/relationships/oleObject" Target="../embeddings/oleObject11.bin"/><Relationship Id="rId4" Type="http://schemas.openxmlformats.org/officeDocument/2006/relationships/image" Target="../media/image112.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63.xml"/><Relationship Id="rId1" Type="http://schemas.openxmlformats.org/officeDocument/2006/relationships/tags" Target="../tags/tag4.xml"/><Relationship Id="rId6" Type="http://schemas.openxmlformats.org/officeDocument/2006/relationships/image" Target="../media/image230.png"/><Relationship Id="rId5" Type="http://schemas.openxmlformats.org/officeDocument/2006/relationships/image" Target="../media/image114.png"/><Relationship Id="rId4" Type="http://schemas.openxmlformats.org/officeDocument/2006/relationships/image" Target="../media/image113.png"/></Relationships>
</file>

<file path=ppt/slides/_rels/slide48.xml.rels><?xml version="1.0" encoding="UTF-8" standalone="yes"?>
<Relationships xmlns="http://schemas.openxmlformats.org/package/2006/relationships"><Relationship Id="rId8" Type="http://schemas.openxmlformats.org/officeDocument/2006/relationships/image" Target="../media/image116.png"/><Relationship Id="rId7" Type="http://schemas.openxmlformats.org/officeDocument/2006/relationships/image" Target="../media/image230.png"/><Relationship Id="rId2" Type="http://schemas.openxmlformats.org/officeDocument/2006/relationships/image" Target="../media/image115.png"/><Relationship Id="rId1" Type="http://schemas.openxmlformats.org/officeDocument/2006/relationships/slideLayout" Target="../slideLayouts/slideLayout103.xml"/><Relationship Id="rId10" Type="http://schemas.openxmlformats.org/officeDocument/2006/relationships/image" Target="../media/image118.png"/><Relationship Id="rId9" Type="http://schemas.openxmlformats.org/officeDocument/2006/relationships/image" Target="../media/image117.png"/></Relationships>
</file>

<file path=ppt/slides/_rels/slide4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119.png"/><Relationship Id="rId1" Type="http://schemas.openxmlformats.org/officeDocument/2006/relationships/slideLayout" Target="../slideLayouts/slideLayout103.xml"/><Relationship Id="rId4" Type="http://schemas.openxmlformats.org/officeDocument/2006/relationships/image" Target="../media/image120.png"/></Relationships>
</file>

<file path=ppt/slides/_rels/slide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gif"/><Relationship Id="rId1" Type="http://schemas.openxmlformats.org/officeDocument/2006/relationships/slideLayout" Target="../slideLayouts/slideLayout181.xml"/><Relationship Id="rId6" Type="http://schemas.openxmlformats.org/officeDocument/2006/relationships/image" Target="../media/image83.png"/><Relationship Id="rId5" Type="http://schemas.openxmlformats.org/officeDocument/2006/relationships/image" Target="../media/image13.jpeg"/><Relationship Id="rId4" Type="http://schemas.openxmlformats.org/officeDocument/2006/relationships/image" Target="../media/image12.jpeg"/></Relationships>
</file>

<file path=ppt/slides/_rels/slide5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5.xml"/><Relationship Id="rId1" Type="http://schemas.openxmlformats.org/officeDocument/2006/relationships/slideLayout" Target="../slideLayouts/slideLayout229.xml"/></Relationships>
</file>

<file path=ppt/slides/_rels/slide51.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notesSlide" Target="../notesSlides/notesSlide16.xml"/><Relationship Id="rId2" Type="http://schemas.openxmlformats.org/officeDocument/2006/relationships/slideLayout" Target="../slideLayouts/slideLayout163.xml"/><Relationship Id="rId1" Type="http://schemas.openxmlformats.org/officeDocument/2006/relationships/tags" Target="../tags/tag5.xml"/><Relationship Id="rId4" Type="http://schemas.openxmlformats.org/officeDocument/2006/relationships/image" Target="../media/image12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29.xml"/><Relationship Id="rId6" Type="http://schemas.openxmlformats.org/officeDocument/2006/relationships/image" Target="../media/image740.png"/><Relationship Id="rId5" Type="http://schemas.openxmlformats.org/officeDocument/2006/relationships/image" Target="../media/image730.png"/><Relationship Id="rId4" Type="http://schemas.openxmlformats.org/officeDocument/2006/relationships/image" Target="../media/image230.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07.xml"/><Relationship Id="rId1" Type="http://schemas.openxmlformats.org/officeDocument/2006/relationships/tags" Target="../tags/tag6.xml"/><Relationship Id="rId6" Type="http://schemas.openxmlformats.org/officeDocument/2006/relationships/image" Target="../media/image122.png"/><Relationship Id="rId5" Type="http://schemas.openxmlformats.org/officeDocument/2006/relationships/image" Target="../media/image230.png"/></Relationships>
</file>

<file path=ppt/slides/_rels/slide5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9.xml"/><Relationship Id="rId1" Type="http://schemas.openxmlformats.org/officeDocument/2006/relationships/slideLayout" Target="../slideLayouts/slideLayout229.xml"/><Relationship Id="rId5" Type="http://schemas.openxmlformats.org/officeDocument/2006/relationships/image" Target="../media/image780.png"/><Relationship Id="rId4" Type="http://schemas.openxmlformats.org/officeDocument/2006/relationships/image" Target="../media/image29.png"/></Relationships>
</file>

<file path=ppt/slides/_rels/slide5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4.png"/><Relationship Id="rId7" Type="http://schemas.openxmlformats.org/officeDocument/2006/relationships/image" Target="../media/image128.png"/><Relationship Id="rId12" Type="http://schemas.openxmlformats.org/officeDocument/2006/relationships/image" Target="../media/image133.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127.png"/><Relationship Id="rId11" Type="http://schemas.openxmlformats.org/officeDocument/2006/relationships/image" Target="../media/image132.jpeg"/><Relationship Id="rId5" Type="http://schemas.openxmlformats.org/officeDocument/2006/relationships/image" Target="../media/image126.png"/><Relationship Id="rId10" Type="http://schemas.openxmlformats.org/officeDocument/2006/relationships/image" Target="../media/image131.jpeg"/><Relationship Id="rId4" Type="http://schemas.openxmlformats.org/officeDocument/2006/relationships/image" Target="../media/image125.png"/><Relationship Id="rId9" Type="http://schemas.openxmlformats.org/officeDocument/2006/relationships/image" Target="../media/image130.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1.xml"/><Relationship Id="rId1" Type="http://schemas.openxmlformats.org/officeDocument/2006/relationships/tags" Target="../tags/tag7.xml"/><Relationship Id="rId5" Type="http://schemas.openxmlformats.org/officeDocument/2006/relationships/image" Target="../media/image135.png"/><Relationship Id="rId4" Type="http://schemas.openxmlformats.org/officeDocument/2006/relationships/image" Target="../media/image13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181.xml"/><Relationship Id="rId5" Type="http://schemas.openxmlformats.org/officeDocument/2006/relationships/image" Target="../media/image17.png"/><Relationship Id="rId4" Type="http://schemas.openxmlformats.org/officeDocument/2006/relationships/image" Target="../media/image16.png"/></Relationships>
</file>

<file path=ppt/slides/_rels/slide6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jpeg"/><Relationship Id="rId1" Type="http://schemas.openxmlformats.org/officeDocument/2006/relationships/slideLayout" Target="../slideLayouts/slideLayout126.xml"/><Relationship Id="rId4" Type="http://schemas.openxmlformats.org/officeDocument/2006/relationships/image" Target="../media/image138.png"/></Relationships>
</file>

<file path=ppt/slides/_rels/slide61.xml.rels><?xml version="1.0" encoding="UTF-8" standalone="yes"?>
<Relationships xmlns="http://schemas.openxmlformats.org/package/2006/relationships"><Relationship Id="rId8" Type="http://schemas.openxmlformats.org/officeDocument/2006/relationships/image" Target="../media/image145.emf"/><Relationship Id="rId3" Type="http://schemas.openxmlformats.org/officeDocument/2006/relationships/image" Target="../media/image140.png"/><Relationship Id="rId7" Type="http://schemas.openxmlformats.org/officeDocument/2006/relationships/image" Target="../media/image144.emf"/><Relationship Id="rId2" Type="http://schemas.openxmlformats.org/officeDocument/2006/relationships/image" Target="../media/image139.png"/><Relationship Id="rId1" Type="http://schemas.openxmlformats.org/officeDocument/2006/relationships/slideLayout" Target="../slideLayouts/slideLayout130.xml"/><Relationship Id="rId6" Type="http://schemas.openxmlformats.org/officeDocument/2006/relationships/image" Target="../media/image143.emf"/><Relationship Id="rId5" Type="http://schemas.openxmlformats.org/officeDocument/2006/relationships/image" Target="../media/image142.emf"/><Relationship Id="rId4" Type="http://schemas.openxmlformats.org/officeDocument/2006/relationships/image" Target="../media/image141.emf"/><Relationship Id="rId9" Type="http://schemas.openxmlformats.org/officeDocument/2006/relationships/image" Target="../media/image146.png"/></Relationships>
</file>

<file path=ppt/slides/_rels/slide6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30.xml"/></Relationships>
</file>

<file path=ppt/slides/_rels/slide6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07.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4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0.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19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8.xml"/><Relationship Id="rId1" Type="http://schemas.openxmlformats.org/officeDocument/2006/relationships/vmlDrawing" Target="../drawings/vmlDrawing1.vml"/><Relationship Id="rId6" Type="http://schemas.openxmlformats.org/officeDocument/2006/relationships/image" Target="../media/image26.png"/><Relationship Id="rId5" Type="http://schemas.openxmlformats.org/officeDocument/2006/relationships/image" Target="../media/image25.wmf"/><Relationship Id="rId4" Type="http://schemas.openxmlformats.org/officeDocument/2006/relationships/oleObject" Target="../embeddings/oleObject1.bin"/><Relationship Id="rId9" Type="http://schemas.openxmlformats.org/officeDocument/2006/relationships/image" Target="../media/image23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2754" name="Rectangle 2"/>
          <p:cNvSpPr>
            <a:spLocks noGrp="1" noChangeArrowheads="1"/>
          </p:cNvSpPr>
          <p:nvPr>
            <p:ph type="title"/>
          </p:nvPr>
        </p:nvSpPr>
        <p:spPr>
          <a:xfrm>
            <a:off x="29948" y="457200"/>
            <a:ext cx="9017437" cy="723900"/>
          </a:xfrm>
          <a:noFill/>
        </p:spPr>
        <p:txBody>
          <a:bodyPr/>
          <a:lstStyle/>
          <a:p>
            <a:pPr eaLnBrk="1" hangingPunct="1"/>
            <a:r>
              <a:rPr lang="en-US" sz="2400" dirty="0"/>
              <a:t>Measurement of the </a:t>
            </a:r>
            <a:r>
              <a:rPr lang="en-US" sz="2400" dirty="0" err="1"/>
              <a:t>Muon</a:t>
            </a:r>
            <a:r>
              <a:rPr lang="en-US" sz="2400" dirty="0"/>
              <a:t> Lifetime and Determination of the Fermi Constant and the Nucleon’s Weak Induced </a:t>
            </a:r>
            <a:r>
              <a:rPr lang="en-US" sz="2400" dirty="0" err="1"/>
              <a:t>Pseudoscalar</a:t>
            </a:r>
            <a:r>
              <a:rPr lang="en-US" sz="2400" dirty="0"/>
              <a:t> Coupling</a:t>
            </a:r>
            <a:endParaRPr lang="en-US" i="1" dirty="0" smtClean="0"/>
          </a:p>
        </p:txBody>
      </p:sp>
      <p:sp>
        <p:nvSpPr>
          <p:cNvPr id="202755" name="Rectangle 3"/>
          <p:cNvSpPr>
            <a:spLocks noChangeArrowheads="1"/>
          </p:cNvSpPr>
          <p:nvPr/>
        </p:nvSpPr>
        <p:spPr bwMode="auto">
          <a:xfrm>
            <a:off x="1524000" y="1295400"/>
            <a:ext cx="5791200" cy="82073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32" tIns="44423" rIns="90432" bIns="44423">
            <a:spAutoFit/>
          </a:bodyPr>
          <a:lstStyle/>
          <a:p>
            <a:r>
              <a:rPr lang="en-US" sz="2000" b="1" dirty="0">
                <a:solidFill>
                  <a:srgbClr val="000080"/>
                </a:solidFill>
                <a:effectLst/>
                <a:latin typeface="Helvetica" pitchFamily="34" charset="0"/>
              </a:rPr>
              <a:t>David Hertzog</a:t>
            </a:r>
            <a:endParaRPr lang="en-US" sz="1600" b="1" dirty="0">
              <a:solidFill>
                <a:srgbClr val="000080"/>
              </a:solidFill>
              <a:effectLst/>
              <a:latin typeface="Helvetica" pitchFamily="34" charset="0"/>
            </a:endParaRPr>
          </a:p>
          <a:p>
            <a:pPr>
              <a:lnSpc>
                <a:spcPct val="30000"/>
              </a:lnSpc>
              <a:spcBef>
                <a:spcPct val="50000"/>
              </a:spcBef>
            </a:pPr>
            <a:r>
              <a:rPr lang="en-US" sz="1600" b="1" i="1" dirty="0">
                <a:solidFill>
                  <a:srgbClr val="000080"/>
                </a:solidFill>
                <a:effectLst/>
                <a:latin typeface="Helvetica" pitchFamily="34" charset="0"/>
              </a:rPr>
              <a:t>University of Washington</a:t>
            </a:r>
            <a:endParaRPr lang="en-US" sz="1600" b="1" dirty="0">
              <a:solidFill>
                <a:srgbClr val="DD0806"/>
              </a:solidFill>
              <a:effectLst/>
              <a:latin typeface="Helvetica" pitchFamily="34" charset="0"/>
            </a:endParaRPr>
          </a:p>
          <a:p>
            <a:pPr>
              <a:lnSpc>
                <a:spcPct val="30000"/>
              </a:lnSpc>
              <a:spcBef>
                <a:spcPct val="50000"/>
              </a:spcBef>
            </a:pPr>
            <a:endParaRPr lang="en-US" sz="1600" dirty="0">
              <a:solidFill>
                <a:srgbClr val="DD0806"/>
              </a:solidFill>
              <a:effectLst/>
              <a:latin typeface="Times New Roman" pitchFamily="18" charset="0"/>
            </a:endParaRPr>
          </a:p>
        </p:txBody>
      </p:sp>
      <mc:AlternateContent xmlns:mc="http://schemas.openxmlformats.org/markup-compatibility/2006" xmlns:a14="http://schemas.microsoft.com/office/drawing/2010/main">
        <mc:Choice Requires="a14">
          <p:sp>
            <p:nvSpPr>
              <p:cNvPr id="2" name="TextBox 1"/>
              <p:cNvSpPr txBox="1"/>
              <p:nvPr/>
            </p:nvSpPr>
            <p:spPr>
              <a:xfrm>
                <a:off x="288499" y="1905002"/>
                <a:ext cx="8500340" cy="943976"/>
              </a:xfrm>
              <a:prstGeom prst="rect">
                <a:avLst/>
              </a:prstGeom>
              <a:noFill/>
            </p:spPr>
            <p:txBody>
              <a:bodyPr wrap="none" lIns="91420" tIns="45711" rIns="91420" bIns="45711" rtlCol="0">
                <a:spAutoFit/>
              </a:bodyPr>
              <a:lstStyle/>
              <a:p>
                <a14:m>
                  <m:oMath xmlns:m="http://schemas.openxmlformats.org/officeDocument/2006/math">
                    <m:sSub>
                      <m:sSubPr>
                        <m:ctrlPr>
                          <a:rPr lang="en-US" sz="4800" b="1" i="1">
                            <a:solidFill>
                              <a:srgbClr val="000000"/>
                            </a:solidFill>
                            <a:effectLst/>
                            <a:latin typeface="Cambria Math"/>
                            <a:ea typeface="Cambria Math"/>
                          </a:rPr>
                        </m:ctrlPr>
                      </m:sSubPr>
                      <m:e>
                        <m:r>
                          <a:rPr lang="en-US" sz="4800" b="1" i="1">
                            <a:solidFill>
                              <a:srgbClr val="000000"/>
                            </a:solidFill>
                            <a:effectLst/>
                            <a:latin typeface="Cambria Math"/>
                            <a:ea typeface="Cambria Math"/>
                          </a:rPr>
                          <m:t>𝝉</m:t>
                        </m:r>
                      </m:e>
                      <m:sub>
                        <m:sSup>
                          <m:sSupPr>
                            <m:ctrlPr>
                              <a:rPr lang="en-US" sz="4800" b="1" i="1">
                                <a:solidFill>
                                  <a:srgbClr val="000000"/>
                                </a:solidFill>
                                <a:effectLst/>
                                <a:latin typeface="Cambria Math"/>
                                <a:ea typeface="Cambria Math"/>
                              </a:rPr>
                            </m:ctrlPr>
                          </m:sSupPr>
                          <m:e>
                            <m:r>
                              <a:rPr lang="en-US" sz="4800" b="1" i="1">
                                <a:solidFill>
                                  <a:srgbClr val="000000"/>
                                </a:solidFill>
                                <a:effectLst/>
                                <a:latin typeface="Cambria Math"/>
                                <a:ea typeface="Cambria Math"/>
                              </a:rPr>
                              <m:t>𝝁</m:t>
                            </m:r>
                          </m:e>
                          <m:sup>
                            <m:r>
                              <a:rPr lang="en-US" sz="4800" b="1" i="1">
                                <a:solidFill>
                                  <a:srgbClr val="000000"/>
                                </a:solidFill>
                                <a:effectLst/>
                                <a:latin typeface="Cambria Math"/>
                                <a:ea typeface="Cambria Math"/>
                              </a:rPr>
                              <m:t>±</m:t>
                            </m:r>
                          </m:sup>
                        </m:sSup>
                      </m:sub>
                    </m:sSub>
                  </m:oMath>
                </a14:m>
                <a:r>
                  <a:rPr lang="en-US" sz="4800" b="1" dirty="0">
                    <a:solidFill>
                      <a:srgbClr val="000000"/>
                    </a:solidFill>
                    <a:effectLst/>
                  </a:rPr>
                  <a:t> </a:t>
                </a:r>
                <a:r>
                  <a:rPr lang="en-US" sz="2400" b="1" dirty="0">
                    <a:solidFill>
                      <a:srgbClr val="FF0000"/>
                    </a:solidFill>
                    <a:effectLst/>
                  </a:rPr>
                  <a:t>measurements @ 1 – 10 part-per-million precision</a:t>
                </a:r>
                <a:endParaRPr lang="en-US" sz="4800" b="1" dirty="0">
                  <a:solidFill>
                    <a:srgbClr val="FF0000"/>
                  </a:solidFill>
                  <a:effectLst/>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88497" y="1905000"/>
                <a:ext cx="8500340" cy="943976"/>
              </a:xfrm>
              <a:prstGeom prst="rect">
                <a:avLst/>
              </a:prstGeom>
              <a:blipFill rotWithShape="1">
                <a:blip r:embed="rId2"/>
                <a:stretch>
                  <a:fillRect r="-10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Diagram 3"/>
              <p:cNvGraphicFramePr/>
              <p:nvPr>
                <p:extLst>
                  <p:ext uri="{D42A27DB-BD31-4B8C-83A1-F6EECF244321}">
                    <p14:modId xmlns:p14="http://schemas.microsoft.com/office/powerpoint/2010/main" val="3302820271"/>
                  </p:ext>
                </p:extLst>
              </p:nvPr>
            </p:nvGraphicFramePr>
            <p:xfrm>
              <a:off x="304800" y="2971800"/>
              <a:ext cx="5943600" cy="3429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4" name="Diagram 3"/>
              <p:cNvGraphicFramePr/>
              <p:nvPr>
                <p:extLst>
                  <p:ext uri="{D42A27DB-BD31-4B8C-83A1-F6EECF244321}">
                    <p14:modId xmlns:p14="http://schemas.microsoft.com/office/powerpoint/2010/main" val="2788708017"/>
                  </p:ext>
                </p:extLst>
              </p:nvPr>
            </p:nvGraphicFramePr>
            <p:xfrm>
              <a:off x="304800" y="2971800"/>
              <a:ext cx="5943600" cy="34290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3" name="TextBox 2"/>
          <p:cNvSpPr txBox="1"/>
          <p:nvPr/>
        </p:nvSpPr>
        <p:spPr>
          <a:xfrm>
            <a:off x="6898726" y="6532209"/>
            <a:ext cx="2266862" cy="343620"/>
          </a:xfrm>
          <a:prstGeom prst="rect">
            <a:avLst/>
          </a:prstGeom>
          <a:noFill/>
        </p:spPr>
        <p:txBody>
          <a:bodyPr wrap="none" lIns="91420" tIns="45711" rIns="91420" bIns="45711" rtlCol="0">
            <a:spAutoFit/>
          </a:bodyPr>
          <a:lstStyle/>
          <a:p>
            <a:r>
              <a:rPr lang="en-US" sz="1600" dirty="0">
                <a:solidFill>
                  <a:srgbClr val="0000D4"/>
                </a:solidFill>
              </a:rPr>
              <a:t>Seminar: Cornell 2014</a:t>
            </a:r>
          </a:p>
        </p:txBody>
      </p:sp>
    </p:spTree>
    <p:extLst>
      <p:ext uri="{BB962C8B-B14F-4D97-AF65-F5344CB8AC3E}">
        <p14:creationId xmlns:p14="http://schemas.microsoft.com/office/powerpoint/2010/main" val="434095854"/>
      </p:ext>
    </p:extLst>
  </p:cSld>
  <p:clrMapOvr>
    <a:masterClrMapping/>
  </p:clrMapOvr>
  <p:transition advTm="16"/>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7109" name="Rectangle 5"/>
          <p:cNvSpPr>
            <a:spLocks noChangeArrowheads="1"/>
          </p:cNvSpPr>
          <p:nvPr/>
        </p:nvSpPr>
        <p:spPr bwMode="auto">
          <a:xfrm>
            <a:off x="1362233" y="5334001"/>
            <a:ext cx="6395723" cy="1097485"/>
          </a:xfrm>
          <a:prstGeom prst="rect">
            <a:avLst/>
          </a:prstGeom>
          <a:noFill/>
          <a:ln w="9525">
            <a:noFill/>
            <a:miter lim="800000"/>
            <a:headEnd/>
            <a:tailEnd/>
          </a:ln>
          <a:effectLst/>
        </p:spPr>
        <p:txBody>
          <a:bodyPr wrap="square" lIns="91420" tIns="45711" rIns="91420" bIns="45711">
            <a:spAutoFit/>
          </a:bodyPr>
          <a:lstStyle/>
          <a:p>
            <a:pPr marL="190460" indent="-190460" algn="l">
              <a:spcBef>
                <a:spcPct val="50000"/>
              </a:spcBef>
              <a:buFontTx/>
              <a:buChar char="•"/>
              <a:defRPr/>
            </a:pPr>
            <a:r>
              <a:rPr lang="en-US" sz="1600" dirty="0" err="1">
                <a:solidFill>
                  <a:srgbClr val="0000FF"/>
                </a:solidFill>
                <a:effectLst/>
              </a:rPr>
              <a:t>ChPT</a:t>
            </a:r>
            <a:r>
              <a:rPr lang="en-US" sz="1600" dirty="0">
                <a:solidFill>
                  <a:srgbClr val="0000FF"/>
                </a:solidFill>
                <a:effectLst/>
              </a:rPr>
              <a:t> based on the spontaneous symmetry breaking</a:t>
            </a:r>
          </a:p>
          <a:p>
            <a:pPr marL="190460" indent="-190460" algn="l">
              <a:spcBef>
                <a:spcPct val="50000"/>
              </a:spcBef>
              <a:buFontTx/>
              <a:buChar char="•"/>
              <a:defRPr/>
            </a:pPr>
            <a:r>
              <a:rPr lang="en-US" sz="1600" dirty="0">
                <a:solidFill>
                  <a:srgbClr val="0000FF"/>
                </a:solidFill>
                <a:effectLst/>
              </a:rPr>
              <a:t>QCD prediction via </a:t>
            </a:r>
            <a:r>
              <a:rPr lang="en-US" sz="1600" dirty="0" err="1">
                <a:solidFill>
                  <a:srgbClr val="0000FF"/>
                </a:solidFill>
                <a:effectLst/>
              </a:rPr>
              <a:t>ChPT</a:t>
            </a:r>
            <a:r>
              <a:rPr lang="en-US" sz="1600" dirty="0">
                <a:solidFill>
                  <a:srgbClr val="0000FF"/>
                </a:solidFill>
                <a:effectLst/>
              </a:rPr>
              <a:t> @ 2-3% precision level</a:t>
            </a:r>
          </a:p>
          <a:p>
            <a:pPr marL="190460" indent="-190460" algn="l">
              <a:spcBef>
                <a:spcPct val="50000"/>
              </a:spcBef>
              <a:buFontTx/>
              <a:buChar char="•"/>
              <a:defRPr/>
            </a:pPr>
            <a:r>
              <a:rPr lang="en-US" sz="1600" dirty="0">
                <a:solidFill>
                  <a:srgbClr val="0000FF"/>
                </a:solidFill>
                <a:effectLst/>
              </a:rPr>
              <a:t>Basic test of chiral symmetries and low-energy QCD</a:t>
            </a:r>
          </a:p>
        </p:txBody>
      </p:sp>
      <p:sp>
        <p:nvSpPr>
          <p:cNvPr id="47130" name="Rectangle 26"/>
          <p:cNvSpPr>
            <a:spLocks noChangeArrowheads="1"/>
          </p:cNvSpPr>
          <p:nvPr/>
        </p:nvSpPr>
        <p:spPr bwMode="auto">
          <a:xfrm>
            <a:off x="685800" y="-108860"/>
            <a:ext cx="7772400" cy="1143000"/>
          </a:xfrm>
          <a:prstGeom prst="rect">
            <a:avLst/>
          </a:prstGeom>
          <a:noFill/>
          <a:ln w="9525">
            <a:noFill/>
            <a:miter lim="800000"/>
            <a:headEnd/>
            <a:tailEnd/>
          </a:ln>
          <a:effectLst/>
        </p:spPr>
        <p:txBody>
          <a:bodyPr lIns="92055" tIns="46029" rIns="92055" bIns="46029" anchor="ctr"/>
          <a:lstStyle/>
          <a:p>
            <a:pPr>
              <a:defRPr/>
            </a:pPr>
            <a:r>
              <a:rPr lang="de-DE" sz="4000" b="1" dirty="0">
                <a:solidFill>
                  <a:srgbClr val="000000"/>
                </a:solidFill>
                <a:effectLst/>
              </a:rPr>
              <a:t>Pseudoscalar form factor </a:t>
            </a:r>
            <a:r>
              <a:rPr lang="de-DE" sz="4000" b="1" dirty="0">
                <a:solidFill>
                  <a:srgbClr val="FF0000"/>
                </a:solidFill>
                <a:effectLst/>
              </a:rPr>
              <a:t>g</a:t>
            </a:r>
            <a:r>
              <a:rPr lang="de-DE" sz="4000" b="1" baseline="-25000" dirty="0">
                <a:solidFill>
                  <a:srgbClr val="FF0000"/>
                </a:solidFill>
                <a:effectLst/>
              </a:rPr>
              <a:t>P</a:t>
            </a:r>
          </a:p>
        </p:txBody>
      </p:sp>
      <p:grpSp>
        <p:nvGrpSpPr>
          <p:cNvPr id="2" name="Group 36"/>
          <p:cNvGrpSpPr>
            <a:grpSpLocks/>
          </p:cNvGrpSpPr>
          <p:nvPr/>
        </p:nvGrpSpPr>
        <p:grpSpPr bwMode="auto">
          <a:xfrm>
            <a:off x="153990" y="1001484"/>
            <a:ext cx="8685213" cy="1524000"/>
            <a:chOff x="97" y="672"/>
            <a:chExt cx="5471" cy="960"/>
          </a:xfrm>
        </p:grpSpPr>
        <p:sp>
          <p:nvSpPr>
            <p:cNvPr id="47136" name="Rectangle 32"/>
            <p:cNvSpPr>
              <a:spLocks noChangeArrowheads="1"/>
            </p:cNvSpPr>
            <p:nvPr/>
          </p:nvSpPr>
          <p:spPr bwMode="auto">
            <a:xfrm>
              <a:off x="120" y="672"/>
              <a:ext cx="5448" cy="960"/>
            </a:xfrm>
            <a:prstGeom prst="rect">
              <a:avLst/>
            </a:prstGeom>
            <a:solidFill>
              <a:schemeClr val="tx1"/>
            </a:solidFill>
            <a:ln w="9525">
              <a:noFill/>
              <a:miter lim="800000"/>
              <a:headEnd/>
              <a:tailEnd/>
            </a:ln>
            <a:effectLst/>
          </p:spPr>
          <p:txBody>
            <a:bodyPr wrap="none" lIns="92075" tIns="46038" rIns="92075" bIns="46038" anchor="ctr"/>
            <a:lstStyle/>
            <a:p>
              <a:pPr>
                <a:defRPr/>
              </a:pPr>
              <a:endParaRPr lang="en-US">
                <a:solidFill>
                  <a:srgbClr val="FFFF00"/>
                </a:solidFill>
                <a:effectLst/>
              </a:endParaRPr>
            </a:p>
          </p:txBody>
        </p:sp>
        <p:sp>
          <p:nvSpPr>
            <p:cNvPr id="9255" name="Rectangle 28"/>
            <p:cNvSpPr>
              <a:spLocks noChangeArrowheads="1"/>
            </p:cNvSpPr>
            <p:nvPr/>
          </p:nvSpPr>
          <p:spPr bwMode="auto">
            <a:xfrm>
              <a:off x="97" y="912"/>
              <a:ext cx="5447" cy="42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de-DE" sz="3800" dirty="0">
                  <a:solidFill>
                    <a:srgbClr val="000000"/>
                  </a:solidFill>
                  <a:effectLst/>
                </a:rPr>
                <a:t>g</a:t>
              </a:r>
              <a:r>
                <a:rPr lang="de-DE" sz="3800" baseline="-25000" dirty="0">
                  <a:solidFill>
                    <a:srgbClr val="000000"/>
                  </a:solidFill>
                  <a:effectLst/>
                </a:rPr>
                <a:t>P</a:t>
              </a:r>
              <a:r>
                <a:rPr lang="de-DE" sz="3800" dirty="0">
                  <a:solidFill>
                    <a:srgbClr val="000000"/>
                  </a:solidFill>
                  <a:effectLst/>
                </a:rPr>
                <a:t>(q</a:t>
              </a:r>
              <a:r>
                <a:rPr lang="de-DE" sz="3800" baseline="30000" dirty="0">
                  <a:solidFill>
                    <a:srgbClr val="000000"/>
                  </a:solidFill>
                  <a:effectLst/>
                </a:rPr>
                <a:t>2</a:t>
              </a:r>
              <a:r>
                <a:rPr lang="de-DE" sz="3800" dirty="0">
                  <a:solidFill>
                    <a:srgbClr val="000000"/>
                  </a:solidFill>
                  <a:effectLst/>
                </a:rPr>
                <a:t>) </a:t>
              </a:r>
              <a:r>
                <a:rPr lang="de-DE" sz="4000" baseline="-1000" dirty="0">
                  <a:solidFill>
                    <a:srgbClr val="000000"/>
                  </a:solidFill>
                  <a:effectLst/>
                </a:rPr>
                <a:t>=</a:t>
              </a:r>
              <a:r>
                <a:rPr lang="de-DE" sz="3800" dirty="0">
                  <a:solidFill>
                    <a:srgbClr val="000000"/>
                  </a:solidFill>
                  <a:effectLst/>
                </a:rPr>
                <a:t> -                      -</a:t>
              </a:r>
              <a:r>
                <a:rPr lang="de-DE" sz="4000" baseline="-1000" dirty="0">
                  <a:solidFill>
                    <a:srgbClr val="000000"/>
                  </a:solidFill>
                  <a:effectLst/>
                </a:rPr>
                <a:t>      </a:t>
              </a:r>
              <a:r>
                <a:rPr lang="de-DE" sz="3800" dirty="0">
                  <a:solidFill>
                    <a:srgbClr val="000000"/>
                  </a:solidFill>
                  <a:effectLst/>
                </a:rPr>
                <a:t>g</a:t>
              </a:r>
              <a:r>
                <a:rPr lang="de-DE" sz="3800" baseline="-25000" dirty="0">
                  <a:solidFill>
                    <a:srgbClr val="000000"/>
                  </a:solidFill>
                  <a:effectLst/>
                </a:rPr>
                <a:t>A</a:t>
              </a:r>
              <a:r>
                <a:rPr lang="de-DE" sz="3800" dirty="0">
                  <a:solidFill>
                    <a:srgbClr val="000000"/>
                  </a:solidFill>
                  <a:effectLst/>
                </a:rPr>
                <a:t>(0)m</a:t>
              </a:r>
              <a:r>
                <a:rPr lang="de-DE" sz="3800" baseline="-25000" dirty="0">
                  <a:solidFill>
                    <a:srgbClr val="000000"/>
                  </a:solidFill>
                  <a:effectLst/>
                </a:rPr>
                <a:t>N</a:t>
              </a:r>
              <a:r>
                <a:rPr lang="de-DE" sz="3800" dirty="0">
                  <a:solidFill>
                    <a:srgbClr val="000000"/>
                  </a:solidFill>
                  <a:effectLst/>
                </a:rPr>
                <a:t>m</a:t>
              </a:r>
              <a:r>
                <a:rPr lang="de-DE" sz="3800" baseline="-25000" dirty="0">
                  <a:solidFill>
                    <a:srgbClr val="000000"/>
                  </a:solidFill>
                  <a:effectLst/>
                  <a:sym typeface="Symbol" pitchFamily="18" charset="2"/>
                </a:rPr>
                <a:t></a:t>
              </a:r>
              <a:r>
                <a:rPr lang="de-DE" sz="3800" dirty="0">
                  <a:solidFill>
                    <a:srgbClr val="000000"/>
                  </a:solidFill>
                  <a:effectLst/>
                </a:rPr>
                <a:t>r</a:t>
              </a:r>
              <a:r>
                <a:rPr lang="de-DE" sz="3800" baseline="-25000" dirty="0">
                  <a:solidFill>
                    <a:srgbClr val="000000"/>
                  </a:solidFill>
                  <a:effectLst/>
                </a:rPr>
                <a:t>A</a:t>
              </a:r>
              <a:r>
                <a:rPr lang="de-DE" sz="3800" baseline="30000" dirty="0">
                  <a:solidFill>
                    <a:srgbClr val="000000"/>
                  </a:solidFill>
                  <a:effectLst/>
                </a:rPr>
                <a:t>2</a:t>
              </a:r>
            </a:p>
          </p:txBody>
        </p:sp>
        <p:sp>
          <p:nvSpPr>
            <p:cNvPr id="9256" name="Rectangle 29"/>
            <p:cNvSpPr>
              <a:spLocks noChangeArrowheads="1"/>
            </p:cNvSpPr>
            <p:nvPr/>
          </p:nvSpPr>
          <p:spPr bwMode="auto">
            <a:xfrm>
              <a:off x="1406" y="708"/>
              <a:ext cx="1728" cy="42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de-DE" sz="3800">
                  <a:solidFill>
                    <a:srgbClr val="000000"/>
                  </a:solidFill>
                  <a:effectLst/>
                </a:rPr>
                <a:t>2m</a:t>
              </a:r>
              <a:r>
                <a:rPr lang="de-DE" sz="3800" baseline="-25000">
                  <a:solidFill>
                    <a:srgbClr val="000000"/>
                  </a:solidFill>
                  <a:effectLst/>
                </a:rPr>
                <a:t>N</a:t>
              </a:r>
              <a:r>
                <a:rPr lang="de-DE" sz="3800">
                  <a:solidFill>
                    <a:srgbClr val="000000"/>
                  </a:solidFill>
                  <a:effectLst/>
                </a:rPr>
                <a:t>m</a:t>
              </a:r>
              <a:r>
                <a:rPr lang="de-DE" sz="3800" baseline="-25000">
                  <a:solidFill>
                    <a:srgbClr val="000000"/>
                  </a:solidFill>
                  <a:effectLst/>
                  <a:latin typeface="cmmi10"/>
                </a:rPr>
                <a:t>¹</a:t>
              </a:r>
              <a:r>
                <a:rPr lang="de-DE" sz="3800">
                  <a:solidFill>
                    <a:srgbClr val="000000"/>
                  </a:solidFill>
                  <a:effectLst/>
                </a:rPr>
                <a:t>g</a:t>
              </a:r>
              <a:r>
                <a:rPr lang="de-DE" sz="3800" baseline="-25000">
                  <a:solidFill>
                    <a:srgbClr val="000000"/>
                  </a:solidFill>
                  <a:effectLst/>
                </a:rPr>
                <a:t>A</a:t>
              </a:r>
              <a:r>
                <a:rPr lang="de-DE" sz="3800">
                  <a:solidFill>
                    <a:srgbClr val="000000"/>
                  </a:solidFill>
                  <a:effectLst/>
                </a:rPr>
                <a:t>(0)</a:t>
              </a:r>
            </a:p>
          </p:txBody>
        </p:sp>
        <p:sp>
          <p:nvSpPr>
            <p:cNvPr id="9257" name="Rectangle 30"/>
            <p:cNvSpPr>
              <a:spLocks noChangeArrowheads="1"/>
            </p:cNvSpPr>
            <p:nvPr/>
          </p:nvSpPr>
          <p:spPr bwMode="auto">
            <a:xfrm>
              <a:off x="1855" y="1134"/>
              <a:ext cx="1044" cy="42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de-DE" sz="3800">
                  <a:solidFill>
                    <a:srgbClr val="000000"/>
                  </a:solidFill>
                  <a:effectLst/>
                </a:rPr>
                <a:t>q</a:t>
              </a:r>
              <a:r>
                <a:rPr lang="de-DE" sz="3800" baseline="30000">
                  <a:solidFill>
                    <a:srgbClr val="000000"/>
                  </a:solidFill>
                  <a:effectLst/>
                </a:rPr>
                <a:t>2</a:t>
              </a:r>
              <a:r>
                <a:rPr lang="de-DE" sz="3800">
                  <a:solidFill>
                    <a:srgbClr val="000000"/>
                  </a:solidFill>
                  <a:effectLst/>
                </a:rPr>
                <a:t>-m</a:t>
              </a:r>
              <a:r>
                <a:rPr lang="de-DE" sz="3800" baseline="-25000">
                  <a:solidFill>
                    <a:srgbClr val="000000"/>
                  </a:solidFill>
                  <a:effectLst/>
                  <a:latin typeface="cmmi10"/>
                </a:rPr>
                <a:t>¼</a:t>
              </a:r>
              <a:r>
                <a:rPr lang="de-DE" sz="3800" baseline="30000">
                  <a:solidFill>
                    <a:srgbClr val="000000"/>
                  </a:solidFill>
                  <a:effectLst/>
                </a:rPr>
                <a:t>2</a:t>
              </a:r>
              <a:endParaRPr lang="de-DE" sz="3800" baseline="50000">
                <a:solidFill>
                  <a:srgbClr val="000000"/>
                </a:solidFill>
                <a:effectLst/>
                <a:latin typeface="cmmi10"/>
              </a:endParaRPr>
            </a:p>
          </p:txBody>
        </p:sp>
        <p:sp>
          <p:nvSpPr>
            <p:cNvPr id="47135" name="Line 31"/>
            <p:cNvSpPr>
              <a:spLocks noChangeShapeType="1"/>
            </p:cNvSpPr>
            <p:nvPr/>
          </p:nvSpPr>
          <p:spPr bwMode="auto">
            <a:xfrm>
              <a:off x="1410" y="1158"/>
              <a:ext cx="1746" cy="0"/>
            </a:xfrm>
            <a:prstGeom prst="line">
              <a:avLst/>
            </a:prstGeom>
            <a:noFill/>
            <a:ln w="38100">
              <a:solidFill>
                <a:schemeClr val="bg2"/>
              </a:solidFill>
              <a:round/>
              <a:headEnd/>
              <a:tailEnd/>
            </a:ln>
            <a:effectLst/>
          </p:spPr>
          <p:txBody>
            <a:bodyPr lIns="92075" tIns="46038" rIns="92075" bIns="46038" anchor="ctr"/>
            <a:lstStyle/>
            <a:p>
              <a:pPr>
                <a:defRPr/>
              </a:pPr>
              <a:endParaRPr lang="en-US">
                <a:solidFill>
                  <a:srgbClr val="FFFF00"/>
                </a:solidFill>
                <a:effectLst/>
              </a:endParaRPr>
            </a:p>
          </p:txBody>
        </p:sp>
        <p:sp>
          <p:nvSpPr>
            <p:cNvPr id="9259" name="Rectangle 33"/>
            <p:cNvSpPr>
              <a:spLocks noChangeArrowheads="1"/>
            </p:cNvSpPr>
            <p:nvPr/>
          </p:nvSpPr>
          <p:spPr bwMode="auto">
            <a:xfrm>
              <a:off x="3367" y="720"/>
              <a:ext cx="285" cy="42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de-DE" sz="3800">
                  <a:solidFill>
                    <a:srgbClr val="000000"/>
                  </a:solidFill>
                  <a:effectLst/>
                </a:rPr>
                <a:t>1</a:t>
              </a:r>
            </a:p>
          </p:txBody>
        </p:sp>
        <p:sp>
          <p:nvSpPr>
            <p:cNvPr id="9260" name="Rectangle 34"/>
            <p:cNvSpPr>
              <a:spLocks noChangeArrowheads="1"/>
            </p:cNvSpPr>
            <p:nvPr/>
          </p:nvSpPr>
          <p:spPr bwMode="auto">
            <a:xfrm>
              <a:off x="3366" y="1152"/>
              <a:ext cx="285" cy="42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de-DE" sz="3800">
                  <a:solidFill>
                    <a:srgbClr val="000000"/>
                  </a:solidFill>
                  <a:effectLst/>
                </a:rPr>
                <a:t>3</a:t>
              </a:r>
            </a:p>
          </p:txBody>
        </p:sp>
        <p:sp>
          <p:nvSpPr>
            <p:cNvPr id="47139" name="Line 35"/>
            <p:cNvSpPr>
              <a:spLocks noChangeShapeType="1"/>
            </p:cNvSpPr>
            <p:nvPr/>
          </p:nvSpPr>
          <p:spPr bwMode="auto">
            <a:xfrm>
              <a:off x="3396" y="1158"/>
              <a:ext cx="222" cy="0"/>
            </a:xfrm>
            <a:prstGeom prst="line">
              <a:avLst/>
            </a:prstGeom>
            <a:noFill/>
            <a:ln w="38100">
              <a:solidFill>
                <a:schemeClr val="bg2"/>
              </a:solidFill>
              <a:round/>
              <a:headEnd/>
              <a:tailEnd/>
            </a:ln>
            <a:effectLst/>
          </p:spPr>
          <p:txBody>
            <a:bodyPr lIns="92075" tIns="46038" rIns="92075" bIns="46038" anchor="ctr"/>
            <a:lstStyle/>
            <a:p>
              <a:pPr>
                <a:defRPr/>
              </a:pPr>
              <a:endParaRPr lang="en-US">
                <a:solidFill>
                  <a:srgbClr val="FFFF00"/>
                </a:solidFill>
                <a:effectLst/>
              </a:endParaRPr>
            </a:p>
          </p:txBody>
        </p:sp>
      </p:grpSp>
      <p:grpSp>
        <p:nvGrpSpPr>
          <p:cNvPr id="9222" name="Group 47"/>
          <p:cNvGrpSpPr>
            <a:grpSpLocks/>
          </p:cNvGrpSpPr>
          <p:nvPr/>
        </p:nvGrpSpPr>
        <p:grpSpPr bwMode="auto">
          <a:xfrm>
            <a:off x="146929" y="977631"/>
            <a:ext cx="4908550" cy="1524000"/>
            <a:chOff x="111" y="672"/>
            <a:chExt cx="3092" cy="960"/>
          </a:xfrm>
        </p:grpSpPr>
        <p:sp>
          <p:nvSpPr>
            <p:cNvPr id="47142" name="Rectangle 38"/>
            <p:cNvSpPr>
              <a:spLocks noChangeArrowheads="1"/>
            </p:cNvSpPr>
            <p:nvPr/>
          </p:nvSpPr>
          <p:spPr bwMode="auto">
            <a:xfrm>
              <a:off x="120" y="672"/>
              <a:ext cx="3060" cy="960"/>
            </a:xfrm>
            <a:prstGeom prst="rect">
              <a:avLst/>
            </a:prstGeom>
            <a:solidFill>
              <a:schemeClr val="tx1"/>
            </a:solidFill>
            <a:ln w="9525">
              <a:noFill/>
              <a:miter lim="800000"/>
              <a:headEnd/>
              <a:tailEnd/>
            </a:ln>
            <a:effectLst/>
          </p:spPr>
          <p:txBody>
            <a:bodyPr wrap="none" lIns="92075" tIns="46038" rIns="92075" bIns="46038" anchor="ctr"/>
            <a:lstStyle/>
            <a:p>
              <a:pPr>
                <a:defRPr/>
              </a:pPr>
              <a:endParaRPr lang="en-US">
                <a:solidFill>
                  <a:srgbClr val="FFFF00"/>
                </a:solidFill>
                <a:effectLst/>
              </a:endParaRPr>
            </a:p>
          </p:txBody>
        </p:sp>
        <p:sp>
          <p:nvSpPr>
            <p:cNvPr id="9250" name="Rectangle 39"/>
            <p:cNvSpPr>
              <a:spLocks noChangeArrowheads="1"/>
            </p:cNvSpPr>
            <p:nvPr/>
          </p:nvSpPr>
          <p:spPr bwMode="auto">
            <a:xfrm>
              <a:off x="111" y="912"/>
              <a:ext cx="3092" cy="42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de-DE" sz="3800">
                  <a:solidFill>
                    <a:srgbClr val="000000"/>
                  </a:solidFill>
                  <a:effectLst/>
                </a:rPr>
                <a:t>g</a:t>
              </a:r>
              <a:r>
                <a:rPr lang="de-DE" sz="3800" baseline="-25000">
                  <a:solidFill>
                    <a:srgbClr val="000000"/>
                  </a:solidFill>
                  <a:effectLst/>
                </a:rPr>
                <a:t>P</a:t>
              </a:r>
              <a:r>
                <a:rPr lang="de-DE" sz="3800">
                  <a:solidFill>
                    <a:srgbClr val="000000"/>
                  </a:solidFill>
                  <a:effectLst/>
                </a:rPr>
                <a:t>(q</a:t>
              </a:r>
              <a:r>
                <a:rPr lang="de-DE" sz="3800" baseline="30000">
                  <a:solidFill>
                    <a:srgbClr val="000000"/>
                  </a:solidFill>
                  <a:effectLst/>
                </a:rPr>
                <a:t>2</a:t>
              </a:r>
              <a:r>
                <a:rPr lang="de-DE" sz="3800">
                  <a:solidFill>
                    <a:srgbClr val="000000"/>
                  </a:solidFill>
                  <a:effectLst/>
                </a:rPr>
                <a:t>) </a:t>
              </a:r>
              <a:r>
                <a:rPr lang="de-DE" sz="4000" baseline="-1000">
                  <a:solidFill>
                    <a:srgbClr val="000000"/>
                  </a:solidFill>
                  <a:effectLst/>
                </a:rPr>
                <a:t>=</a:t>
              </a:r>
              <a:r>
                <a:rPr lang="de-DE" sz="3800">
                  <a:solidFill>
                    <a:srgbClr val="000000"/>
                  </a:solidFill>
                  <a:effectLst/>
                </a:rPr>
                <a:t> -                     </a:t>
              </a:r>
            </a:p>
          </p:txBody>
        </p:sp>
        <p:sp>
          <p:nvSpPr>
            <p:cNvPr id="9251" name="Rectangle 40"/>
            <p:cNvSpPr>
              <a:spLocks noChangeArrowheads="1"/>
            </p:cNvSpPr>
            <p:nvPr/>
          </p:nvSpPr>
          <p:spPr bwMode="auto">
            <a:xfrm>
              <a:off x="1398" y="708"/>
              <a:ext cx="1746" cy="42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de-DE" sz="3800" dirty="0">
                  <a:solidFill>
                    <a:srgbClr val="000000"/>
                  </a:solidFill>
                  <a:effectLst/>
                </a:rPr>
                <a:t>2m</a:t>
              </a:r>
              <a:r>
                <a:rPr lang="de-DE" sz="3800" baseline="-25000" dirty="0">
                  <a:solidFill>
                    <a:srgbClr val="000000"/>
                  </a:solidFill>
                  <a:effectLst/>
                </a:rPr>
                <a:t>N</a:t>
              </a:r>
              <a:r>
                <a:rPr lang="de-DE" sz="3800" dirty="0">
                  <a:solidFill>
                    <a:srgbClr val="000000"/>
                  </a:solidFill>
                  <a:effectLst/>
                </a:rPr>
                <a:t>m</a:t>
              </a:r>
              <a:r>
                <a:rPr lang="de-DE" sz="3800" baseline="-25000" dirty="0">
                  <a:solidFill>
                    <a:srgbClr val="000000"/>
                  </a:solidFill>
                  <a:effectLst/>
                  <a:sym typeface="Symbol" pitchFamily="18" charset="2"/>
                </a:rPr>
                <a:t></a:t>
              </a:r>
              <a:r>
                <a:rPr lang="de-DE" sz="3800" dirty="0">
                  <a:solidFill>
                    <a:srgbClr val="000000"/>
                  </a:solidFill>
                  <a:effectLst/>
                </a:rPr>
                <a:t>g</a:t>
              </a:r>
              <a:r>
                <a:rPr lang="de-DE" sz="3800" baseline="-25000" dirty="0">
                  <a:solidFill>
                    <a:srgbClr val="000000"/>
                  </a:solidFill>
                  <a:effectLst/>
                </a:rPr>
                <a:t>A</a:t>
              </a:r>
              <a:r>
                <a:rPr lang="de-DE" sz="3800" dirty="0">
                  <a:solidFill>
                    <a:srgbClr val="000000"/>
                  </a:solidFill>
                  <a:effectLst/>
                </a:rPr>
                <a:t>(0)</a:t>
              </a:r>
            </a:p>
          </p:txBody>
        </p:sp>
        <p:sp>
          <p:nvSpPr>
            <p:cNvPr id="9252" name="Rectangle 41"/>
            <p:cNvSpPr>
              <a:spLocks noChangeArrowheads="1"/>
            </p:cNvSpPr>
            <p:nvPr/>
          </p:nvSpPr>
          <p:spPr bwMode="auto">
            <a:xfrm>
              <a:off x="1885" y="1134"/>
              <a:ext cx="986" cy="427"/>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de-DE" sz="3800">
                  <a:solidFill>
                    <a:srgbClr val="000000"/>
                  </a:solidFill>
                  <a:effectLst/>
                </a:rPr>
                <a:t>q</a:t>
              </a:r>
              <a:r>
                <a:rPr lang="de-DE" sz="3800" baseline="30000">
                  <a:solidFill>
                    <a:srgbClr val="000000"/>
                  </a:solidFill>
                  <a:effectLst/>
                </a:rPr>
                <a:t>2</a:t>
              </a:r>
              <a:r>
                <a:rPr lang="de-DE" sz="3800">
                  <a:solidFill>
                    <a:srgbClr val="000000"/>
                  </a:solidFill>
                  <a:effectLst/>
                </a:rPr>
                <a:t>-m</a:t>
              </a:r>
              <a:r>
                <a:rPr lang="de-DE" sz="3800" baseline="-25000">
                  <a:solidFill>
                    <a:srgbClr val="000000"/>
                  </a:solidFill>
                  <a:effectLst/>
                  <a:sym typeface="Symbol" pitchFamily="18" charset="2"/>
                </a:rPr>
                <a:t></a:t>
              </a:r>
              <a:r>
                <a:rPr lang="de-DE" sz="3800" baseline="30000">
                  <a:solidFill>
                    <a:srgbClr val="000000"/>
                  </a:solidFill>
                  <a:effectLst/>
                </a:rPr>
                <a:t>2</a:t>
              </a:r>
            </a:p>
          </p:txBody>
        </p:sp>
        <p:sp>
          <p:nvSpPr>
            <p:cNvPr id="47146" name="Line 42"/>
            <p:cNvSpPr>
              <a:spLocks noChangeShapeType="1"/>
            </p:cNvSpPr>
            <p:nvPr/>
          </p:nvSpPr>
          <p:spPr bwMode="auto">
            <a:xfrm>
              <a:off x="1410" y="1158"/>
              <a:ext cx="1746" cy="1"/>
            </a:xfrm>
            <a:prstGeom prst="line">
              <a:avLst/>
            </a:prstGeom>
            <a:noFill/>
            <a:ln w="38100">
              <a:solidFill>
                <a:schemeClr val="bg2"/>
              </a:solidFill>
              <a:round/>
              <a:headEnd/>
              <a:tailEnd/>
            </a:ln>
            <a:effectLst/>
          </p:spPr>
          <p:txBody>
            <a:bodyPr lIns="92075" tIns="46038" rIns="92075" bIns="46038" anchor="ctr"/>
            <a:lstStyle/>
            <a:p>
              <a:pPr>
                <a:defRPr/>
              </a:pPr>
              <a:endParaRPr lang="en-US">
                <a:solidFill>
                  <a:srgbClr val="FFFF00"/>
                </a:solidFill>
                <a:effectLst/>
              </a:endParaRPr>
            </a:p>
          </p:txBody>
        </p:sp>
      </p:grpSp>
      <p:sp>
        <p:nvSpPr>
          <p:cNvPr id="47152" name="Rectangle 48"/>
          <p:cNvSpPr>
            <a:spLocks noChangeArrowheads="1"/>
          </p:cNvSpPr>
          <p:nvPr/>
        </p:nvSpPr>
        <p:spPr bwMode="auto">
          <a:xfrm>
            <a:off x="1986614" y="2677886"/>
            <a:ext cx="3148298" cy="800861"/>
          </a:xfrm>
          <a:prstGeom prst="rect">
            <a:avLst/>
          </a:prstGeom>
          <a:noFill/>
          <a:ln w="9525">
            <a:noFill/>
            <a:miter lim="800000"/>
            <a:headEnd/>
            <a:tailEnd/>
          </a:ln>
          <a:effectLst/>
        </p:spPr>
        <p:txBody>
          <a:bodyPr wrap="none" lIns="92055" tIns="46029" rIns="92055" bIns="46029">
            <a:spAutoFit/>
          </a:bodyPr>
          <a:lstStyle/>
          <a:p>
            <a:pPr>
              <a:defRPr/>
            </a:pPr>
            <a:r>
              <a:rPr lang="de-DE" sz="3200" dirty="0">
                <a:solidFill>
                  <a:srgbClr val="0000FF"/>
                </a:solidFill>
              </a:rPr>
              <a:t>PCAC pole term</a:t>
            </a:r>
          </a:p>
          <a:p>
            <a:pPr>
              <a:defRPr/>
            </a:pPr>
            <a:r>
              <a:rPr lang="de-DE" sz="1400" dirty="0">
                <a:solidFill>
                  <a:srgbClr val="000000"/>
                </a:solidFill>
                <a:effectLst/>
              </a:rPr>
              <a:t>(Adler, Dothan, Wolfenstein)</a:t>
            </a:r>
          </a:p>
        </p:txBody>
      </p:sp>
      <p:sp>
        <p:nvSpPr>
          <p:cNvPr id="47153" name="Rectangle 49"/>
          <p:cNvSpPr>
            <a:spLocks noChangeArrowheads="1"/>
          </p:cNvSpPr>
          <p:nvPr/>
        </p:nvSpPr>
        <p:spPr bwMode="auto">
          <a:xfrm>
            <a:off x="5954707" y="2592161"/>
            <a:ext cx="2463815" cy="1016305"/>
          </a:xfrm>
          <a:prstGeom prst="rect">
            <a:avLst/>
          </a:prstGeom>
          <a:noFill/>
          <a:ln w="9525">
            <a:noFill/>
            <a:miter lim="800000"/>
            <a:headEnd/>
            <a:tailEnd/>
          </a:ln>
          <a:effectLst/>
        </p:spPr>
        <p:txBody>
          <a:bodyPr wrap="none" lIns="92055" tIns="46029" rIns="92055" bIns="46029">
            <a:spAutoFit/>
          </a:bodyPr>
          <a:lstStyle/>
          <a:p>
            <a:pPr>
              <a:defRPr/>
            </a:pPr>
            <a:r>
              <a:rPr lang="de-DE" sz="3200" dirty="0">
                <a:solidFill>
                  <a:srgbClr val="FF0000"/>
                </a:solidFill>
                <a:effectLst>
                  <a:outerShdw blurRad="38100" dist="38100" dir="2700000" algn="tl">
                    <a:srgbClr val="000000"/>
                  </a:outerShdw>
                </a:effectLst>
              </a:rPr>
              <a:t>NLO (ChPT)</a:t>
            </a:r>
          </a:p>
          <a:p>
            <a:pPr>
              <a:defRPr/>
            </a:pPr>
            <a:r>
              <a:rPr lang="de-DE" sz="1400" dirty="0">
                <a:solidFill>
                  <a:srgbClr val="000000"/>
                </a:solidFill>
                <a:effectLst/>
              </a:rPr>
              <a:t>Bernard, Kaiser, Meissner</a:t>
            </a:r>
            <a:br>
              <a:rPr lang="de-DE" sz="1400" dirty="0">
                <a:solidFill>
                  <a:srgbClr val="000000"/>
                </a:solidFill>
                <a:effectLst/>
              </a:rPr>
            </a:br>
            <a:r>
              <a:rPr lang="de-DE" sz="1400" dirty="0">
                <a:solidFill>
                  <a:srgbClr val="000000"/>
                </a:solidFill>
                <a:effectLst/>
              </a:rPr>
              <a:t>PR D50, 6899 (1994)</a:t>
            </a:r>
          </a:p>
        </p:txBody>
      </p:sp>
      <p:sp>
        <p:nvSpPr>
          <p:cNvPr id="47155" name="Rectangle 51"/>
          <p:cNvSpPr>
            <a:spLocks noChangeArrowheads="1"/>
          </p:cNvSpPr>
          <p:nvPr/>
        </p:nvSpPr>
        <p:spPr bwMode="auto">
          <a:xfrm>
            <a:off x="2453941" y="3897084"/>
            <a:ext cx="4212307" cy="770084"/>
          </a:xfrm>
          <a:prstGeom prst="rect">
            <a:avLst/>
          </a:prstGeom>
          <a:noFill/>
          <a:ln w="9525">
            <a:solidFill>
              <a:srgbClr val="FF0000"/>
            </a:solidFill>
            <a:miter lim="800000"/>
            <a:headEnd/>
            <a:tailEnd/>
          </a:ln>
          <a:effectLst/>
        </p:spPr>
        <p:txBody>
          <a:bodyPr wrap="none" lIns="92055" tIns="46029" rIns="92055" bIns="46029">
            <a:spAutoFit/>
          </a:bodyPr>
          <a:lstStyle/>
          <a:p>
            <a:pPr>
              <a:defRPr/>
            </a:pPr>
            <a:r>
              <a:rPr lang="de-DE" sz="4400" dirty="0">
                <a:solidFill>
                  <a:srgbClr val="000000"/>
                </a:solidFill>
                <a:effectLst/>
              </a:rPr>
              <a:t>g</a:t>
            </a:r>
            <a:r>
              <a:rPr lang="de-DE" sz="4400" baseline="-25000" dirty="0">
                <a:solidFill>
                  <a:srgbClr val="000000"/>
                </a:solidFill>
                <a:effectLst/>
              </a:rPr>
              <a:t>P</a:t>
            </a:r>
            <a:r>
              <a:rPr lang="de-DE" sz="4400" dirty="0">
                <a:solidFill>
                  <a:srgbClr val="000000"/>
                </a:solidFill>
                <a:effectLst/>
              </a:rPr>
              <a:t> = 8.26 ± 0.23</a:t>
            </a:r>
          </a:p>
        </p:txBody>
      </p:sp>
      <p:grpSp>
        <p:nvGrpSpPr>
          <p:cNvPr id="4" name="Group 53"/>
          <p:cNvGrpSpPr>
            <a:grpSpLocks/>
          </p:cNvGrpSpPr>
          <p:nvPr/>
        </p:nvGrpSpPr>
        <p:grpSpPr bwMode="auto">
          <a:xfrm>
            <a:off x="5180410" y="856306"/>
            <a:ext cx="3733800" cy="3564065"/>
            <a:chOff x="1536" y="1050"/>
            <a:chExt cx="2688" cy="2201"/>
          </a:xfrm>
        </p:grpSpPr>
        <p:sp>
          <p:nvSpPr>
            <p:cNvPr id="47158" name="Rectangle 54"/>
            <p:cNvSpPr>
              <a:spLocks noChangeArrowheads="1"/>
            </p:cNvSpPr>
            <p:nvPr/>
          </p:nvSpPr>
          <p:spPr bwMode="auto">
            <a:xfrm>
              <a:off x="1536" y="1170"/>
              <a:ext cx="2688" cy="2072"/>
            </a:xfrm>
            <a:prstGeom prst="rect">
              <a:avLst/>
            </a:prstGeom>
            <a:solidFill>
              <a:schemeClr val="tx1"/>
            </a:solidFill>
            <a:ln w="9525">
              <a:noFill/>
              <a:miter lim="800000"/>
              <a:headEnd/>
              <a:tailEnd/>
            </a:ln>
            <a:effectLst/>
          </p:spPr>
          <p:txBody>
            <a:bodyPr wrap="none" lIns="92075" tIns="46038" rIns="92075" bIns="46038" anchor="ctr"/>
            <a:lstStyle/>
            <a:p>
              <a:pPr>
                <a:defRPr/>
              </a:pPr>
              <a:endParaRPr lang="de-DE" sz="3600">
                <a:solidFill>
                  <a:srgbClr val="FF0000"/>
                </a:solidFill>
                <a:effectLst>
                  <a:outerShdw blurRad="38100" dist="38100" dir="2700000" algn="tl">
                    <a:srgbClr val="C0C0C0"/>
                  </a:outerShdw>
                </a:effectLst>
              </a:endParaRPr>
            </a:p>
          </p:txBody>
        </p:sp>
        <p:grpSp>
          <p:nvGrpSpPr>
            <p:cNvPr id="9228" name="Group 55"/>
            <p:cNvGrpSpPr>
              <a:grpSpLocks/>
            </p:cNvGrpSpPr>
            <p:nvPr/>
          </p:nvGrpSpPr>
          <p:grpSpPr bwMode="auto">
            <a:xfrm flipV="1">
              <a:off x="2112" y="2718"/>
              <a:ext cx="1536" cy="336"/>
              <a:chOff x="1872" y="240"/>
              <a:chExt cx="1536" cy="336"/>
            </a:xfrm>
          </p:grpSpPr>
          <p:sp>
            <p:nvSpPr>
              <p:cNvPr id="47160" name="Line 56"/>
              <p:cNvSpPr>
                <a:spLocks noChangeShapeType="1"/>
              </p:cNvSpPr>
              <p:nvPr/>
            </p:nvSpPr>
            <p:spPr bwMode="auto">
              <a:xfrm>
                <a:off x="1872" y="240"/>
                <a:ext cx="768" cy="336"/>
              </a:xfrm>
              <a:prstGeom prst="line">
                <a:avLst/>
              </a:prstGeom>
              <a:noFill/>
              <a:ln w="19050">
                <a:solidFill>
                  <a:schemeClr val="bg2"/>
                </a:solidFill>
                <a:round/>
                <a:headEnd/>
                <a:tailEnd/>
              </a:ln>
              <a:effectLst/>
            </p:spPr>
            <p:txBody>
              <a:bodyPr lIns="92075" tIns="46038" rIns="92075" bIns="46038" anchor="ctr"/>
              <a:lstStyle/>
              <a:p>
                <a:pPr>
                  <a:defRPr/>
                </a:pPr>
                <a:endParaRPr lang="en-US">
                  <a:solidFill>
                    <a:srgbClr val="FFFF00"/>
                  </a:solidFill>
                </a:endParaRPr>
              </a:p>
            </p:txBody>
          </p:sp>
          <p:sp>
            <p:nvSpPr>
              <p:cNvPr id="47161" name="Line 57"/>
              <p:cNvSpPr>
                <a:spLocks noChangeShapeType="1"/>
              </p:cNvSpPr>
              <p:nvPr/>
            </p:nvSpPr>
            <p:spPr bwMode="auto">
              <a:xfrm flipH="1">
                <a:off x="2640" y="240"/>
                <a:ext cx="768" cy="336"/>
              </a:xfrm>
              <a:prstGeom prst="line">
                <a:avLst/>
              </a:prstGeom>
              <a:noFill/>
              <a:ln w="19050">
                <a:solidFill>
                  <a:schemeClr val="bg2"/>
                </a:solidFill>
                <a:round/>
                <a:headEnd/>
                <a:tailEnd/>
              </a:ln>
              <a:effectLst/>
            </p:spPr>
            <p:txBody>
              <a:bodyPr lIns="92075" tIns="46038" rIns="92075" bIns="46038" anchor="ctr"/>
              <a:lstStyle/>
              <a:p>
                <a:pPr>
                  <a:defRPr/>
                </a:pPr>
                <a:endParaRPr lang="en-US">
                  <a:solidFill>
                    <a:srgbClr val="FFFF00"/>
                  </a:solidFill>
                </a:endParaRPr>
              </a:p>
            </p:txBody>
          </p:sp>
        </p:grpSp>
        <p:sp>
          <p:nvSpPr>
            <p:cNvPr id="47162" name="Line 58"/>
            <p:cNvSpPr>
              <a:spLocks noChangeShapeType="1"/>
            </p:cNvSpPr>
            <p:nvPr/>
          </p:nvSpPr>
          <p:spPr bwMode="auto">
            <a:xfrm>
              <a:off x="2106" y="1296"/>
              <a:ext cx="768" cy="336"/>
            </a:xfrm>
            <a:prstGeom prst="line">
              <a:avLst/>
            </a:prstGeom>
            <a:noFill/>
            <a:ln w="19050">
              <a:solidFill>
                <a:schemeClr val="bg2"/>
              </a:solidFill>
              <a:round/>
              <a:headEnd/>
              <a:tailEnd/>
            </a:ln>
            <a:effectLst/>
          </p:spPr>
          <p:txBody>
            <a:bodyPr lIns="92075" tIns="46038" rIns="92075" bIns="46038" anchor="ctr"/>
            <a:lstStyle/>
            <a:p>
              <a:pPr>
                <a:defRPr/>
              </a:pPr>
              <a:endParaRPr lang="en-US">
                <a:solidFill>
                  <a:srgbClr val="FFFF00"/>
                </a:solidFill>
              </a:endParaRPr>
            </a:p>
          </p:txBody>
        </p:sp>
        <p:sp>
          <p:nvSpPr>
            <p:cNvPr id="47163" name="Line 59"/>
            <p:cNvSpPr>
              <a:spLocks noChangeShapeType="1"/>
            </p:cNvSpPr>
            <p:nvPr/>
          </p:nvSpPr>
          <p:spPr bwMode="auto">
            <a:xfrm flipH="1">
              <a:off x="2874" y="1296"/>
              <a:ext cx="768" cy="336"/>
            </a:xfrm>
            <a:prstGeom prst="line">
              <a:avLst/>
            </a:prstGeom>
            <a:noFill/>
            <a:ln w="19050">
              <a:solidFill>
                <a:schemeClr val="bg2"/>
              </a:solidFill>
              <a:round/>
              <a:headEnd/>
              <a:tailEnd/>
            </a:ln>
            <a:effectLst/>
          </p:spPr>
          <p:txBody>
            <a:bodyPr lIns="92075" tIns="46038" rIns="92075" bIns="46038" anchor="ctr"/>
            <a:lstStyle/>
            <a:p>
              <a:pPr>
                <a:defRPr/>
              </a:pPr>
              <a:endParaRPr lang="en-US">
                <a:solidFill>
                  <a:srgbClr val="FFFF00"/>
                </a:solidFill>
              </a:endParaRPr>
            </a:p>
          </p:txBody>
        </p:sp>
        <p:sp>
          <p:nvSpPr>
            <p:cNvPr id="9231" name="Rectangle 60"/>
            <p:cNvSpPr>
              <a:spLocks noChangeArrowheads="1"/>
            </p:cNvSpPr>
            <p:nvPr/>
          </p:nvSpPr>
          <p:spPr bwMode="auto">
            <a:xfrm>
              <a:off x="3619" y="1067"/>
              <a:ext cx="304"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de-DE" sz="3600" b="1">
                  <a:solidFill>
                    <a:srgbClr val="000000"/>
                  </a:solidFill>
                  <a:sym typeface="Symbol" pitchFamily="18" charset="2"/>
                </a:rPr>
                <a:t></a:t>
              </a:r>
              <a:endParaRPr lang="de-DE" sz="3600" b="1">
                <a:solidFill>
                  <a:srgbClr val="000000"/>
                </a:solidFill>
                <a:latin typeface="cmmi10"/>
              </a:endParaRPr>
            </a:p>
          </p:txBody>
        </p:sp>
        <p:sp>
          <p:nvSpPr>
            <p:cNvPr id="9232" name="Rectangle 61"/>
            <p:cNvSpPr>
              <a:spLocks noChangeArrowheads="1"/>
            </p:cNvSpPr>
            <p:nvPr/>
          </p:nvSpPr>
          <p:spPr bwMode="auto">
            <a:xfrm>
              <a:off x="1787" y="1050"/>
              <a:ext cx="323" cy="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de-DE" sz="3600" b="1">
                  <a:solidFill>
                    <a:srgbClr val="000000"/>
                  </a:solidFill>
                  <a:sym typeface="Symbol" pitchFamily="18" charset="2"/>
                </a:rPr>
                <a:t></a:t>
              </a:r>
              <a:endParaRPr lang="de-DE" sz="3600" b="1">
                <a:solidFill>
                  <a:srgbClr val="000000"/>
                </a:solidFill>
              </a:endParaRPr>
            </a:p>
          </p:txBody>
        </p:sp>
        <p:sp>
          <p:nvSpPr>
            <p:cNvPr id="47166" name="Line 62"/>
            <p:cNvSpPr>
              <a:spLocks noChangeShapeType="1"/>
            </p:cNvSpPr>
            <p:nvPr/>
          </p:nvSpPr>
          <p:spPr bwMode="auto">
            <a:xfrm flipH="1">
              <a:off x="2880" y="1632"/>
              <a:ext cx="6" cy="1092"/>
            </a:xfrm>
            <a:prstGeom prst="line">
              <a:avLst/>
            </a:prstGeom>
            <a:noFill/>
            <a:ln w="28575">
              <a:solidFill>
                <a:schemeClr val="bg2"/>
              </a:solidFill>
              <a:prstDash val="sysDot"/>
              <a:round/>
              <a:headEnd/>
              <a:tailEnd/>
            </a:ln>
            <a:effectLst/>
          </p:spPr>
          <p:txBody>
            <a:bodyPr lIns="92075" tIns="46038" rIns="92075" bIns="46038" anchor="ctr"/>
            <a:lstStyle/>
            <a:p>
              <a:pPr>
                <a:defRPr/>
              </a:pPr>
              <a:endParaRPr lang="en-US">
                <a:solidFill>
                  <a:srgbClr val="FFFF00"/>
                </a:solidFill>
              </a:endParaRPr>
            </a:p>
          </p:txBody>
        </p:sp>
        <p:sp>
          <p:nvSpPr>
            <p:cNvPr id="9234" name="Rectangle 63"/>
            <p:cNvSpPr>
              <a:spLocks noChangeArrowheads="1"/>
            </p:cNvSpPr>
            <p:nvPr/>
          </p:nvSpPr>
          <p:spPr bwMode="auto">
            <a:xfrm>
              <a:off x="1739" y="2832"/>
              <a:ext cx="349"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de-DE" sz="3800" b="1">
                  <a:solidFill>
                    <a:srgbClr val="000000"/>
                  </a:solidFill>
                </a:rPr>
                <a:t>p</a:t>
              </a:r>
            </a:p>
          </p:txBody>
        </p:sp>
        <p:sp>
          <p:nvSpPr>
            <p:cNvPr id="9235" name="Rectangle 64"/>
            <p:cNvSpPr>
              <a:spLocks noChangeArrowheads="1"/>
            </p:cNvSpPr>
            <p:nvPr/>
          </p:nvSpPr>
          <p:spPr bwMode="auto">
            <a:xfrm>
              <a:off x="3659" y="2832"/>
              <a:ext cx="349" cy="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de-DE" sz="3800" b="1">
                  <a:solidFill>
                    <a:srgbClr val="000000"/>
                  </a:solidFill>
                </a:rPr>
                <a:t>n</a:t>
              </a:r>
            </a:p>
          </p:txBody>
        </p:sp>
        <p:sp>
          <p:nvSpPr>
            <p:cNvPr id="47169" name="Line 65"/>
            <p:cNvSpPr>
              <a:spLocks noChangeAspect="1" noChangeShapeType="1"/>
            </p:cNvSpPr>
            <p:nvPr/>
          </p:nvSpPr>
          <p:spPr bwMode="auto">
            <a:xfrm>
              <a:off x="2445" y="1446"/>
              <a:ext cx="91" cy="40"/>
            </a:xfrm>
            <a:prstGeom prst="line">
              <a:avLst/>
            </a:prstGeom>
            <a:noFill/>
            <a:ln w="19050">
              <a:solidFill>
                <a:schemeClr val="bg2"/>
              </a:solidFill>
              <a:round/>
              <a:headEnd/>
              <a:tailEnd type="stealth" w="med" len="med"/>
            </a:ln>
            <a:effectLst/>
          </p:spPr>
          <p:txBody>
            <a:bodyPr lIns="92075" tIns="46038" rIns="92075" bIns="46038" anchor="ctr"/>
            <a:lstStyle/>
            <a:p>
              <a:pPr>
                <a:defRPr/>
              </a:pPr>
              <a:endParaRPr lang="en-US">
                <a:solidFill>
                  <a:srgbClr val="FFFF00"/>
                </a:solidFill>
              </a:endParaRPr>
            </a:p>
          </p:txBody>
        </p:sp>
        <p:sp>
          <p:nvSpPr>
            <p:cNvPr id="47170" name="Line 66"/>
            <p:cNvSpPr>
              <a:spLocks noChangeAspect="1" noChangeShapeType="1"/>
            </p:cNvSpPr>
            <p:nvPr/>
          </p:nvSpPr>
          <p:spPr bwMode="auto">
            <a:xfrm rot="10800000" flipH="1">
              <a:off x="3221" y="1440"/>
              <a:ext cx="91" cy="40"/>
            </a:xfrm>
            <a:prstGeom prst="line">
              <a:avLst/>
            </a:prstGeom>
            <a:noFill/>
            <a:ln w="19050">
              <a:solidFill>
                <a:schemeClr val="bg2"/>
              </a:solidFill>
              <a:round/>
              <a:headEnd/>
              <a:tailEnd type="stealth" w="med" len="med"/>
            </a:ln>
            <a:effectLst/>
          </p:spPr>
          <p:txBody>
            <a:bodyPr lIns="92075" tIns="46038" rIns="92075" bIns="46038" anchor="ctr"/>
            <a:lstStyle/>
            <a:p>
              <a:pPr>
                <a:defRPr/>
              </a:pPr>
              <a:endParaRPr lang="en-US">
                <a:solidFill>
                  <a:srgbClr val="FFFF00"/>
                </a:solidFill>
              </a:endParaRPr>
            </a:p>
          </p:txBody>
        </p:sp>
        <p:sp>
          <p:nvSpPr>
            <p:cNvPr id="47171" name="Line 67"/>
            <p:cNvSpPr>
              <a:spLocks noChangeAspect="1" noChangeShapeType="1"/>
            </p:cNvSpPr>
            <p:nvPr/>
          </p:nvSpPr>
          <p:spPr bwMode="auto">
            <a:xfrm rot="10800000" flipH="1">
              <a:off x="2400" y="2888"/>
              <a:ext cx="91" cy="40"/>
            </a:xfrm>
            <a:prstGeom prst="line">
              <a:avLst/>
            </a:prstGeom>
            <a:noFill/>
            <a:ln w="19050">
              <a:solidFill>
                <a:schemeClr val="bg2"/>
              </a:solidFill>
              <a:round/>
              <a:headEnd/>
              <a:tailEnd type="stealth" w="med" len="med"/>
            </a:ln>
            <a:effectLst/>
          </p:spPr>
          <p:txBody>
            <a:bodyPr lIns="92075" tIns="46038" rIns="92075" bIns="46038" anchor="ctr"/>
            <a:lstStyle/>
            <a:p>
              <a:pPr>
                <a:defRPr/>
              </a:pPr>
              <a:endParaRPr lang="en-US">
                <a:solidFill>
                  <a:srgbClr val="FFFF00"/>
                </a:solidFill>
              </a:endParaRPr>
            </a:p>
          </p:txBody>
        </p:sp>
        <p:sp>
          <p:nvSpPr>
            <p:cNvPr id="47172" name="Line 68"/>
            <p:cNvSpPr>
              <a:spLocks noChangeAspect="1" noChangeShapeType="1"/>
            </p:cNvSpPr>
            <p:nvPr/>
          </p:nvSpPr>
          <p:spPr bwMode="auto">
            <a:xfrm>
              <a:off x="3365" y="2931"/>
              <a:ext cx="91" cy="26"/>
            </a:xfrm>
            <a:prstGeom prst="line">
              <a:avLst/>
            </a:prstGeom>
            <a:noFill/>
            <a:ln w="19050">
              <a:solidFill>
                <a:schemeClr val="bg2"/>
              </a:solidFill>
              <a:round/>
              <a:headEnd/>
              <a:tailEnd type="stealth" w="med" len="med"/>
            </a:ln>
            <a:effectLst/>
          </p:spPr>
          <p:txBody>
            <a:bodyPr lIns="92075" tIns="46038" rIns="92075" bIns="46038" anchor="ctr"/>
            <a:lstStyle/>
            <a:p>
              <a:pPr>
                <a:defRPr/>
              </a:pPr>
              <a:endParaRPr lang="en-US">
                <a:solidFill>
                  <a:srgbClr val="FFFF00"/>
                </a:solidFill>
              </a:endParaRPr>
            </a:p>
          </p:txBody>
        </p:sp>
        <p:sp>
          <p:nvSpPr>
            <p:cNvPr id="47174" name="Oval 70"/>
            <p:cNvSpPr>
              <a:spLocks noChangeArrowheads="1"/>
            </p:cNvSpPr>
            <p:nvPr/>
          </p:nvSpPr>
          <p:spPr bwMode="auto">
            <a:xfrm>
              <a:off x="2838" y="1584"/>
              <a:ext cx="96" cy="96"/>
            </a:xfrm>
            <a:prstGeom prst="ellipse">
              <a:avLst/>
            </a:prstGeom>
            <a:solidFill>
              <a:srgbClr val="FF0000"/>
            </a:solidFill>
            <a:ln w="9525">
              <a:noFill/>
              <a:round/>
              <a:headEnd/>
              <a:tailEnd/>
            </a:ln>
            <a:effectLst/>
          </p:spPr>
          <p:txBody>
            <a:bodyPr wrap="none" lIns="92075" tIns="46038" rIns="92075" bIns="46038" anchor="ctr"/>
            <a:lstStyle/>
            <a:p>
              <a:pPr>
                <a:defRPr/>
              </a:pPr>
              <a:endParaRPr lang="en-US">
                <a:solidFill>
                  <a:srgbClr val="FFFF00"/>
                </a:solidFill>
              </a:endParaRPr>
            </a:p>
          </p:txBody>
        </p:sp>
        <p:sp>
          <p:nvSpPr>
            <p:cNvPr id="47175" name="Oval 71"/>
            <p:cNvSpPr>
              <a:spLocks noChangeArrowheads="1"/>
            </p:cNvSpPr>
            <p:nvPr/>
          </p:nvSpPr>
          <p:spPr bwMode="auto">
            <a:xfrm>
              <a:off x="2838" y="2676"/>
              <a:ext cx="96" cy="82"/>
            </a:xfrm>
            <a:prstGeom prst="ellipse">
              <a:avLst/>
            </a:prstGeom>
            <a:solidFill>
              <a:srgbClr val="FF0000"/>
            </a:solidFill>
            <a:ln w="9525">
              <a:noFill/>
              <a:round/>
              <a:headEnd/>
              <a:tailEnd/>
            </a:ln>
            <a:effectLst/>
          </p:spPr>
          <p:txBody>
            <a:bodyPr wrap="none" lIns="92075" tIns="46038" rIns="92075" bIns="46038" anchor="ctr"/>
            <a:lstStyle/>
            <a:p>
              <a:pPr>
                <a:defRPr/>
              </a:pPr>
              <a:endParaRPr lang="en-US">
                <a:solidFill>
                  <a:srgbClr val="FFFF00"/>
                </a:solidFill>
              </a:endParaRPr>
            </a:p>
          </p:txBody>
        </p:sp>
        <p:sp>
          <p:nvSpPr>
            <p:cNvPr id="9243" name="Rectangle 72"/>
            <p:cNvSpPr>
              <a:spLocks noChangeArrowheads="1"/>
            </p:cNvSpPr>
            <p:nvPr/>
          </p:nvSpPr>
          <p:spPr bwMode="auto">
            <a:xfrm>
              <a:off x="2854" y="1928"/>
              <a:ext cx="276" cy="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de-DE" sz="2800">
                  <a:solidFill>
                    <a:srgbClr val="FF0000"/>
                  </a:solidFill>
                  <a:sym typeface="Symbol" pitchFamily="18" charset="2"/>
                </a:rPr>
                <a:t></a:t>
              </a:r>
              <a:endParaRPr lang="de-DE" sz="2400">
                <a:solidFill>
                  <a:srgbClr val="000000"/>
                </a:solidFill>
              </a:endParaRPr>
            </a:p>
          </p:txBody>
        </p:sp>
        <p:sp>
          <p:nvSpPr>
            <p:cNvPr id="9245" name="Rectangle 74"/>
            <p:cNvSpPr>
              <a:spLocks noChangeArrowheads="1"/>
            </p:cNvSpPr>
            <p:nvPr/>
          </p:nvSpPr>
          <p:spPr bwMode="auto">
            <a:xfrm>
              <a:off x="2646" y="2725"/>
              <a:ext cx="621"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de-DE" sz="2800">
                  <a:solidFill>
                    <a:srgbClr val="FF0000"/>
                  </a:solidFill>
                </a:rPr>
                <a:t>g</a:t>
              </a:r>
              <a:r>
                <a:rPr lang="de-DE" sz="2800" baseline="-25000">
                  <a:solidFill>
                    <a:srgbClr val="FF0000"/>
                  </a:solidFill>
                  <a:sym typeface="Symbol" pitchFamily="18" charset="2"/>
                </a:rPr>
                <a:t></a:t>
              </a:r>
              <a:r>
                <a:rPr lang="de-DE" sz="2800" baseline="-25000">
                  <a:solidFill>
                    <a:srgbClr val="FF0000"/>
                  </a:solidFill>
                </a:rPr>
                <a:t>NN</a:t>
              </a:r>
            </a:p>
          </p:txBody>
        </p:sp>
        <p:sp>
          <p:nvSpPr>
            <p:cNvPr id="9246" name="Rectangle 75"/>
            <p:cNvSpPr>
              <a:spLocks noChangeArrowheads="1"/>
            </p:cNvSpPr>
            <p:nvPr/>
          </p:nvSpPr>
          <p:spPr bwMode="auto">
            <a:xfrm>
              <a:off x="2734" y="1245"/>
              <a:ext cx="298" cy="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de-DE" sz="2800">
                  <a:solidFill>
                    <a:srgbClr val="FF0000"/>
                  </a:solidFill>
                </a:rPr>
                <a:t>f</a:t>
              </a:r>
              <a:r>
                <a:rPr lang="de-DE" sz="2800" baseline="-25000">
                  <a:solidFill>
                    <a:srgbClr val="FF0000"/>
                  </a:solidFill>
                  <a:sym typeface="Symbol" pitchFamily="18" charset="2"/>
                </a:rPr>
                <a:t></a:t>
              </a:r>
              <a:endParaRPr lang="de-DE" sz="2800" baseline="-25000">
                <a:solidFill>
                  <a:srgbClr val="FF0000"/>
                </a:solidFill>
              </a:endParaRPr>
            </a:p>
          </p:txBody>
        </p:sp>
      </p:grpSp>
      <p:sp>
        <p:nvSpPr>
          <p:cNvPr id="3" name="TextBox 2"/>
          <p:cNvSpPr txBox="1"/>
          <p:nvPr/>
        </p:nvSpPr>
        <p:spPr>
          <a:xfrm>
            <a:off x="-7147" y="6560954"/>
            <a:ext cx="9144000" cy="307777"/>
          </a:xfrm>
          <a:prstGeom prst="rect">
            <a:avLst/>
          </a:prstGeom>
          <a:noFill/>
        </p:spPr>
        <p:txBody>
          <a:bodyPr wrap="square" lIns="91420" tIns="45711" rIns="91420" bIns="45711" rtlCol="0">
            <a:spAutoFit/>
          </a:bodyPr>
          <a:lstStyle/>
          <a:p>
            <a:pPr algn="l"/>
            <a:r>
              <a:rPr lang="en-US" sz="1400" dirty="0">
                <a:solidFill>
                  <a:srgbClr val="000000"/>
                </a:solidFill>
                <a:effectLst/>
              </a:rPr>
              <a:t>Recent review: </a:t>
            </a:r>
            <a:r>
              <a:rPr lang="en-US" sz="1400" dirty="0" err="1">
                <a:solidFill>
                  <a:srgbClr val="000000"/>
                </a:solidFill>
                <a:effectLst/>
              </a:rPr>
              <a:t>Kammel</a:t>
            </a:r>
            <a:r>
              <a:rPr lang="en-US" sz="1400" dirty="0">
                <a:solidFill>
                  <a:srgbClr val="000000"/>
                </a:solidFill>
                <a:effectLst/>
              </a:rPr>
              <a:t>, P. and </a:t>
            </a:r>
            <a:r>
              <a:rPr lang="en-US" sz="1400" dirty="0" err="1">
                <a:solidFill>
                  <a:srgbClr val="000000"/>
                </a:solidFill>
                <a:effectLst/>
              </a:rPr>
              <a:t>Kubodera</a:t>
            </a:r>
            <a:r>
              <a:rPr lang="en-US" sz="1400" dirty="0">
                <a:solidFill>
                  <a:srgbClr val="000000"/>
                </a:solidFill>
                <a:effectLst/>
              </a:rPr>
              <a:t>, K., </a:t>
            </a:r>
            <a:r>
              <a:rPr lang="en-US" sz="1400" dirty="0" err="1">
                <a:solidFill>
                  <a:srgbClr val="000000"/>
                </a:solidFill>
                <a:effectLst/>
              </a:rPr>
              <a:t>Annu</a:t>
            </a:r>
            <a:r>
              <a:rPr lang="en-US" sz="1400" dirty="0">
                <a:solidFill>
                  <a:srgbClr val="000000"/>
                </a:solidFill>
                <a:effectLst/>
              </a:rPr>
              <a:t>. Rev. </a:t>
            </a:r>
            <a:r>
              <a:rPr lang="en-US" sz="1400" dirty="0" err="1">
                <a:solidFill>
                  <a:srgbClr val="000000"/>
                </a:solidFill>
                <a:effectLst/>
              </a:rPr>
              <a:t>Nucl</a:t>
            </a:r>
            <a:r>
              <a:rPr lang="en-US" sz="1400" dirty="0">
                <a:solidFill>
                  <a:srgbClr val="000000"/>
                </a:solidFill>
                <a:effectLst/>
              </a:rPr>
              <a:t>. Part. Sci. 60 (2010), 327</a:t>
            </a:r>
          </a:p>
        </p:txBody>
      </p:sp>
      <p:grpSp>
        <p:nvGrpSpPr>
          <p:cNvPr id="7" name="Group 6"/>
          <p:cNvGrpSpPr/>
          <p:nvPr/>
        </p:nvGrpSpPr>
        <p:grpSpPr>
          <a:xfrm>
            <a:off x="2248696" y="4790513"/>
            <a:ext cx="4050951" cy="804445"/>
            <a:chOff x="2248694" y="4790510"/>
            <a:chExt cx="4050951" cy="804445"/>
          </a:xfrm>
        </p:grpSpPr>
        <p:sp>
          <p:nvSpPr>
            <p:cNvPr id="5" name="Rectangle 4"/>
            <p:cNvSpPr/>
            <p:nvPr/>
          </p:nvSpPr>
          <p:spPr>
            <a:xfrm>
              <a:off x="2655442" y="4790510"/>
              <a:ext cx="3644203" cy="400110"/>
            </a:xfrm>
            <a:prstGeom prst="rect">
              <a:avLst/>
            </a:prstGeom>
          </p:spPr>
          <p:txBody>
            <a:bodyPr wrap="none">
              <a:spAutoFit/>
            </a:bodyPr>
            <a:lstStyle/>
            <a:p>
              <a:r>
                <a:rPr lang="en-US" sz="2000" b="1" dirty="0">
                  <a:solidFill>
                    <a:srgbClr val="FF0000"/>
                  </a:solidFill>
                  <a:effectLst/>
                  <a:latin typeface="Symbol" pitchFamily="18" charset="2"/>
                </a:rPr>
                <a:t>L</a:t>
              </a:r>
              <a:r>
                <a:rPr lang="en-US" sz="2000" b="1" baseline="-25000" dirty="0">
                  <a:solidFill>
                    <a:srgbClr val="FF0000"/>
                  </a:solidFill>
                  <a:effectLst/>
                </a:rPr>
                <a:t>S</a:t>
              </a:r>
              <a:r>
                <a:rPr lang="en-US" sz="2000" b="1" dirty="0">
                  <a:solidFill>
                    <a:srgbClr val="FF0000"/>
                  </a:solidFill>
                  <a:effectLst/>
                </a:rPr>
                <a:t>      = 711.5 ± 4.6 s</a:t>
              </a:r>
              <a:r>
                <a:rPr lang="en-US" sz="2000" b="1" baseline="30000" dirty="0">
                  <a:solidFill>
                    <a:srgbClr val="FF0000"/>
                  </a:solidFill>
                  <a:effectLst/>
                </a:rPr>
                <a:t>-1</a:t>
              </a:r>
              <a:r>
                <a:rPr lang="en-US" sz="2000" b="1" dirty="0">
                  <a:solidFill>
                    <a:srgbClr val="FF0000"/>
                  </a:solidFill>
                  <a:effectLst/>
                </a:rPr>
                <a:t>(0.65%)</a:t>
              </a:r>
              <a:endParaRPr lang="en-US" sz="1800" b="1" dirty="0">
                <a:solidFill>
                  <a:srgbClr val="FF0000"/>
                </a:solidFill>
                <a:effectLst/>
              </a:endParaRPr>
            </a:p>
          </p:txBody>
        </p:sp>
        <p:sp>
          <p:nvSpPr>
            <p:cNvPr id="6" name="Right Arrow 5"/>
            <p:cNvSpPr/>
            <p:nvPr/>
          </p:nvSpPr>
          <p:spPr bwMode="auto">
            <a:xfrm>
              <a:off x="2248694" y="4953000"/>
              <a:ext cx="381000" cy="641955"/>
            </a:xfrm>
            <a:prstGeom prst="rightArrow">
              <a:avLst/>
            </a:prstGeom>
            <a:solidFill>
              <a:schemeClr val="accent1"/>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endParaRPr lang="en-US" smtClean="0">
                <a:solidFill>
                  <a:srgbClr val="FFFF00"/>
                </a:solidFill>
              </a:endParaRPr>
            </a:p>
          </p:txBody>
        </p:sp>
      </p:grpSp>
      <mc:AlternateContent xmlns:mc="http://schemas.openxmlformats.org/markup-compatibility/2006" xmlns:a14="http://schemas.microsoft.com/office/drawing/2010/main">
        <mc:Choice Requires="a14">
          <p:sp>
            <p:nvSpPr>
              <p:cNvPr id="48" name="TextBox 47"/>
              <p:cNvSpPr txBox="1"/>
              <p:nvPr/>
            </p:nvSpPr>
            <p:spPr>
              <a:xfrm>
                <a:off x="8085413" y="1316"/>
                <a:ext cx="1066083" cy="560282"/>
              </a:xfrm>
              <a:prstGeom prst="rect">
                <a:avLst/>
              </a:prstGeom>
              <a:solidFill>
                <a:srgbClr val="FFFFFF">
                  <a:lumMod val="85000"/>
                </a:srgbClr>
              </a:solidFill>
              <a:ln>
                <a:solidFill>
                  <a:srgbClr val="000000"/>
                </a:solidFill>
              </a:ln>
            </p:spPr>
            <p:txBody>
              <a:bodyPr wrap="square" lIns="91420" tIns="45711" rIns="91420" bIns="45711" rtlCol="0">
                <a:spAutoFit/>
              </a:bodyPr>
              <a:lstStyle/>
              <a:p>
                <a:pPr eaLnBrk="1" fontAlgn="auto" hangingPunct="1">
                  <a:spcBef>
                    <a:spcPts val="0"/>
                  </a:spcBef>
                  <a:spcAft>
                    <a:spcPts val="0"/>
                  </a:spcAft>
                  <a:defRPr/>
                </a:pPr>
                <a14:m>
                  <m:oMathPara xmlns:m="http://schemas.openxmlformats.org/officeDocument/2006/math">
                    <m:oMathParaPr>
                      <m:jc m:val="center"/>
                    </m:oMathParaPr>
                    <m:oMath xmlns:m="http://schemas.openxmlformats.org/officeDocument/2006/math">
                      <m:sSub>
                        <m:sSubPr>
                          <m:ctrlPr>
                            <a:rPr lang="en-US" sz="2800" i="1" kern="0">
                              <a:solidFill>
                                <a:srgbClr val="FF0000"/>
                              </a:solidFill>
                              <a:effectLst/>
                              <a:latin typeface="Cambria Math"/>
                            </a:rPr>
                          </m:ctrlPr>
                        </m:sSubPr>
                        <m:e>
                          <m:r>
                            <a:rPr lang="en-US" sz="2800" kern="0">
                              <a:solidFill>
                                <a:srgbClr val="FF0000"/>
                              </a:solidFill>
                              <a:effectLst/>
                              <a:latin typeface="Cambria Math"/>
                            </a:rPr>
                            <m:t>  </m:t>
                          </m:r>
                          <m:r>
                            <m:rPr>
                              <m:sty m:val="p"/>
                            </m:rPr>
                            <a:rPr lang="en-US" sz="2800" kern="0">
                              <a:solidFill>
                                <a:srgbClr val="FF0000"/>
                              </a:solidFill>
                              <a:effectLst/>
                              <a:latin typeface="Cambria Math"/>
                              <a:ea typeface="Cambria Math"/>
                            </a:rPr>
                            <m:t>τ</m:t>
                          </m:r>
                        </m:e>
                        <m:sub>
                          <m:sSup>
                            <m:sSupPr>
                              <m:ctrlPr>
                                <a:rPr lang="en-US" sz="2800" i="1" kern="0">
                                  <a:solidFill>
                                    <a:srgbClr val="FF0000"/>
                                  </a:solidFill>
                                  <a:effectLst/>
                                  <a:latin typeface="Cambria Math"/>
                                </a:rPr>
                              </m:ctrlPr>
                            </m:sSupPr>
                            <m:e>
                              <m:r>
                                <m:rPr>
                                  <m:sty m:val="p"/>
                                </m:rPr>
                                <a:rPr lang="en-US" sz="2800" kern="0">
                                  <a:solidFill>
                                    <a:srgbClr val="FF0000"/>
                                  </a:solidFill>
                                  <a:effectLst/>
                                  <a:latin typeface="Cambria Math"/>
                                  <a:ea typeface="Cambria Math"/>
                                </a:rPr>
                                <m:t>μ</m:t>
                              </m:r>
                            </m:e>
                            <m:sup>
                              <m:r>
                                <a:rPr lang="en-US" sz="2800" kern="0">
                                  <a:solidFill>
                                    <a:srgbClr val="FF0000"/>
                                  </a:solidFill>
                                  <a:effectLst/>
                                  <a:latin typeface="Cambria Math"/>
                                </a:rPr>
                                <m:t>−</m:t>
                              </m:r>
                            </m:sup>
                          </m:sSup>
                        </m:sub>
                      </m:sSub>
                    </m:oMath>
                  </m:oMathPara>
                </a14:m>
                <a:endParaRPr lang="en-US" sz="2800" kern="0" dirty="0">
                  <a:solidFill>
                    <a:srgbClr val="0000FF"/>
                  </a:solidFill>
                  <a:effectLst/>
                </a:endParaRPr>
              </a:p>
            </p:txBody>
          </p:sp>
        </mc:Choice>
        <mc:Fallback xmlns="">
          <p:sp>
            <p:nvSpPr>
              <p:cNvPr id="48" name="TextBox 47"/>
              <p:cNvSpPr txBox="1">
                <a:spLocks noRot="1" noChangeAspect="1" noMove="1" noResize="1" noEditPoints="1" noAdjustHandles="1" noChangeArrowheads="1" noChangeShapeType="1" noTextEdit="1"/>
              </p:cNvSpPr>
              <p:nvPr/>
            </p:nvSpPr>
            <p:spPr>
              <a:xfrm>
                <a:off x="8085413" y="1314"/>
                <a:ext cx="1066083" cy="560282"/>
              </a:xfrm>
              <a:prstGeom prst="rect">
                <a:avLst/>
              </a:prstGeom>
              <a:blipFill rotWithShape="1">
                <a:blip r:embed="rId4"/>
                <a:stretch>
                  <a:fillRect/>
                </a:stretch>
              </a:blipFill>
              <a:ln>
                <a:solidFill>
                  <a:srgbClr val="000000"/>
                </a:solidFill>
              </a:ln>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68163060"/>
      </p:ext>
    </p:extLst>
  </p:cSld>
  <p:clrMapOvr>
    <a:masterClrMapping/>
  </p:clrMapOvr>
  <p:transition advTm="343"/>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1+#ppt_w/2"/>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499"/>
                                          </p:stCondLst>
                                        </p:cTn>
                                        <p:tgtEl>
                                          <p:spTgt spid="2"/>
                                        </p:tgtEl>
                                        <p:attrNameLst>
                                          <p:attrName>style.visibility</p:attrName>
                                        </p:attrNameLst>
                                      </p:cBhvr>
                                      <p:to>
                                        <p:strVal val="visible"/>
                                      </p:to>
                                    </p:set>
                                  </p:childTnLst>
                                </p:cTn>
                              </p:par>
                            </p:childTnLst>
                          </p:cTn>
                        </p:par>
                        <p:par>
                          <p:cTn id="13" fill="hold" nodeType="afterGroup">
                            <p:stCondLst>
                              <p:cond delay="500"/>
                            </p:stCondLst>
                            <p:childTnLst>
                              <p:par>
                                <p:cTn id="14" presetID="1" presetClass="entr" presetSubtype="0" fill="hold" grpId="0" nodeType="afterEffect">
                                  <p:stCondLst>
                                    <p:cond delay="0"/>
                                  </p:stCondLst>
                                  <p:childTnLst>
                                    <p:set>
                                      <p:cBhvr>
                                        <p:cTn id="15" dur="1" fill="hold">
                                          <p:stCondLst>
                                            <p:cond delay="499"/>
                                          </p:stCondLst>
                                        </p:cTn>
                                        <p:tgtEl>
                                          <p:spTgt spid="47153"/>
                                        </p:tgtEl>
                                        <p:attrNameLst>
                                          <p:attrName>style.visibility</p:attrName>
                                        </p:attrNameLst>
                                      </p:cBhvr>
                                      <p:to>
                                        <p:strVal val="visible"/>
                                      </p:to>
                                    </p:set>
                                  </p:childTnLst>
                                </p:cTn>
                              </p:par>
                              <p:par>
                                <p:cTn id="16" presetID="15" presetClass="entr" presetSubtype="0" fill="hold" grpId="0" nodeType="withEffect">
                                  <p:stCondLst>
                                    <p:cond delay="0"/>
                                  </p:stCondLst>
                                  <p:childTnLst>
                                    <p:set>
                                      <p:cBhvr>
                                        <p:cTn id="17" dur="1" fill="hold">
                                          <p:stCondLst>
                                            <p:cond delay="0"/>
                                          </p:stCondLst>
                                        </p:cTn>
                                        <p:tgtEl>
                                          <p:spTgt spid="47155"/>
                                        </p:tgtEl>
                                        <p:attrNameLst>
                                          <p:attrName>style.visibility</p:attrName>
                                        </p:attrNameLst>
                                      </p:cBhvr>
                                      <p:to>
                                        <p:strVal val="visible"/>
                                      </p:to>
                                    </p:set>
                                    <p:anim calcmode="lin" valueType="num">
                                      <p:cBhvr>
                                        <p:cTn id="18" dur="1000" fill="hold"/>
                                        <p:tgtEl>
                                          <p:spTgt spid="47155"/>
                                        </p:tgtEl>
                                        <p:attrNameLst>
                                          <p:attrName>ppt_w</p:attrName>
                                        </p:attrNameLst>
                                      </p:cBhvr>
                                      <p:tavLst>
                                        <p:tav tm="0">
                                          <p:val>
                                            <p:fltVal val="0"/>
                                          </p:val>
                                        </p:tav>
                                        <p:tav tm="100000">
                                          <p:val>
                                            <p:strVal val="#ppt_w"/>
                                          </p:val>
                                        </p:tav>
                                      </p:tavLst>
                                    </p:anim>
                                    <p:anim calcmode="lin" valueType="num">
                                      <p:cBhvr>
                                        <p:cTn id="19" dur="1000" fill="hold"/>
                                        <p:tgtEl>
                                          <p:spTgt spid="47155"/>
                                        </p:tgtEl>
                                        <p:attrNameLst>
                                          <p:attrName>ppt_h</p:attrName>
                                        </p:attrNameLst>
                                      </p:cBhvr>
                                      <p:tavLst>
                                        <p:tav tm="0">
                                          <p:val>
                                            <p:fltVal val="0"/>
                                          </p:val>
                                        </p:tav>
                                        <p:tav tm="100000">
                                          <p:val>
                                            <p:strVal val="#ppt_h"/>
                                          </p:val>
                                        </p:tav>
                                      </p:tavLst>
                                    </p:anim>
                                    <p:anim calcmode="lin" valueType="num">
                                      <p:cBhvr>
                                        <p:cTn id="20" dur="1000" fill="hold"/>
                                        <p:tgtEl>
                                          <p:spTgt spid="47155"/>
                                        </p:tgtEl>
                                        <p:attrNameLst>
                                          <p:attrName>ppt_x</p:attrName>
                                        </p:attrNameLst>
                                      </p:cBhvr>
                                      <p:tavLst>
                                        <p:tav tm="0" fmla="#ppt_x+(cos(-2*pi*(1-$))*-#ppt_x-sin(-2*pi*(1-$))*(1-#ppt_y))*(1-$)">
                                          <p:val>
                                            <p:fltVal val="0"/>
                                          </p:val>
                                        </p:tav>
                                        <p:tav tm="100000">
                                          <p:val>
                                            <p:fltVal val="1"/>
                                          </p:val>
                                        </p:tav>
                                      </p:tavLst>
                                    </p:anim>
                                    <p:anim calcmode="lin" valueType="num">
                                      <p:cBhvr>
                                        <p:cTn id="21" dur="1000" fill="hold"/>
                                        <p:tgtEl>
                                          <p:spTgt spid="47155"/>
                                        </p:tgtEl>
                                        <p:attrNameLst>
                                          <p:attrName>ppt_y</p:attrName>
                                        </p:attrNameLst>
                                      </p:cBhvr>
                                      <p:tavLst>
                                        <p:tav tm="0" fmla="#ppt_y+(sin(-2*pi*(1-$))*-#ppt_x+cos(-2*pi*(1-$))*(1-#ppt_y))*(1-$)">
                                          <p:val>
                                            <p:fltVal val="0"/>
                                          </p:val>
                                        </p:tav>
                                        <p:tav tm="100000">
                                          <p:val>
                                            <p:fltVal val="1"/>
                                          </p:val>
                                        </p:tav>
                                      </p:tavLst>
                                    </p:anim>
                                  </p:childTnLst>
                                </p:cTn>
                              </p:par>
                            </p:childTnLst>
                          </p:cTn>
                        </p:par>
                        <p:par>
                          <p:cTn id="22" fill="hold" nodeType="afterGroup">
                            <p:stCondLst>
                              <p:cond delay="1500"/>
                            </p:stCondLst>
                            <p:childTnLst>
                              <p:par>
                                <p:cTn id="23" presetID="2" presetClass="entr" presetSubtype="8" fill="hold" nodeType="afterEffect">
                                  <p:stCondLst>
                                    <p:cond delay="500"/>
                                  </p:stCondLst>
                                  <p:childTnLst>
                                    <p:set>
                                      <p:cBhvr>
                                        <p:cTn id="24" dur="1" fill="hold">
                                          <p:stCondLst>
                                            <p:cond delay="0"/>
                                          </p:stCondLst>
                                        </p:cTn>
                                        <p:tgtEl>
                                          <p:spTgt spid="47109"/>
                                        </p:tgtEl>
                                        <p:attrNameLst>
                                          <p:attrName>style.visibility</p:attrName>
                                        </p:attrNameLst>
                                      </p:cBhvr>
                                      <p:to>
                                        <p:strVal val="visible"/>
                                      </p:to>
                                    </p:set>
                                    <p:anim calcmode="lin" valueType="num">
                                      <p:cBhvr additive="base">
                                        <p:cTn id="25" dur="500" fill="hold"/>
                                        <p:tgtEl>
                                          <p:spTgt spid="47109"/>
                                        </p:tgtEl>
                                        <p:attrNameLst>
                                          <p:attrName>ppt_x</p:attrName>
                                        </p:attrNameLst>
                                      </p:cBhvr>
                                      <p:tavLst>
                                        <p:tav tm="0">
                                          <p:val>
                                            <p:strVal val="0-#ppt_w/2"/>
                                          </p:val>
                                        </p:tav>
                                        <p:tav tm="100000">
                                          <p:val>
                                            <p:strVal val="#ppt_x"/>
                                          </p:val>
                                        </p:tav>
                                      </p:tavLst>
                                    </p:anim>
                                    <p:anim calcmode="lin" valueType="num">
                                      <p:cBhvr additive="base">
                                        <p:cTn id="26" dur="500" fill="hold"/>
                                        <p:tgtEl>
                                          <p:spTgt spid="47109"/>
                                        </p:tgtEl>
                                        <p:attrNameLst>
                                          <p:attrName>ppt_y</p:attrName>
                                        </p:attrNameLst>
                                      </p:cBhvr>
                                      <p:tavLst>
                                        <p:tav tm="0">
                                          <p:val>
                                            <p:strVal val="#ppt_y"/>
                                          </p:val>
                                        </p:tav>
                                        <p:tav tm="100000">
                                          <p:val>
                                            <p:strVal val="#ppt_y"/>
                                          </p:val>
                                        </p:tav>
                                      </p:tavLst>
                                    </p:anim>
                                  </p:childTnLst>
                                </p:cTn>
                              </p:par>
                            </p:childTnLst>
                          </p:cTn>
                        </p:par>
                        <p:par>
                          <p:cTn id="27" fill="hold">
                            <p:stCondLst>
                              <p:cond delay="2500"/>
                            </p:stCondLst>
                            <p:childTnLst>
                              <p:par>
                                <p:cTn id="28" presetID="1" presetClass="entr" presetSubtype="0" fill="hold" grpId="0" nodeType="afterEffect">
                                  <p:stCondLst>
                                    <p:cond delay="0"/>
                                  </p:stCondLst>
                                  <p:childTnLst>
                                    <p:set>
                                      <p:cBhvr>
                                        <p:cTn id="29" dur="1" fill="hold">
                                          <p:stCondLst>
                                            <p:cond delay="0"/>
                                          </p:stCondLst>
                                        </p:cTn>
                                        <p:tgtEl>
                                          <p:spTgt spid="3"/>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53" grpId="0" autoUpdateAnimBg="0"/>
      <p:bldP spid="47155" grpId="0" animBg="1" autoUpdateAnimBg="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65634" name="Picture 7" descr="gP-vs-time.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0202" y="1358900"/>
            <a:ext cx="8442325" cy="3382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5637" name="Rounded Rectangle 8"/>
          <p:cNvSpPr>
            <a:spLocks noChangeArrowheads="1"/>
          </p:cNvSpPr>
          <p:nvPr/>
        </p:nvSpPr>
        <p:spPr bwMode="auto">
          <a:xfrm>
            <a:off x="1384300" y="1257300"/>
            <a:ext cx="5473700" cy="279400"/>
          </a:xfrm>
          <a:prstGeom prst="roundRect">
            <a:avLst>
              <a:gd name="adj" fmla="val 50000"/>
            </a:avLst>
          </a:prstGeom>
          <a:solidFill>
            <a:srgbClr val="008300"/>
          </a:solidFill>
          <a:ln>
            <a:noFill/>
          </a:ln>
          <a:extLst>
            <a:ext uri="{91240B29-F687-4F45-9708-019B960494DF}">
              <a14:hiddenLine xmlns:a14="http://schemas.microsoft.com/office/drawing/2010/main" w="19050">
                <a:solidFill>
                  <a:srgbClr val="000000"/>
                </a:solidFill>
                <a:round/>
                <a:headEnd/>
                <a:tailEnd/>
              </a14:hiddenLine>
            </a:ext>
          </a:extLst>
        </p:spPr>
        <p:txBody>
          <a:bodyPr wrap="none" lIns="91420" tIns="45711" rIns="91420" bIns="45711" anchor="ctr"/>
          <a:lstStyle/>
          <a:p>
            <a:pPr algn="l" eaLnBrk="1" fontAlgn="auto" hangingPunct="1">
              <a:spcBef>
                <a:spcPts val="0"/>
              </a:spcBef>
              <a:spcAft>
                <a:spcPts val="0"/>
              </a:spcAft>
            </a:pPr>
            <a:r>
              <a:rPr lang="en-US" sz="1600" dirty="0">
                <a:solidFill>
                  <a:prstClr val="white"/>
                </a:solidFill>
                <a:effectLst/>
                <a:latin typeface="Arial Rounded MT Bold" pitchFamily="34" charset="0"/>
                <a:ea typeface="MS PGothic" pitchFamily="34" charset="-128"/>
              </a:rPr>
              <a:t>Ordinary Muon Capture (OMC)</a:t>
            </a:r>
          </a:p>
        </p:txBody>
      </p:sp>
      <p:sp>
        <p:nvSpPr>
          <p:cNvPr id="965638" name="Rounded Rectangle 9"/>
          <p:cNvSpPr>
            <a:spLocks noChangeArrowheads="1"/>
          </p:cNvSpPr>
          <p:nvPr/>
        </p:nvSpPr>
        <p:spPr bwMode="auto">
          <a:xfrm>
            <a:off x="6896100" y="1257300"/>
            <a:ext cx="1181100" cy="292100"/>
          </a:xfrm>
          <a:prstGeom prst="roundRect">
            <a:avLst>
              <a:gd name="adj" fmla="val 50000"/>
            </a:avLst>
          </a:prstGeom>
          <a:solidFill>
            <a:srgbClr val="0000FF"/>
          </a:solidFill>
          <a:ln>
            <a:noFill/>
          </a:ln>
          <a:extLst>
            <a:ext uri="{91240B29-F687-4F45-9708-019B960494DF}">
              <a14:hiddenLine xmlns:a14="http://schemas.microsoft.com/office/drawing/2010/main" w="19050">
                <a:solidFill>
                  <a:srgbClr val="000000"/>
                </a:solidFill>
                <a:round/>
                <a:headEnd/>
                <a:tailEnd/>
              </a14:hiddenLine>
            </a:ext>
          </a:extLst>
        </p:spPr>
        <p:txBody>
          <a:bodyPr wrap="none" lIns="91420" tIns="45711" rIns="91420" bIns="45711" anchor="ctr"/>
          <a:lstStyle/>
          <a:p>
            <a:pPr algn="l" eaLnBrk="1" fontAlgn="auto" hangingPunct="1">
              <a:spcBef>
                <a:spcPts val="0"/>
              </a:spcBef>
              <a:spcAft>
                <a:spcPts val="0"/>
              </a:spcAft>
            </a:pPr>
            <a:r>
              <a:rPr lang="en-US" sz="1600" dirty="0" err="1">
                <a:solidFill>
                  <a:prstClr val="white"/>
                </a:solidFill>
                <a:effectLst/>
                <a:latin typeface="Arial Rounded MT Bold" pitchFamily="34" charset="0"/>
                <a:ea typeface="MS PGothic" pitchFamily="34" charset="-128"/>
              </a:rPr>
              <a:t>Radiative</a:t>
            </a:r>
            <a:endParaRPr lang="en-US" sz="1600" dirty="0">
              <a:solidFill>
                <a:prstClr val="white"/>
              </a:solidFill>
              <a:effectLst/>
              <a:latin typeface="Arial Rounded MT Bold" pitchFamily="34" charset="0"/>
              <a:ea typeface="MS PGothic" pitchFamily="34" charset="-128"/>
            </a:endParaRPr>
          </a:p>
        </p:txBody>
      </p:sp>
      <p:sp>
        <p:nvSpPr>
          <p:cNvPr id="965642" name="Rounded Rectangle 13"/>
          <p:cNvSpPr>
            <a:spLocks noChangeArrowheads="1"/>
          </p:cNvSpPr>
          <p:nvPr/>
        </p:nvSpPr>
        <p:spPr bwMode="auto">
          <a:xfrm>
            <a:off x="1714500" y="4356100"/>
            <a:ext cx="533400" cy="304800"/>
          </a:xfrm>
          <a:prstGeom prst="roundRect">
            <a:avLst>
              <a:gd name="adj" fmla="val 50000"/>
            </a:avLst>
          </a:prstGeom>
          <a:solidFill>
            <a:srgbClr val="800000"/>
          </a:solidFill>
          <a:ln>
            <a:noFill/>
          </a:ln>
          <a:extLst>
            <a:ext uri="{91240B29-F687-4F45-9708-019B960494DF}">
              <a14:hiddenLine xmlns:a14="http://schemas.microsoft.com/office/drawing/2010/main" w="19050">
                <a:solidFill>
                  <a:srgbClr val="000000"/>
                </a:solidFill>
                <a:round/>
                <a:headEnd/>
                <a:tailEnd/>
              </a14:hiddenLine>
            </a:ext>
          </a:extLst>
        </p:spPr>
        <p:txBody>
          <a:bodyPr wrap="none" lIns="91420" tIns="45711" rIns="91420" bIns="45711" anchor="ctr"/>
          <a:lstStyle/>
          <a:p>
            <a:pPr algn="l" eaLnBrk="1" fontAlgn="auto" hangingPunct="1">
              <a:spcBef>
                <a:spcPts val="0"/>
              </a:spcBef>
              <a:spcAft>
                <a:spcPts val="0"/>
              </a:spcAft>
            </a:pPr>
            <a:r>
              <a:rPr lang="en-US" sz="1600">
                <a:solidFill>
                  <a:prstClr val="white"/>
                </a:solidFill>
                <a:effectLst/>
                <a:latin typeface="Calibri"/>
                <a:ea typeface="MS PGothic" pitchFamily="34" charset="-128"/>
                <a:cs typeface="Arial" pitchFamily="34" charset="0"/>
              </a:rPr>
              <a:t>LH</a:t>
            </a:r>
            <a:r>
              <a:rPr lang="en-US" sz="1600" baseline="-25000">
                <a:solidFill>
                  <a:prstClr val="white"/>
                </a:solidFill>
                <a:effectLst/>
                <a:latin typeface="Calibri"/>
                <a:ea typeface="MS PGothic" pitchFamily="34" charset="-128"/>
                <a:cs typeface="Arial" pitchFamily="34" charset="0"/>
              </a:rPr>
              <a:t>2</a:t>
            </a:r>
          </a:p>
        </p:txBody>
      </p:sp>
      <p:sp>
        <p:nvSpPr>
          <p:cNvPr id="965643" name="Rounded Rectangle 14"/>
          <p:cNvSpPr>
            <a:spLocks noChangeArrowheads="1"/>
          </p:cNvSpPr>
          <p:nvPr/>
        </p:nvSpPr>
        <p:spPr bwMode="auto">
          <a:xfrm>
            <a:off x="2489200" y="4356100"/>
            <a:ext cx="533400" cy="304800"/>
          </a:xfrm>
          <a:prstGeom prst="roundRect">
            <a:avLst>
              <a:gd name="adj" fmla="val 50000"/>
            </a:avLst>
          </a:prstGeom>
          <a:solidFill>
            <a:srgbClr val="800000"/>
          </a:solidFill>
          <a:ln>
            <a:noFill/>
          </a:ln>
          <a:extLst>
            <a:ext uri="{91240B29-F687-4F45-9708-019B960494DF}">
              <a14:hiddenLine xmlns:a14="http://schemas.microsoft.com/office/drawing/2010/main" w="19050">
                <a:solidFill>
                  <a:srgbClr val="000000"/>
                </a:solidFill>
                <a:round/>
                <a:headEnd/>
                <a:tailEnd/>
              </a14:hiddenLine>
            </a:ext>
          </a:extLst>
        </p:spPr>
        <p:txBody>
          <a:bodyPr wrap="none" lIns="91420" tIns="45711" rIns="91420" bIns="45711" anchor="ctr"/>
          <a:lstStyle/>
          <a:p>
            <a:pPr algn="l" eaLnBrk="1" fontAlgn="auto" hangingPunct="1">
              <a:spcBef>
                <a:spcPts val="0"/>
              </a:spcBef>
              <a:spcAft>
                <a:spcPts val="0"/>
              </a:spcAft>
            </a:pPr>
            <a:r>
              <a:rPr lang="en-US" sz="1600">
                <a:solidFill>
                  <a:prstClr val="white"/>
                </a:solidFill>
                <a:effectLst/>
                <a:latin typeface="Calibri"/>
                <a:ea typeface="MS PGothic" pitchFamily="34" charset="-128"/>
                <a:cs typeface="Arial" pitchFamily="34" charset="0"/>
              </a:rPr>
              <a:t>LH</a:t>
            </a:r>
            <a:r>
              <a:rPr lang="en-US" sz="1600" baseline="-25000">
                <a:solidFill>
                  <a:prstClr val="white"/>
                </a:solidFill>
                <a:effectLst/>
                <a:latin typeface="Calibri"/>
                <a:ea typeface="MS PGothic" pitchFamily="34" charset="-128"/>
                <a:cs typeface="Arial" pitchFamily="34" charset="0"/>
              </a:rPr>
              <a:t>2</a:t>
            </a:r>
          </a:p>
        </p:txBody>
      </p:sp>
      <p:sp>
        <p:nvSpPr>
          <p:cNvPr id="965644" name="Rounded Rectangle 15"/>
          <p:cNvSpPr>
            <a:spLocks noChangeArrowheads="1"/>
          </p:cNvSpPr>
          <p:nvPr/>
        </p:nvSpPr>
        <p:spPr bwMode="auto">
          <a:xfrm>
            <a:off x="3276600" y="4356100"/>
            <a:ext cx="533400" cy="304800"/>
          </a:xfrm>
          <a:prstGeom prst="roundRect">
            <a:avLst>
              <a:gd name="adj" fmla="val 50000"/>
            </a:avLst>
          </a:prstGeom>
          <a:solidFill>
            <a:srgbClr val="800000"/>
          </a:solidFill>
          <a:ln>
            <a:noFill/>
          </a:ln>
          <a:extLst>
            <a:ext uri="{91240B29-F687-4F45-9708-019B960494DF}">
              <a14:hiddenLine xmlns:a14="http://schemas.microsoft.com/office/drawing/2010/main" w="19050">
                <a:solidFill>
                  <a:srgbClr val="000000"/>
                </a:solidFill>
                <a:round/>
                <a:headEnd/>
                <a:tailEnd/>
              </a14:hiddenLine>
            </a:ext>
          </a:extLst>
        </p:spPr>
        <p:txBody>
          <a:bodyPr wrap="none" lIns="91420" tIns="45711" rIns="91420" bIns="45711" anchor="ctr"/>
          <a:lstStyle/>
          <a:p>
            <a:pPr algn="l" eaLnBrk="1" fontAlgn="auto" hangingPunct="1">
              <a:spcBef>
                <a:spcPts val="0"/>
              </a:spcBef>
              <a:spcAft>
                <a:spcPts val="0"/>
              </a:spcAft>
            </a:pPr>
            <a:r>
              <a:rPr lang="en-US" sz="1600">
                <a:solidFill>
                  <a:prstClr val="white"/>
                </a:solidFill>
                <a:effectLst/>
                <a:latin typeface="Calibri"/>
                <a:ea typeface="MS PGothic" pitchFamily="34" charset="-128"/>
                <a:cs typeface="Arial" pitchFamily="34" charset="0"/>
              </a:rPr>
              <a:t>LH</a:t>
            </a:r>
            <a:r>
              <a:rPr lang="en-US" sz="1600" baseline="-25000">
                <a:solidFill>
                  <a:prstClr val="white"/>
                </a:solidFill>
                <a:effectLst/>
                <a:latin typeface="Calibri"/>
                <a:ea typeface="MS PGothic" pitchFamily="34" charset="-128"/>
                <a:cs typeface="Arial" pitchFamily="34" charset="0"/>
              </a:rPr>
              <a:t>2</a:t>
            </a:r>
          </a:p>
        </p:txBody>
      </p:sp>
      <p:sp>
        <p:nvSpPr>
          <p:cNvPr id="965645" name="Rounded Rectangle 16"/>
          <p:cNvSpPr>
            <a:spLocks noChangeArrowheads="1"/>
          </p:cNvSpPr>
          <p:nvPr/>
        </p:nvSpPr>
        <p:spPr bwMode="auto">
          <a:xfrm>
            <a:off x="4025900" y="4356100"/>
            <a:ext cx="533400" cy="304800"/>
          </a:xfrm>
          <a:prstGeom prst="roundRect">
            <a:avLst>
              <a:gd name="adj" fmla="val 50000"/>
            </a:avLst>
          </a:prstGeom>
          <a:solidFill>
            <a:srgbClr val="800000"/>
          </a:solidFill>
          <a:ln>
            <a:noFill/>
          </a:ln>
          <a:extLst>
            <a:ext uri="{91240B29-F687-4F45-9708-019B960494DF}">
              <a14:hiddenLine xmlns:a14="http://schemas.microsoft.com/office/drawing/2010/main" w="19050">
                <a:solidFill>
                  <a:srgbClr val="000000"/>
                </a:solidFill>
                <a:round/>
                <a:headEnd/>
                <a:tailEnd/>
              </a14:hiddenLine>
            </a:ext>
          </a:extLst>
        </p:spPr>
        <p:txBody>
          <a:bodyPr wrap="none" lIns="91420" tIns="45711" rIns="91420" bIns="45711" anchor="ctr"/>
          <a:lstStyle/>
          <a:p>
            <a:pPr algn="l" eaLnBrk="1" fontAlgn="auto" hangingPunct="1">
              <a:spcBef>
                <a:spcPts val="0"/>
              </a:spcBef>
              <a:spcAft>
                <a:spcPts val="0"/>
              </a:spcAft>
            </a:pPr>
            <a:r>
              <a:rPr lang="en-US" sz="1600">
                <a:solidFill>
                  <a:prstClr val="white"/>
                </a:solidFill>
                <a:effectLst/>
                <a:latin typeface="Calibri"/>
                <a:ea typeface="MS PGothic" pitchFamily="34" charset="-128"/>
                <a:cs typeface="Arial" pitchFamily="34" charset="0"/>
              </a:rPr>
              <a:t>LH</a:t>
            </a:r>
            <a:r>
              <a:rPr lang="en-US" sz="1600" baseline="-25000">
                <a:solidFill>
                  <a:prstClr val="white"/>
                </a:solidFill>
                <a:effectLst/>
                <a:latin typeface="Calibri"/>
                <a:ea typeface="MS PGothic" pitchFamily="34" charset="-128"/>
                <a:cs typeface="Arial" pitchFamily="34" charset="0"/>
              </a:rPr>
              <a:t>2</a:t>
            </a:r>
          </a:p>
        </p:txBody>
      </p:sp>
      <p:sp>
        <p:nvSpPr>
          <p:cNvPr id="965646" name="Rounded Rectangle 17"/>
          <p:cNvSpPr>
            <a:spLocks noChangeArrowheads="1"/>
          </p:cNvSpPr>
          <p:nvPr/>
        </p:nvSpPr>
        <p:spPr bwMode="auto">
          <a:xfrm>
            <a:off x="6375400" y="4356100"/>
            <a:ext cx="533400" cy="304800"/>
          </a:xfrm>
          <a:prstGeom prst="roundRect">
            <a:avLst>
              <a:gd name="adj" fmla="val 50000"/>
            </a:avLst>
          </a:prstGeom>
          <a:solidFill>
            <a:srgbClr val="800000"/>
          </a:solidFill>
          <a:ln>
            <a:noFill/>
          </a:ln>
          <a:extLst>
            <a:ext uri="{91240B29-F687-4F45-9708-019B960494DF}">
              <a14:hiddenLine xmlns:a14="http://schemas.microsoft.com/office/drawing/2010/main" w="19050">
                <a:solidFill>
                  <a:srgbClr val="000000"/>
                </a:solidFill>
                <a:round/>
                <a:headEnd/>
                <a:tailEnd/>
              </a14:hiddenLine>
            </a:ext>
          </a:extLst>
        </p:spPr>
        <p:txBody>
          <a:bodyPr wrap="none" lIns="91420" tIns="45711" rIns="91420" bIns="45711" anchor="ctr"/>
          <a:lstStyle/>
          <a:p>
            <a:pPr algn="l" eaLnBrk="1" fontAlgn="auto" hangingPunct="1">
              <a:spcBef>
                <a:spcPts val="0"/>
              </a:spcBef>
              <a:spcAft>
                <a:spcPts val="0"/>
              </a:spcAft>
            </a:pPr>
            <a:r>
              <a:rPr lang="en-US" sz="1600">
                <a:solidFill>
                  <a:prstClr val="white"/>
                </a:solidFill>
                <a:effectLst/>
                <a:latin typeface="Calibri"/>
                <a:ea typeface="MS PGothic" pitchFamily="34" charset="-128"/>
                <a:cs typeface="Arial" pitchFamily="34" charset="0"/>
              </a:rPr>
              <a:t>LH</a:t>
            </a:r>
            <a:r>
              <a:rPr lang="en-US" sz="1600" baseline="-25000">
                <a:solidFill>
                  <a:prstClr val="white"/>
                </a:solidFill>
                <a:effectLst/>
                <a:latin typeface="Calibri"/>
                <a:ea typeface="MS PGothic" pitchFamily="34" charset="-128"/>
                <a:cs typeface="Arial" pitchFamily="34" charset="0"/>
              </a:rPr>
              <a:t>2</a:t>
            </a:r>
          </a:p>
        </p:txBody>
      </p:sp>
      <p:sp>
        <p:nvSpPr>
          <p:cNvPr id="965647" name="Rounded Rectangle 18"/>
          <p:cNvSpPr>
            <a:spLocks noChangeArrowheads="1"/>
          </p:cNvSpPr>
          <p:nvPr/>
        </p:nvSpPr>
        <p:spPr bwMode="auto">
          <a:xfrm>
            <a:off x="7124700" y="4356100"/>
            <a:ext cx="533400" cy="304800"/>
          </a:xfrm>
          <a:prstGeom prst="roundRect">
            <a:avLst>
              <a:gd name="adj" fmla="val 50000"/>
            </a:avLst>
          </a:prstGeom>
          <a:solidFill>
            <a:srgbClr val="800000"/>
          </a:solidFill>
          <a:ln>
            <a:noFill/>
          </a:ln>
          <a:extLst>
            <a:ext uri="{91240B29-F687-4F45-9708-019B960494DF}">
              <a14:hiddenLine xmlns:a14="http://schemas.microsoft.com/office/drawing/2010/main" w="19050">
                <a:solidFill>
                  <a:srgbClr val="000000"/>
                </a:solidFill>
                <a:round/>
                <a:headEnd/>
                <a:tailEnd/>
              </a14:hiddenLine>
            </a:ext>
          </a:extLst>
        </p:spPr>
        <p:txBody>
          <a:bodyPr wrap="none" lIns="91420" tIns="45711" rIns="91420" bIns="45711" anchor="ctr"/>
          <a:lstStyle/>
          <a:p>
            <a:pPr algn="l" eaLnBrk="1" fontAlgn="auto" hangingPunct="1">
              <a:spcBef>
                <a:spcPts val="0"/>
              </a:spcBef>
              <a:spcAft>
                <a:spcPts val="0"/>
              </a:spcAft>
            </a:pPr>
            <a:r>
              <a:rPr lang="en-US" sz="1600">
                <a:solidFill>
                  <a:prstClr val="white"/>
                </a:solidFill>
                <a:effectLst/>
                <a:latin typeface="Calibri"/>
                <a:ea typeface="MS PGothic" pitchFamily="34" charset="-128"/>
                <a:cs typeface="Arial" pitchFamily="34" charset="0"/>
              </a:rPr>
              <a:t>LH</a:t>
            </a:r>
            <a:r>
              <a:rPr lang="en-US" sz="1600" baseline="-25000">
                <a:solidFill>
                  <a:prstClr val="white"/>
                </a:solidFill>
                <a:effectLst/>
                <a:latin typeface="Calibri"/>
                <a:ea typeface="MS PGothic" pitchFamily="34" charset="-128"/>
                <a:cs typeface="Arial" pitchFamily="34" charset="0"/>
              </a:rPr>
              <a:t>2</a:t>
            </a:r>
          </a:p>
        </p:txBody>
      </p:sp>
      <p:sp>
        <p:nvSpPr>
          <p:cNvPr id="965648" name="Rounded Rectangle 20"/>
          <p:cNvSpPr>
            <a:spLocks noChangeArrowheads="1"/>
          </p:cNvSpPr>
          <p:nvPr/>
        </p:nvSpPr>
        <p:spPr bwMode="auto">
          <a:xfrm>
            <a:off x="4800600" y="4356100"/>
            <a:ext cx="533400" cy="304800"/>
          </a:xfrm>
          <a:prstGeom prst="roundRect">
            <a:avLst>
              <a:gd name="adj" fmla="val 50000"/>
            </a:avLst>
          </a:prstGeom>
          <a:solidFill>
            <a:srgbClr val="FFFF00"/>
          </a:solidFill>
          <a:ln w="19050">
            <a:solidFill>
              <a:schemeClr val="tx1"/>
            </a:solidFill>
            <a:round/>
            <a:headEnd/>
            <a:tailEnd/>
          </a:ln>
        </p:spPr>
        <p:txBody>
          <a:bodyPr wrap="none" lIns="91420" tIns="45711" rIns="91420" bIns="45711" anchor="ctr"/>
          <a:lstStyle/>
          <a:p>
            <a:pPr algn="l" eaLnBrk="1" fontAlgn="auto" hangingPunct="1">
              <a:spcBef>
                <a:spcPts val="0"/>
              </a:spcBef>
              <a:spcAft>
                <a:spcPts val="0"/>
              </a:spcAft>
            </a:pPr>
            <a:r>
              <a:rPr lang="en-US" sz="1600" dirty="0">
                <a:solidFill>
                  <a:prstClr val="black"/>
                </a:solidFill>
                <a:effectLst/>
                <a:latin typeface="Calibri"/>
                <a:ea typeface="MS PGothic" pitchFamily="34" charset="-128"/>
                <a:cs typeface="Arial" pitchFamily="34" charset="0"/>
              </a:rPr>
              <a:t>GH</a:t>
            </a:r>
            <a:r>
              <a:rPr lang="en-US" sz="1600" baseline="-25000" dirty="0">
                <a:solidFill>
                  <a:prstClr val="black"/>
                </a:solidFill>
                <a:effectLst/>
                <a:latin typeface="Calibri"/>
                <a:ea typeface="MS PGothic" pitchFamily="34" charset="-128"/>
                <a:cs typeface="Arial" pitchFamily="34" charset="0"/>
              </a:rPr>
              <a:t>2</a:t>
            </a:r>
          </a:p>
        </p:txBody>
      </p:sp>
      <p:sp>
        <p:nvSpPr>
          <p:cNvPr id="965649" name="Rounded Rectangle 21"/>
          <p:cNvSpPr>
            <a:spLocks noChangeArrowheads="1"/>
          </p:cNvSpPr>
          <p:nvPr/>
        </p:nvSpPr>
        <p:spPr bwMode="auto">
          <a:xfrm>
            <a:off x="5588000" y="4356100"/>
            <a:ext cx="533400" cy="304800"/>
          </a:xfrm>
          <a:prstGeom prst="roundRect">
            <a:avLst>
              <a:gd name="adj" fmla="val 50000"/>
            </a:avLst>
          </a:prstGeom>
          <a:solidFill>
            <a:srgbClr val="FFFF00"/>
          </a:solidFill>
          <a:ln w="19050">
            <a:solidFill>
              <a:schemeClr val="tx1"/>
            </a:solidFill>
            <a:round/>
            <a:headEnd/>
            <a:tailEnd/>
          </a:ln>
        </p:spPr>
        <p:txBody>
          <a:bodyPr wrap="none" lIns="91420" tIns="45711" rIns="91420" bIns="45711" anchor="ctr"/>
          <a:lstStyle/>
          <a:p>
            <a:pPr algn="l" eaLnBrk="1" fontAlgn="auto" hangingPunct="1">
              <a:spcBef>
                <a:spcPts val="0"/>
              </a:spcBef>
              <a:spcAft>
                <a:spcPts val="0"/>
              </a:spcAft>
            </a:pPr>
            <a:r>
              <a:rPr lang="en-US" sz="1600">
                <a:solidFill>
                  <a:prstClr val="black"/>
                </a:solidFill>
                <a:effectLst/>
                <a:latin typeface="Calibri"/>
                <a:ea typeface="MS PGothic" pitchFamily="34" charset="-128"/>
                <a:cs typeface="Arial" pitchFamily="34" charset="0"/>
              </a:rPr>
              <a:t>GH</a:t>
            </a:r>
            <a:r>
              <a:rPr lang="en-US" sz="1600" baseline="-25000">
                <a:solidFill>
                  <a:prstClr val="black"/>
                </a:solidFill>
                <a:effectLst/>
                <a:latin typeface="Calibri"/>
                <a:ea typeface="MS PGothic" pitchFamily="34" charset="-128"/>
                <a:cs typeface="Arial" pitchFamily="34" charset="0"/>
              </a:rPr>
              <a:t>2</a:t>
            </a:r>
          </a:p>
        </p:txBody>
      </p:sp>
      <p:sp>
        <p:nvSpPr>
          <p:cNvPr id="22" name="Title 1"/>
          <p:cNvSpPr txBox="1">
            <a:spLocks/>
          </p:cNvSpPr>
          <p:nvPr/>
        </p:nvSpPr>
        <p:spPr bwMode="auto">
          <a:xfrm>
            <a:off x="-47366" y="6414"/>
            <a:ext cx="9144000" cy="11430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32" tIns="44423" rIns="90432" bIns="44423" numCol="1" anchor="b" anchorCtr="0" compatLnSpc="1">
            <a:prstTxWarp prst="textNoShape">
              <a:avLst/>
            </a:prstTxWarp>
            <a:normAutofit/>
          </a:bodyPr>
          <a:lstStyle>
            <a:lvl1pPr algn="ctr" rtl="0" eaLnBrk="0" fontAlgn="base" hangingPunct="0">
              <a:lnSpc>
                <a:spcPct val="90000"/>
              </a:lnSpc>
              <a:spcBef>
                <a:spcPct val="0"/>
              </a:spcBef>
              <a:spcAft>
                <a:spcPct val="0"/>
              </a:spcAft>
              <a:defRPr sz="3600" b="1">
                <a:solidFill>
                  <a:schemeClr val="tx1"/>
                </a:solidFill>
                <a:latin typeface="+mj-lt"/>
                <a:ea typeface="+mj-ea"/>
                <a:cs typeface="+mj-cs"/>
              </a:defRPr>
            </a:lvl1pPr>
            <a:lvl2pPr algn="ctr" rtl="0" eaLnBrk="0" fontAlgn="base" hangingPunct="0">
              <a:lnSpc>
                <a:spcPct val="90000"/>
              </a:lnSpc>
              <a:spcBef>
                <a:spcPct val="0"/>
              </a:spcBef>
              <a:spcAft>
                <a:spcPct val="0"/>
              </a:spcAft>
              <a:defRPr sz="3600" b="1">
                <a:solidFill>
                  <a:schemeClr val="tx1"/>
                </a:solidFill>
                <a:latin typeface="Arial" pitchFamily="34" charset="0"/>
              </a:defRPr>
            </a:lvl2pPr>
            <a:lvl3pPr algn="ctr" rtl="0" eaLnBrk="0" fontAlgn="base" hangingPunct="0">
              <a:lnSpc>
                <a:spcPct val="90000"/>
              </a:lnSpc>
              <a:spcBef>
                <a:spcPct val="0"/>
              </a:spcBef>
              <a:spcAft>
                <a:spcPct val="0"/>
              </a:spcAft>
              <a:defRPr sz="3600" b="1">
                <a:solidFill>
                  <a:schemeClr val="tx1"/>
                </a:solidFill>
                <a:latin typeface="Arial" pitchFamily="34" charset="0"/>
              </a:defRPr>
            </a:lvl3pPr>
            <a:lvl4pPr algn="ctr" rtl="0" eaLnBrk="0" fontAlgn="base" hangingPunct="0">
              <a:lnSpc>
                <a:spcPct val="90000"/>
              </a:lnSpc>
              <a:spcBef>
                <a:spcPct val="0"/>
              </a:spcBef>
              <a:spcAft>
                <a:spcPct val="0"/>
              </a:spcAft>
              <a:defRPr sz="3600" b="1">
                <a:solidFill>
                  <a:schemeClr val="tx1"/>
                </a:solidFill>
                <a:latin typeface="Arial" pitchFamily="34" charset="0"/>
              </a:defRPr>
            </a:lvl4pPr>
            <a:lvl5pPr algn="ctr" rtl="0" eaLnBrk="0" fontAlgn="base" hangingPunct="0">
              <a:lnSpc>
                <a:spcPct val="90000"/>
              </a:lnSpc>
              <a:spcBef>
                <a:spcPct val="0"/>
              </a:spcBef>
              <a:spcAft>
                <a:spcPct val="0"/>
              </a:spcAft>
              <a:defRPr sz="3600" b="1">
                <a:solidFill>
                  <a:schemeClr val="tx1"/>
                </a:solidFill>
                <a:latin typeface="Arial" pitchFamily="34" charset="0"/>
              </a:defRPr>
            </a:lvl5pPr>
            <a:lvl6pPr marL="457200" algn="ctr" rtl="0" eaLnBrk="0" fontAlgn="base" hangingPunct="0">
              <a:lnSpc>
                <a:spcPct val="90000"/>
              </a:lnSpc>
              <a:spcBef>
                <a:spcPct val="0"/>
              </a:spcBef>
              <a:spcAft>
                <a:spcPct val="0"/>
              </a:spcAft>
              <a:defRPr sz="3600" b="1">
                <a:solidFill>
                  <a:schemeClr val="tx1"/>
                </a:solidFill>
                <a:latin typeface="Arial" pitchFamily="34" charset="0"/>
              </a:defRPr>
            </a:lvl6pPr>
            <a:lvl7pPr marL="914400" algn="ctr" rtl="0" eaLnBrk="0" fontAlgn="base" hangingPunct="0">
              <a:lnSpc>
                <a:spcPct val="90000"/>
              </a:lnSpc>
              <a:spcBef>
                <a:spcPct val="0"/>
              </a:spcBef>
              <a:spcAft>
                <a:spcPct val="0"/>
              </a:spcAft>
              <a:defRPr sz="3600" b="1">
                <a:solidFill>
                  <a:schemeClr val="tx1"/>
                </a:solidFill>
                <a:latin typeface="Arial" pitchFamily="34" charset="0"/>
              </a:defRPr>
            </a:lvl7pPr>
            <a:lvl8pPr marL="1371600" algn="ctr" rtl="0" eaLnBrk="0" fontAlgn="base" hangingPunct="0">
              <a:lnSpc>
                <a:spcPct val="90000"/>
              </a:lnSpc>
              <a:spcBef>
                <a:spcPct val="0"/>
              </a:spcBef>
              <a:spcAft>
                <a:spcPct val="0"/>
              </a:spcAft>
              <a:defRPr sz="3600" b="1">
                <a:solidFill>
                  <a:schemeClr val="tx1"/>
                </a:solidFill>
                <a:latin typeface="Arial" pitchFamily="34" charset="0"/>
              </a:defRPr>
            </a:lvl8pPr>
            <a:lvl9pPr marL="1828800" algn="ctr" rtl="0" eaLnBrk="0" fontAlgn="base" hangingPunct="0">
              <a:lnSpc>
                <a:spcPct val="90000"/>
              </a:lnSpc>
              <a:spcBef>
                <a:spcPct val="0"/>
              </a:spcBef>
              <a:spcAft>
                <a:spcPct val="0"/>
              </a:spcAft>
              <a:defRPr sz="3600" b="1">
                <a:solidFill>
                  <a:schemeClr val="tx1"/>
                </a:solidFill>
                <a:latin typeface="Arial" pitchFamily="34" charset="0"/>
              </a:defRPr>
            </a:lvl9pPr>
          </a:lstStyle>
          <a:p>
            <a:pPr algn="l">
              <a:defRPr/>
            </a:pPr>
            <a:r>
              <a:rPr lang="en-US" kern="0" dirty="0" smtClean="0">
                <a:solidFill>
                  <a:srgbClr val="000000"/>
                </a:solidFill>
                <a:effectLst/>
                <a:latin typeface="Arial"/>
              </a:rPr>
              <a:t>The experimental determinations of </a:t>
            </a:r>
            <a:r>
              <a:rPr lang="en-US" kern="0" dirty="0" err="1" smtClean="0">
                <a:solidFill>
                  <a:srgbClr val="000000"/>
                </a:solidFill>
                <a:effectLst/>
                <a:latin typeface="Arial" pitchFamily="34" charset="0"/>
                <a:cs typeface="Arial" pitchFamily="34" charset="0"/>
              </a:rPr>
              <a:t>g</a:t>
            </a:r>
            <a:r>
              <a:rPr lang="en-US" kern="0" baseline="-25000" dirty="0" err="1" smtClean="0">
                <a:solidFill>
                  <a:srgbClr val="000000"/>
                </a:solidFill>
                <a:effectLst/>
                <a:latin typeface="Arial"/>
              </a:rPr>
              <a:t>P</a:t>
            </a:r>
            <a:r>
              <a:rPr lang="en-US" kern="0" dirty="0" smtClean="0">
                <a:solidFill>
                  <a:srgbClr val="000000"/>
                </a:solidFill>
                <a:effectLst/>
                <a:latin typeface="Arial"/>
              </a:rPr>
              <a:t> prior to </a:t>
            </a:r>
            <a:r>
              <a:rPr lang="en-US" kern="0" dirty="0" err="1" smtClean="0">
                <a:solidFill>
                  <a:srgbClr val="FC0128"/>
                </a:solidFill>
                <a:effectLst/>
                <a:latin typeface="Arial"/>
              </a:rPr>
              <a:t>MuCap</a:t>
            </a:r>
            <a:r>
              <a:rPr lang="en-US" kern="0" dirty="0" smtClean="0">
                <a:solidFill>
                  <a:srgbClr val="000000"/>
                </a:solidFill>
                <a:effectLst/>
                <a:latin typeface="Arial"/>
              </a:rPr>
              <a:t> were far less precise</a:t>
            </a:r>
            <a:endParaRPr lang="en-US" kern="0" dirty="0">
              <a:solidFill>
                <a:srgbClr val="000000"/>
              </a:solidFill>
              <a:effectLst/>
              <a:latin typeface="Arial"/>
            </a:endParaRPr>
          </a:p>
        </p:txBody>
      </p:sp>
      <mc:AlternateContent xmlns:mc="http://schemas.openxmlformats.org/markup-compatibility/2006" xmlns:a14="http://schemas.microsoft.com/office/drawing/2010/main">
        <mc:Choice Requires="a14">
          <p:sp>
            <p:nvSpPr>
              <p:cNvPr id="24" name="TextBox 23"/>
              <p:cNvSpPr txBox="1"/>
              <p:nvPr/>
            </p:nvSpPr>
            <p:spPr>
              <a:xfrm>
                <a:off x="8382002" y="1316"/>
                <a:ext cx="769495" cy="560282"/>
              </a:xfrm>
              <a:prstGeom prst="rect">
                <a:avLst/>
              </a:prstGeom>
              <a:solidFill>
                <a:srgbClr val="FFFFFF">
                  <a:lumMod val="85000"/>
                </a:srgbClr>
              </a:solidFill>
              <a:ln>
                <a:solidFill>
                  <a:srgbClr val="000000"/>
                </a:solidFill>
              </a:ln>
            </p:spPr>
            <p:txBody>
              <a:bodyPr wrap="square" lIns="91420" tIns="45711" rIns="91420" bIns="45711" rtlCol="0">
                <a:spAutoFit/>
              </a:bodyPr>
              <a:lstStyle/>
              <a:p>
                <a:pPr eaLnBrk="1" fontAlgn="auto" hangingPunct="1">
                  <a:spcBef>
                    <a:spcPts val="0"/>
                  </a:spcBef>
                  <a:spcAft>
                    <a:spcPts val="0"/>
                  </a:spcAft>
                  <a:defRPr/>
                </a:pPr>
                <a14:m>
                  <m:oMathPara xmlns:m="http://schemas.openxmlformats.org/officeDocument/2006/math">
                    <m:oMathParaPr>
                      <m:jc m:val="center"/>
                    </m:oMathParaPr>
                    <m:oMath xmlns:m="http://schemas.openxmlformats.org/officeDocument/2006/math">
                      <m:sSub>
                        <m:sSubPr>
                          <m:ctrlPr>
                            <a:rPr lang="en-US" sz="2800" i="1" kern="0">
                              <a:solidFill>
                                <a:srgbClr val="FF0000"/>
                              </a:solidFill>
                              <a:effectLst/>
                              <a:latin typeface="Cambria Math"/>
                            </a:rPr>
                          </m:ctrlPr>
                        </m:sSubPr>
                        <m:e>
                          <m:r>
                            <a:rPr lang="en-US" sz="2800" kern="0">
                              <a:solidFill>
                                <a:srgbClr val="FF0000"/>
                              </a:solidFill>
                              <a:effectLst/>
                              <a:latin typeface="Cambria Math"/>
                            </a:rPr>
                            <m:t>  </m:t>
                          </m:r>
                          <m:r>
                            <m:rPr>
                              <m:sty m:val="p"/>
                            </m:rPr>
                            <a:rPr lang="en-US" sz="2800" kern="0">
                              <a:solidFill>
                                <a:srgbClr val="FF0000"/>
                              </a:solidFill>
                              <a:effectLst/>
                              <a:latin typeface="Cambria Math"/>
                              <a:ea typeface="Cambria Math"/>
                            </a:rPr>
                            <m:t>τ</m:t>
                          </m:r>
                        </m:e>
                        <m:sub>
                          <m:sSup>
                            <m:sSupPr>
                              <m:ctrlPr>
                                <a:rPr lang="en-US" sz="2800" i="1" kern="0">
                                  <a:solidFill>
                                    <a:srgbClr val="FF0000"/>
                                  </a:solidFill>
                                  <a:effectLst/>
                                  <a:latin typeface="Cambria Math"/>
                                </a:rPr>
                              </m:ctrlPr>
                            </m:sSupPr>
                            <m:e>
                              <m:r>
                                <m:rPr>
                                  <m:sty m:val="p"/>
                                </m:rPr>
                                <a:rPr lang="en-US" sz="2800" kern="0">
                                  <a:solidFill>
                                    <a:srgbClr val="FF0000"/>
                                  </a:solidFill>
                                  <a:effectLst/>
                                  <a:latin typeface="Cambria Math"/>
                                  <a:ea typeface="Cambria Math"/>
                                </a:rPr>
                                <m:t>μ</m:t>
                              </m:r>
                            </m:e>
                            <m:sup>
                              <m:r>
                                <a:rPr lang="en-US" sz="2800" kern="0">
                                  <a:solidFill>
                                    <a:srgbClr val="FF0000"/>
                                  </a:solidFill>
                                  <a:effectLst/>
                                  <a:latin typeface="Cambria Math"/>
                                </a:rPr>
                                <m:t>−</m:t>
                              </m:r>
                            </m:sup>
                          </m:sSup>
                        </m:sub>
                      </m:sSub>
                    </m:oMath>
                  </m:oMathPara>
                </a14:m>
                <a:endParaRPr lang="en-US" sz="2800" kern="0" dirty="0">
                  <a:solidFill>
                    <a:srgbClr val="0000FF"/>
                  </a:solidFill>
                  <a:effectLst/>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8382000" y="1314"/>
                <a:ext cx="769495" cy="560282"/>
              </a:xfrm>
              <a:prstGeom prst="rect">
                <a:avLst/>
              </a:prstGeom>
              <a:blipFill rotWithShape="1">
                <a:blip r:embed="rId4"/>
                <a:stretch>
                  <a:fillRect/>
                </a:stretch>
              </a:blipFill>
              <a:ln>
                <a:solidFill>
                  <a:srgbClr val="000000"/>
                </a:solidFill>
              </a:ln>
            </p:spPr>
            <p:txBody>
              <a:bodyPr/>
              <a:lstStyle/>
              <a:p>
                <a:r>
                  <a:rPr lang="en-US">
                    <a:noFill/>
                  </a:rPr>
                  <a:t> </a:t>
                </a:r>
              </a:p>
            </p:txBody>
          </p:sp>
        </mc:Fallback>
      </mc:AlternateContent>
      <p:sp>
        <p:nvSpPr>
          <p:cNvPr id="16" name="Rounded Rectangle 13"/>
          <p:cNvSpPr>
            <a:spLocks noChangeArrowheads="1"/>
          </p:cNvSpPr>
          <p:nvPr/>
        </p:nvSpPr>
        <p:spPr bwMode="auto">
          <a:xfrm>
            <a:off x="1866900" y="5181600"/>
            <a:ext cx="1638300" cy="304800"/>
          </a:xfrm>
          <a:prstGeom prst="roundRect">
            <a:avLst>
              <a:gd name="adj" fmla="val 50000"/>
            </a:avLst>
          </a:prstGeom>
          <a:solidFill>
            <a:srgbClr val="800000"/>
          </a:solidFill>
          <a:ln>
            <a:noFill/>
          </a:ln>
          <a:extLst>
            <a:ext uri="{91240B29-F687-4F45-9708-019B960494DF}">
              <a14:hiddenLine xmlns:a14="http://schemas.microsoft.com/office/drawing/2010/main" w="19050">
                <a:solidFill>
                  <a:srgbClr val="000000"/>
                </a:solidFill>
                <a:round/>
                <a:headEnd/>
                <a:tailEnd/>
              </a14:hiddenLine>
            </a:ext>
          </a:extLst>
        </p:spPr>
        <p:txBody>
          <a:bodyPr wrap="none" lIns="91420" tIns="45711" rIns="91420" bIns="45711" anchor="ctr"/>
          <a:lstStyle/>
          <a:p>
            <a:pPr algn="l" eaLnBrk="1" fontAlgn="auto" hangingPunct="1">
              <a:spcBef>
                <a:spcPts val="0"/>
              </a:spcBef>
              <a:spcAft>
                <a:spcPts val="0"/>
              </a:spcAft>
            </a:pPr>
            <a:r>
              <a:rPr lang="en-US" sz="1600" dirty="0">
                <a:solidFill>
                  <a:prstClr val="white"/>
                </a:solidFill>
                <a:effectLst/>
                <a:latin typeface="Calibri"/>
                <a:ea typeface="MS PGothic" pitchFamily="34" charset="-128"/>
                <a:cs typeface="Arial" pitchFamily="34" charset="0"/>
              </a:rPr>
              <a:t>Liquid H</a:t>
            </a:r>
            <a:r>
              <a:rPr lang="en-US" sz="1600" baseline="-25000" dirty="0">
                <a:solidFill>
                  <a:prstClr val="white"/>
                </a:solidFill>
                <a:effectLst/>
                <a:latin typeface="Calibri"/>
                <a:ea typeface="MS PGothic" pitchFamily="34" charset="-128"/>
                <a:cs typeface="Arial" pitchFamily="34" charset="0"/>
              </a:rPr>
              <a:t>2 </a:t>
            </a:r>
            <a:r>
              <a:rPr lang="en-US" sz="1600" dirty="0">
                <a:solidFill>
                  <a:prstClr val="white"/>
                </a:solidFill>
                <a:effectLst/>
                <a:latin typeface="Calibri"/>
                <a:ea typeface="MS PGothic" pitchFamily="34" charset="-128"/>
                <a:cs typeface="Arial" pitchFamily="34" charset="0"/>
              </a:rPr>
              <a:t>target</a:t>
            </a:r>
            <a:endParaRPr lang="en-US" sz="1600" baseline="-25000" dirty="0">
              <a:solidFill>
                <a:prstClr val="white"/>
              </a:solidFill>
              <a:effectLst/>
              <a:latin typeface="Calibri"/>
              <a:ea typeface="MS PGothic" pitchFamily="34" charset="-128"/>
              <a:cs typeface="Arial" pitchFamily="34" charset="0"/>
            </a:endParaRPr>
          </a:p>
        </p:txBody>
      </p:sp>
      <p:sp>
        <p:nvSpPr>
          <p:cNvPr id="17" name="Rounded Rectangle 20"/>
          <p:cNvSpPr>
            <a:spLocks noChangeArrowheads="1"/>
          </p:cNvSpPr>
          <p:nvPr/>
        </p:nvSpPr>
        <p:spPr bwMode="auto">
          <a:xfrm>
            <a:off x="1866900" y="5638800"/>
            <a:ext cx="2425700" cy="304800"/>
          </a:xfrm>
          <a:prstGeom prst="roundRect">
            <a:avLst>
              <a:gd name="adj" fmla="val 50000"/>
            </a:avLst>
          </a:prstGeom>
          <a:solidFill>
            <a:srgbClr val="FFFF00"/>
          </a:solidFill>
          <a:ln w="19050">
            <a:solidFill>
              <a:schemeClr val="tx1"/>
            </a:solidFill>
            <a:round/>
            <a:headEnd/>
            <a:tailEnd/>
          </a:ln>
        </p:spPr>
        <p:txBody>
          <a:bodyPr wrap="none" lIns="91420" tIns="45711" rIns="91420" bIns="45711" anchor="ctr"/>
          <a:lstStyle/>
          <a:p>
            <a:pPr algn="l" eaLnBrk="1" fontAlgn="auto" hangingPunct="1">
              <a:spcBef>
                <a:spcPts val="0"/>
              </a:spcBef>
              <a:spcAft>
                <a:spcPts val="0"/>
              </a:spcAft>
            </a:pPr>
            <a:r>
              <a:rPr lang="en-US" sz="1600" dirty="0">
                <a:solidFill>
                  <a:prstClr val="black"/>
                </a:solidFill>
                <a:effectLst/>
                <a:latin typeface="Calibri"/>
                <a:ea typeface="MS PGothic" pitchFamily="34" charset="-128"/>
                <a:cs typeface="Arial" pitchFamily="34" charset="0"/>
              </a:rPr>
              <a:t>Gas (low density) H</a:t>
            </a:r>
            <a:r>
              <a:rPr lang="en-US" sz="1600" baseline="-25000" dirty="0">
                <a:solidFill>
                  <a:prstClr val="black"/>
                </a:solidFill>
                <a:effectLst/>
                <a:latin typeface="Calibri"/>
                <a:ea typeface="MS PGothic" pitchFamily="34" charset="-128"/>
                <a:cs typeface="Arial" pitchFamily="34" charset="0"/>
              </a:rPr>
              <a:t>2</a:t>
            </a:r>
            <a:r>
              <a:rPr lang="en-US" sz="1600" dirty="0">
                <a:solidFill>
                  <a:prstClr val="black"/>
                </a:solidFill>
                <a:effectLst/>
                <a:latin typeface="Calibri"/>
                <a:ea typeface="MS PGothic" pitchFamily="34" charset="-128"/>
                <a:cs typeface="Arial" pitchFamily="34" charset="0"/>
              </a:rPr>
              <a:t> target</a:t>
            </a:r>
            <a:endParaRPr lang="en-US" sz="1600" baseline="-25000" dirty="0">
              <a:solidFill>
                <a:prstClr val="black"/>
              </a:solidFill>
              <a:effectLst/>
              <a:latin typeface="Calibri"/>
              <a:ea typeface="MS PGothic" pitchFamily="34" charset="-128"/>
              <a:cs typeface="Arial" pitchFamily="34" charset="0"/>
            </a:endParaRPr>
          </a:p>
        </p:txBody>
      </p:sp>
    </p:spTree>
    <p:extLst>
      <p:ext uri="{BB962C8B-B14F-4D97-AF65-F5344CB8AC3E}">
        <p14:creationId xmlns:p14="http://schemas.microsoft.com/office/powerpoint/2010/main" val="36035066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2"/>
          <p:cNvSpPr>
            <a:spLocks noGrp="1" noChangeArrowheads="1"/>
          </p:cNvSpPr>
          <p:nvPr>
            <p:ph type="title" idx="4294967295"/>
          </p:nvPr>
        </p:nvSpPr>
        <p:spPr>
          <a:xfrm>
            <a:off x="827088" y="2"/>
            <a:ext cx="7554912" cy="1141413"/>
          </a:xfrm>
        </p:spPr>
        <p:txBody>
          <a:bodyPr/>
          <a:lstStyle/>
          <a:p>
            <a:pPr algn="l" eaLnBrk="1" hangingPunct="1"/>
            <a:r>
              <a:rPr lang="en-US" sz="2400" b="1" dirty="0"/>
              <a:t>Our method:  Take difference between </a:t>
            </a:r>
            <a:r>
              <a:rPr lang="en-US" sz="2400" b="1" dirty="0">
                <a:solidFill>
                  <a:srgbClr val="0000FF"/>
                </a:solidFill>
                <a:latin typeface="Symbol" pitchFamily="18" charset="2"/>
              </a:rPr>
              <a:t>t</a:t>
            </a:r>
            <a:r>
              <a:rPr lang="en-US" sz="2400" b="1" baseline="-25000" dirty="0">
                <a:solidFill>
                  <a:srgbClr val="0000FF"/>
                </a:solidFill>
                <a:latin typeface="Symbol" pitchFamily="18" charset="2"/>
              </a:rPr>
              <a:t>m</a:t>
            </a:r>
            <a:r>
              <a:rPr lang="en-US" sz="1600" b="1" baseline="-10000" dirty="0">
                <a:solidFill>
                  <a:srgbClr val="0000FF"/>
                </a:solidFill>
                <a:latin typeface="Symbol" pitchFamily="18" charset="2"/>
              </a:rPr>
              <a:t>+</a:t>
            </a:r>
            <a:r>
              <a:rPr lang="en-US" sz="2400" b="1" dirty="0"/>
              <a:t> and </a:t>
            </a:r>
            <a:r>
              <a:rPr lang="en-US" sz="2400" b="1" dirty="0">
                <a:solidFill>
                  <a:srgbClr val="FF0000"/>
                </a:solidFill>
                <a:latin typeface="Symbol" pitchFamily="18" charset="2"/>
              </a:rPr>
              <a:t>t</a:t>
            </a:r>
            <a:r>
              <a:rPr lang="en-US" sz="2400" b="1" baseline="-25000" dirty="0">
                <a:solidFill>
                  <a:srgbClr val="FF0000"/>
                </a:solidFill>
                <a:latin typeface="Symbol" pitchFamily="18" charset="2"/>
              </a:rPr>
              <a:t>m</a:t>
            </a:r>
            <a:r>
              <a:rPr lang="en-US" sz="1600" b="1" baseline="-20000" dirty="0">
                <a:solidFill>
                  <a:srgbClr val="FF0000"/>
                </a:solidFill>
                <a:latin typeface="Symbol" pitchFamily="18" charset="2"/>
              </a:rPr>
              <a:t>-</a:t>
            </a:r>
            <a:r>
              <a:rPr lang="en-US" sz="2400" b="1" dirty="0"/>
              <a:t> in hydrogen to infer singlet capture rate </a:t>
            </a:r>
            <a:r>
              <a:rPr lang="en-US" sz="2400" b="1" dirty="0">
                <a:latin typeface="Symbol" pitchFamily="18" charset="2"/>
              </a:rPr>
              <a:t>L</a:t>
            </a:r>
            <a:r>
              <a:rPr lang="en-US" sz="2400" b="1" baseline="-25000" dirty="0"/>
              <a:t>S</a:t>
            </a:r>
          </a:p>
        </p:txBody>
      </p:sp>
      <p:sp>
        <p:nvSpPr>
          <p:cNvPr id="194563" name="Rectangle 5"/>
          <p:cNvSpPr>
            <a:spLocks noChangeArrowheads="1"/>
          </p:cNvSpPr>
          <p:nvPr/>
        </p:nvSpPr>
        <p:spPr bwMode="auto">
          <a:xfrm>
            <a:off x="827088" y="1155700"/>
            <a:ext cx="6640512" cy="4178300"/>
          </a:xfrm>
          <a:prstGeom prst="rect">
            <a:avLst/>
          </a:prstGeom>
          <a:solidFill>
            <a:srgbClr val="FFFFCC"/>
          </a:solidFill>
          <a:ln w="12700">
            <a:solidFill>
              <a:schemeClr val="tx1"/>
            </a:solidFill>
            <a:miter lim="800000"/>
            <a:headEnd/>
            <a:tailEnd/>
          </a:ln>
        </p:spPr>
        <p:txBody>
          <a:bodyPr wrap="none" lIns="91420" tIns="45711" rIns="91420" bIns="45711" anchor="ctr"/>
          <a:lstStyle/>
          <a:p>
            <a:pPr algn="l" eaLnBrk="1" hangingPunct="1"/>
            <a:endParaRPr lang="en-US" sz="1800">
              <a:solidFill>
                <a:srgbClr val="000000"/>
              </a:solidFill>
              <a:effectLst/>
            </a:endParaRPr>
          </a:p>
        </p:txBody>
      </p:sp>
      <p:sp>
        <p:nvSpPr>
          <p:cNvPr id="658436" name="Line 7"/>
          <p:cNvSpPr>
            <a:spLocks noChangeShapeType="1"/>
          </p:cNvSpPr>
          <p:nvPr/>
        </p:nvSpPr>
        <p:spPr bwMode="auto">
          <a:xfrm flipV="1">
            <a:off x="1423988" y="1920876"/>
            <a:ext cx="0" cy="323215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20" tIns="45711" rIns="91420" bIns="45711" anchor="ctr"/>
          <a:lstStyle/>
          <a:p>
            <a:pPr>
              <a:defRPr/>
            </a:pPr>
            <a:endParaRPr lang="en-US">
              <a:solidFill>
                <a:srgbClr val="99CC00"/>
              </a:solidFill>
            </a:endParaRPr>
          </a:p>
        </p:txBody>
      </p:sp>
      <p:sp>
        <p:nvSpPr>
          <p:cNvPr id="658437" name="Line 8"/>
          <p:cNvSpPr>
            <a:spLocks noChangeShapeType="1"/>
          </p:cNvSpPr>
          <p:nvPr/>
        </p:nvSpPr>
        <p:spPr bwMode="auto">
          <a:xfrm>
            <a:off x="2068515" y="1773240"/>
            <a:ext cx="3436937" cy="3379787"/>
          </a:xfrm>
          <a:prstGeom prst="line">
            <a:avLst/>
          </a:prstGeom>
          <a:noFill/>
          <a:ln w="38100">
            <a:solidFill>
              <a:srgbClr val="FF0000"/>
            </a:solidFill>
            <a:round/>
            <a:headEnd/>
            <a:tailEnd/>
          </a:ln>
          <a:extLst>
            <a:ext uri="{909E8E84-426E-40DD-AFC4-6F175D3DCCD1}">
              <a14:hiddenFill xmlns:a14="http://schemas.microsoft.com/office/drawing/2010/main">
                <a:noFill/>
              </a14:hiddenFill>
            </a:ext>
          </a:extLst>
        </p:spPr>
        <p:txBody>
          <a:bodyPr wrap="none" lIns="91420" tIns="45711" rIns="91420" bIns="45711" anchor="ctr"/>
          <a:lstStyle/>
          <a:p>
            <a:pPr>
              <a:defRPr/>
            </a:pPr>
            <a:endParaRPr lang="en-US">
              <a:solidFill>
                <a:srgbClr val="99CC00"/>
              </a:solidFill>
            </a:endParaRPr>
          </a:p>
        </p:txBody>
      </p:sp>
      <p:sp>
        <p:nvSpPr>
          <p:cNvPr id="658438" name="Line 9"/>
          <p:cNvSpPr>
            <a:spLocks noChangeShapeType="1"/>
          </p:cNvSpPr>
          <p:nvPr/>
        </p:nvSpPr>
        <p:spPr bwMode="auto">
          <a:xfrm>
            <a:off x="2068515" y="1773240"/>
            <a:ext cx="2898775" cy="3379787"/>
          </a:xfrm>
          <a:prstGeom prst="line">
            <a:avLst/>
          </a:prstGeom>
          <a:noFill/>
          <a:ln w="38100">
            <a:solidFill>
              <a:srgbClr val="3333FF"/>
            </a:solidFill>
            <a:round/>
            <a:headEnd/>
            <a:tailEnd/>
          </a:ln>
          <a:extLst>
            <a:ext uri="{909E8E84-426E-40DD-AFC4-6F175D3DCCD1}">
              <a14:hiddenFill xmlns:a14="http://schemas.microsoft.com/office/drawing/2010/main">
                <a:noFill/>
              </a14:hiddenFill>
            </a:ext>
          </a:extLst>
        </p:spPr>
        <p:txBody>
          <a:bodyPr wrap="none" lIns="91420" tIns="45711" rIns="91420" bIns="45711" anchor="ctr"/>
          <a:lstStyle/>
          <a:p>
            <a:pPr>
              <a:defRPr/>
            </a:pPr>
            <a:endParaRPr lang="en-US">
              <a:solidFill>
                <a:srgbClr val="99CC00"/>
              </a:solidFill>
            </a:endParaRPr>
          </a:p>
        </p:txBody>
      </p:sp>
      <p:sp>
        <p:nvSpPr>
          <p:cNvPr id="194567" name="Text Box 10"/>
          <p:cNvSpPr txBox="1">
            <a:spLocks noChangeArrowheads="1"/>
          </p:cNvSpPr>
          <p:nvPr/>
        </p:nvSpPr>
        <p:spPr bwMode="auto">
          <a:xfrm rot="-5400000">
            <a:off x="437997" y="3124981"/>
            <a:ext cx="1451285" cy="371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0" tIns="45711" rIns="91420" bIns="45711">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r>
              <a:rPr lang="en-US" sz="1800" b="1">
                <a:solidFill>
                  <a:srgbClr val="000000"/>
                </a:solidFill>
                <a:effectLst/>
              </a:rPr>
              <a:t>log(counts)</a:t>
            </a:r>
            <a:endParaRPr lang="en-US" sz="2400" b="1">
              <a:solidFill>
                <a:srgbClr val="000000"/>
              </a:solidFill>
              <a:effectLst/>
            </a:endParaRPr>
          </a:p>
        </p:txBody>
      </p:sp>
      <p:sp>
        <p:nvSpPr>
          <p:cNvPr id="194568" name="Text Box 11"/>
          <p:cNvSpPr txBox="1">
            <a:spLocks noChangeArrowheads="1"/>
          </p:cNvSpPr>
          <p:nvPr/>
        </p:nvSpPr>
        <p:spPr bwMode="auto">
          <a:xfrm>
            <a:off x="5827715" y="4859339"/>
            <a:ext cx="979487" cy="371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0" tIns="45711" rIns="91420" bIns="45711">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r>
              <a:rPr lang="en-US" sz="1800" b="1">
                <a:solidFill>
                  <a:srgbClr val="000000"/>
                </a:solidFill>
                <a:effectLst/>
              </a:rPr>
              <a:t>time</a:t>
            </a:r>
            <a:endParaRPr lang="en-US" sz="2400" b="1">
              <a:solidFill>
                <a:srgbClr val="000000"/>
              </a:solidFill>
              <a:effectLst/>
            </a:endParaRPr>
          </a:p>
        </p:txBody>
      </p:sp>
      <p:sp>
        <p:nvSpPr>
          <p:cNvPr id="194569" name="Text Box 12"/>
          <p:cNvSpPr txBox="1">
            <a:spLocks noChangeArrowheads="1"/>
          </p:cNvSpPr>
          <p:nvPr/>
        </p:nvSpPr>
        <p:spPr bwMode="auto">
          <a:xfrm>
            <a:off x="5246689" y="4575177"/>
            <a:ext cx="425096" cy="40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0" tIns="45711" rIns="91420" bIns="45711">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r>
              <a:rPr lang="en-US" sz="2000" b="1" i="1">
                <a:solidFill>
                  <a:srgbClr val="FF0000"/>
                </a:solidFill>
                <a:effectLst/>
                <a:latin typeface="Times New Roman" pitchFamily="18" charset="0"/>
              </a:rPr>
              <a:t>μ</a:t>
            </a:r>
            <a:r>
              <a:rPr lang="en-US" sz="2000" b="1" i="1" baseline="30000">
                <a:solidFill>
                  <a:srgbClr val="FF0000"/>
                </a:solidFill>
                <a:effectLst/>
                <a:latin typeface="Times New Roman" pitchFamily="18" charset="0"/>
              </a:rPr>
              <a:t>+</a:t>
            </a:r>
            <a:endParaRPr lang="en-US" sz="2400">
              <a:solidFill>
                <a:srgbClr val="FF0000"/>
              </a:solidFill>
              <a:effectLst/>
              <a:latin typeface="Times New Roman" pitchFamily="18" charset="0"/>
            </a:endParaRPr>
          </a:p>
        </p:txBody>
      </p:sp>
      <p:sp>
        <p:nvSpPr>
          <p:cNvPr id="194570" name="Text Box 13"/>
          <p:cNvSpPr txBox="1">
            <a:spLocks noChangeArrowheads="1"/>
          </p:cNvSpPr>
          <p:nvPr/>
        </p:nvSpPr>
        <p:spPr bwMode="auto">
          <a:xfrm>
            <a:off x="4179889" y="4651377"/>
            <a:ext cx="476911" cy="39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0" tIns="45711" rIns="91420" bIns="45711">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r>
              <a:rPr lang="en-US" sz="2000" b="1" i="1">
                <a:solidFill>
                  <a:srgbClr val="0000CC"/>
                </a:solidFill>
                <a:effectLst/>
                <a:latin typeface="Times New Roman" pitchFamily="18" charset="0"/>
              </a:rPr>
              <a:t>μ </a:t>
            </a:r>
            <a:r>
              <a:rPr lang="en-US" sz="2000" b="1" i="1" baseline="30000">
                <a:solidFill>
                  <a:srgbClr val="0000CC"/>
                </a:solidFill>
                <a:effectLst/>
                <a:latin typeface="Times New Roman" pitchFamily="18" charset="0"/>
              </a:rPr>
              <a:t>–</a:t>
            </a:r>
            <a:endParaRPr lang="en-US" sz="2400" i="1" baseline="30000">
              <a:solidFill>
                <a:srgbClr val="0000CC"/>
              </a:solidFill>
              <a:effectLst/>
              <a:latin typeface="Times New Roman" pitchFamily="18" charset="0"/>
            </a:endParaRPr>
          </a:p>
        </p:txBody>
      </p:sp>
      <p:sp>
        <p:nvSpPr>
          <p:cNvPr id="658443" name="Line 14"/>
          <p:cNvSpPr>
            <a:spLocks noChangeShapeType="1"/>
          </p:cNvSpPr>
          <p:nvPr/>
        </p:nvSpPr>
        <p:spPr bwMode="auto">
          <a:xfrm>
            <a:off x="1423990" y="5153025"/>
            <a:ext cx="4403725" cy="317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20" tIns="45711" rIns="91420" bIns="45711" anchor="ctr"/>
          <a:lstStyle/>
          <a:p>
            <a:pPr>
              <a:defRPr/>
            </a:pPr>
            <a:endParaRPr lang="en-US">
              <a:solidFill>
                <a:srgbClr val="99CC00"/>
              </a:solidFill>
            </a:endParaRPr>
          </a:p>
        </p:txBody>
      </p:sp>
      <p:sp>
        <p:nvSpPr>
          <p:cNvPr id="658444" name="Line 15"/>
          <p:cNvSpPr>
            <a:spLocks noChangeShapeType="1"/>
          </p:cNvSpPr>
          <p:nvPr/>
        </p:nvSpPr>
        <p:spPr bwMode="auto">
          <a:xfrm>
            <a:off x="2068513" y="1773240"/>
            <a:ext cx="0" cy="3379787"/>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lIns="91420" tIns="45711" rIns="91420" bIns="45711" anchor="ctr"/>
          <a:lstStyle/>
          <a:p>
            <a:pPr>
              <a:defRPr/>
            </a:pPr>
            <a:endParaRPr lang="en-US">
              <a:solidFill>
                <a:srgbClr val="99CC00"/>
              </a:solidFill>
            </a:endParaRPr>
          </a:p>
        </p:txBody>
      </p:sp>
      <p:graphicFrame>
        <p:nvGraphicFramePr>
          <p:cNvPr id="194573" name="Object 13"/>
          <p:cNvGraphicFramePr>
            <a:graphicFrameLocks noChangeAspect="1"/>
          </p:cNvGraphicFramePr>
          <p:nvPr/>
        </p:nvGraphicFramePr>
        <p:xfrm>
          <a:off x="3908427" y="1222376"/>
          <a:ext cx="3228975" cy="704850"/>
        </p:xfrm>
        <a:graphic>
          <a:graphicData uri="http://schemas.openxmlformats.org/presentationml/2006/ole">
            <mc:AlternateContent xmlns:mc="http://schemas.openxmlformats.org/markup-compatibility/2006">
              <mc:Choice xmlns:v="urn:schemas-microsoft-com:vml" Requires="v">
                <p:oleObj spid="_x0000_s250906" name="Equation" r:id="rId4" imgW="1438290" imgH="314325" progId="Equation.3">
                  <p:embed/>
                </p:oleObj>
              </mc:Choice>
              <mc:Fallback>
                <p:oleObj name="Equation" r:id="rId4" imgW="1438290" imgH="314325"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8427" y="1222376"/>
                        <a:ext cx="3228975" cy="704850"/>
                      </a:xfrm>
                      <a:prstGeom prst="rect">
                        <a:avLst/>
                      </a:prstGeom>
                      <a:solidFill>
                        <a:schemeClr val="bg1"/>
                      </a:solidFill>
                      <a:ln w="12700">
                        <a:solidFill>
                          <a:schemeClr val="tx1"/>
                        </a:solidFill>
                        <a:miter lim="800000"/>
                        <a:headEnd/>
                        <a:tailEnd/>
                      </a:ln>
                    </p:spPr>
                  </p:pic>
                </p:oleObj>
              </mc:Fallback>
            </mc:AlternateContent>
          </a:graphicData>
        </a:graphic>
      </p:graphicFrame>
      <p:sp>
        <p:nvSpPr>
          <p:cNvPr id="194574" name="Text Box 17"/>
          <p:cNvSpPr txBox="1">
            <a:spLocks noChangeArrowheads="1"/>
          </p:cNvSpPr>
          <p:nvPr/>
        </p:nvSpPr>
        <p:spPr bwMode="auto">
          <a:xfrm>
            <a:off x="4027488" y="2365377"/>
            <a:ext cx="3276600" cy="371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lIns="91420" tIns="45711" rIns="91420" bIns="45711">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r">
              <a:spcBef>
                <a:spcPct val="50000"/>
              </a:spcBef>
            </a:pPr>
            <a:r>
              <a:rPr lang="en-US" sz="1800" b="1">
                <a:solidFill>
                  <a:srgbClr val="333399"/>
                </a:solidFill>
                <a:effectLst/>
              </a:rPr>
              <a:t>  1.0 ppm  MuLan</a:t>
            </a:r>
          </a:p>
        </p:txBody>
      </p:sp>
      <p:sp>
        <p:nvSpPr>
          <p:cNvPr id="78866" name="Text Box 18"/>
          <p:cNvSpPr txBox="1">
            <a:spLocks noChangeArrowheads="1"/>
          </p:cNvSpPr>
          <p:nvPr/>
        </p:nvSpPr>
        <p:spPr bwMode="auto">
          <a:xfrm>
            <a:off x="4484689" y="2746377"/>
            <a:ext cx="2819400" cy="371541"/>
          </a:xfrm>
          <a:prstGeom prst="rect">
            <a:avLst/>
          </a:prstGeom>
          <a:noFill/>
          <a:ln w="12700" algn="ctr">
            <a:noFill/>
            <a:miter lim="800000"/>
            <a:headEnd/>
            <a:tailEnd/>
          </a:ln>
          <a:effectLst/>
        </p:spPr>
        <p:txBody>
          <a:bodyPr lIns="91420" tIns="45711" rIns="91420" bIns="45711">
            <a:spAutoFit/>
          </a:bodyPr>
          <a:lstStyle/>
          <a:p>
            <a:pPr algn="r">
              <a:spcBef>
                <a:spcPct val="50000"/>
              </a:spcBef>
              <a:defRPr/>
            </a:pPr>
            <a:r>
              <a:rPr lang="en-US" sz="1800" b="1" dirty="0">
                <a:solidFill>
                  <a:srgbClr val="000000"/>
                </a:solidFill>
                <a:effectLst/>
                <a:latin typeface="Arial"/>
              </a:rPr>
              <a:t> ~15 ppm  MuCap</a:t>
            </a:r>
          </a:p>
        </p:txBody>
      </p:sp>
      <p:sp>
        <p:nvSpPr>
          <p:cNvPr id="658448" name="Line 19"/>
          <p:cNvSpPr>
            <a:spLocks noChangeShapeType="1"/>
          </p:cNvSpPr>
          <p:nvPr/>
        </p:nvSpPr>
        <p:spPr bwMode="auto">
          <a:xfrm flipH="1">
            <a:off x="3506788" y="2603500"/>
            <a:ext cx="1979612" cy="460375"/>
          </a:xfrm>
          <a:prstGeom prst="line">
            <a:avLst/>
          </a:prstGeom>
          <a:noFill/>
          <a:ln w="25400">
            <a:solidFill>
              <a:schemeClr val="accent2"/>
            </a:solidFill>
            <a:prstDash val="sysDot"/>
            <a:round/>
            <a:headEnd/>
            <a:tailEnd type="triangle" w="lg" len="lg"/>
          </a:ln>
          <a:extLst>
            <a:ext uri="{909E8E84-426E-40DD-AFC4-6F175D3DCCD1}">
              <a14:hiddenFill xmlns:a14="http://schemas.microsoft.com/office/drawing/2010/main">
                <a:noFill/>
              </a14:hiddenFill>
            </a:ext>
          </a:extLst>
        </p:spPr>
        <p:txBody>
          <a:bodyPr lIns="91420" tIns="45711" rIns="91420" bIns="45711">
            <a:spAutoFit/>
          </a:bodyPr>
          <a:lstStyle/>
          <a:p>
            <a:pPr>
              <a:defRPr/>
            </a:pPr>
            <a:endParaRPr lang="en-US">
              <a:solidFill>
                <a:srgbClr val="99CC00"/>
              </a:solidFill>
            </a:endParaRPr>
          </a:p>
        </p:txBody>
      </p:sp>
      <p:sp>
        <p:nvSpPr>
          <p:cNvPr id="658449" name="Line 20"/>
          <p:cNvSpPr>
            <a:spLocks noChangeShapeType="1"/>
          </p:cNvSpPr>
          <p:nvPr/>
        </p:nvSpPr>
        <p:spPr bwMode="auto">
          <a:xfrm flipH="1">
            <a:off x="3722688" y="2984500"/>
            <a:ext cx="1763712" cy="676275"/>
          </a:xfrm>
          <a:prstGeom prst="line">
            <a:avLst/>
          </a:prstGeom>
          <a:noFill/>
          <a:ln w="25400">
            <a:solidFill>
              <a:schemeClr val="tx2"/>
            </a:solidFill>
            <a:prstDash val="sysDot"/>
            <a:round/>
            <a:headEnd/>
            <a:tailEnd type="triangle" w="lg" len="lg"/>
          </a:ln>
          <a:extLst>
            <a:ext uri="{909E8E84-426E-40DD-AFC4-6F175D3DCCD1}">
              <a14:hiddenFill xmlns:a14="http://schemas.microsoft.com/office/drawing/2010/main">
                <a:noFill/>
              </a14:hiddenFill>
            </a:ext>
          </a:extLst>
        </p:spPr>
        <p:txBody>
          <a:bodyPr lIns="91420" tIns="45711" rIns="91420" bIns="45711">
            <a:spAutoFit/>
          </a:bodyPr>
          <a:lstStyle/>
          <a:p>
            <a:pPr>
              <a:defRPr/>
            </a:pPr>
            <a:endParaRPr lang="en-US">
              <a:solidFill>
                <a:srgbClr val="99CC00"/>
              </a:solidFill>
            </a:endParaRPr>
          </a:p>
        </p:txBody>
      </p:sp>
      <p:graphicFrame>
        <p:nvGraphicFramePr>
          <p:cNvPr id="194578" name="Object 18"/>
          <p:cNvGraphicFramePr>
            <a:graphicFrameLocks noChangeAspect="1"/>
          </p:cNvGraphicFramePr>
          <p:nvPr/>
        </p:nvGraphicFramePr>
        <p:xfrm>
          <a:off x="1219202" y="1231900"/>
          <a:ext cx="2362200" cy="477838"/>
        </p:xfrm>
        <a:graphic>
          <a:graphicData uri="http://schemas.openxmlformats.org/presentationml/2006/ole">
            <mc:AlternateContent xmlns:mc="http://schemas.openxmlformats.org/markup-compatibility/2006">
              <mc:Choice xmlns:v="urn:schemas-microsoft-com:vml" Requires="v">
                <p:oleObj spid="_x0000_s250907" name="Equation" r:id="rId6" imgW="1342980" imgH="295185" progId="Equation.3">
                  <p:embed/>
                </p:oleObj>
              </mc:Choice>
              <mc:Fallback>
                <p:oleObj name="Equation" r:id="rId6" imgW="1342980" imgH="295185"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9202" y="1231900"/>
                        <a:ext cx="2362200" cy="47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94581" name="Object 24"/>
          <p:cNvGraphicFramePr>
            <a:graphicFrameLocks noChangeAspect="1"/>
          </p:cNvGraphicFramePr>
          <p:nvPr>
            <p:extLst>
              <p:ext uri="{D42A27DB-BD31-4B8C-83A1-F6EECF244321}">
                <p14:modId xmlns:p14="http://schemas.microsoft.com/office/powerpoint/2010/main" val="1612423547"/>
              </p:ext>
            </p:extLst>
          </p:nvPr>
        </p:nvGraphicFramePr>
        <p:xfrm>
          <a:off x="2082692" y="5371216"/>
          <a:ext cx="4370387" cy="1179513"/>
        </p:xfrm>
        <a:graphic>
          <a:graphicData uri="http://schemas.openxmlformats.org/presentationml/2006/ole">
            <mc:AlternateContent xmlns:mc="http://schemas.openxmlformats.org/markup-compatibility/2006">
              <mc:Choice xmlns:v="urn:schemas-microsoft-com:vml" Requires="v">
                <p:oleObj spid="_x0000_s250908" name="Equation" r:id="rId8" imgW="1739880" imgH="469800" progId="Equation.3">
                  <p:embed/>
                </p:oleObj>
              </mc:Choice>
              <mc:Fallback>
                <p:oleObj name="Equation" r:id="rId8" imgW="1739880" imgH="469800" progId="Equation.3">
                  <p:embed/>
                  <p:pic>
                    <p:nvPicPr>
                      <p:cNvPr id="0" name=""/>
                      <p:cNvPicPr>
                        <a:picLocks noChangeAspect="1" noChangeArrowheads="1"/>
                      </p:cNvPicPr>
                      <p:nvPr/>
                    </p:nvPicPr>
                    <p:blipFill>
                      <a:blip r:embed="rId9"/>
                      <a:srcRect/>
                      <a:stretch>
                        <a:fillRect/>
                      </a:stretch>
                    </p:blipFill>
                    <p:spPr bwMode="auto">
                      <a:xfrm>
                        <a:off x="2082692" y="5371216"/>
                        <a:ext cx="4370387" cy="1179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mc:AlternateContent xmlns:mc="http://schemas.openxmlformats.org/markup-compatibility/2006" xmlns:a14="http://schemas.microsoft.com/office/drawing/2010/main">
        <mc:Choice Requires="a14">
          <p:sp>
            <p:nvSpPr>
              <p:cNvPr id="22" name="TextBox 21"/>
              <p:cNvSpPr txBox="1"/>
              <p:nvPr/>
            </p:nvSpPr>
            <p:spPr>
              <a:xfrm>
                <a:off x="8382002" y="1316"/>
                <a:ext cx="769495" cy="560282"/>
              </a:xfrm>
              <a:prstGeom prst="rect">
                <a:avLst/>
              </a:prstGeom>
              <a:solidFill>
                <a:schemeClr val="accent3">
                  <a:lumMod val="85000"/>
                </a:schemeClr>
              </a:solidFill>
              <a:ln>
                <a:solidFill>
                  <a:schemeClr val="tx1"/>
                </a:solidFill>
              </a:ln>
            </p:spPr>
            <p:txBody>
              <a:bodyPr wrap="square" lIns="91420" tIns="45711" rIns="91420" bIns="45711" rtlCol="0">
                <a:spAutoFit/>
              </a:bodyPr>
              <a:lstStyle/>
              <a:p>
                <a:pPr/>
                <a14:m>
                  <m:oMathPara xmlns:m="http://schemas.openxmlformats.org/officeDocument/2006/math">
                    <m:oMathParaPr>
                      <m:jc m:val="center"/>
                    </m:oMathParaPr>
                    <m:oMath xmlns:m="http://schemas.openxmlformats.org/officeDocument/2006/math">
                      <m:sSub>
                        <m:sSubPr>
                          <m:ctrlPr>
                            <a:rPr lang="en-US" sz="2800" i="1">
                              <a:solidFill>
                                <a:srgbClr val="FF0000"/>
                              </a:solidFill>
                              <a:effectLst/>
                              <a:latin typeface="Cambria Math"/>
                            </a:rPr>
                          </m:ctrlPr>
                        </m:sSubPr>
                        <m:e>
                          <m:r>
                            <a:rPr lang="en-US" sz="2800">
                              <a:solidFill>
                                <a:srgbClr val="FF0000"/>
                              </a:solidFill>
                              <a:effectLst/>
                              <a:latin typeface="Cambria Math"/>
                            </a:rPr>
                            <m:t>  </m:t>
                          </m:r>
                          <m:r>
                            <m:rPr>
                              <m:sty m:val="p"/>
                            </m:rPr>
                            <a:rPr lang="en-US" sz="2800">
                              <a:solidFill>
                                <a:srgbClr val="FF0000"/>
                              </a:solidFill>
                              <a:effectLst/>
                              <a:latin typeface="Cambria Math"/>
                              <a:ea typeface="Cambria Math"/>
                            </a:rPr>
                            <m:t>τ</m:t>
                          </m:r>
                        </m:e>
                        <m:sub>
                          <m:sSup>
                            <m:sSupPr>
                              <m:ctrlPr>
                                <a:rPr lang="en-US" sz="2800" i="1">
                                  <a:solidFill>
                                    <a:srgbClr val="FF0000"/>
                                  </a:solidFill>
                                  <a:effectLst/>
                                  <a:latin typeface="Cambria Math"/>
                                </a:rPr>
                              </m:ctrlPr>
                            </m:sSupPr>
                            <m:e>
                              <m:r>
                                <m:rPr>
                                  <m:sty m:val="p"/>
                                </m:rPr>
                                <a:rPr lang="en-US" sz="2800">
                                  <a:solidFill>
                                    <a:srgbClr val="FF0000"/>
                                  </a:solidFill>
                                  <a:effectLst/>
                                  <a:latin typeface="Cambria Math"/>
                                  <a:ea typeface="Cambria Math"/>
                                </a:rPr>
                                <m:t>μ</m:t>
                              </m:r>
                            </m:e>
                            <m:sup>
                              <m:r>
                                <a:rPr lang="en-US" sz="2800">
                                  <a:solidFill>
                                    <a:srgbClr val="FF0000"/>
                                  </a:solidFill>
                                  <a:effectLst/>
                                  <a:latin typeface="Cambria Math"/>
                                </a:rPr>
                                <m:t>−</m:t>
                              </m:r>
                            </m:sup>
                          </m:sSup>
                        </m:sub>
                      </m:sSub>
                    </m:oMath>
                  </m:oMathPara>
                </a14:m>
                <a:endParaRPr lang="en-US" sz="2800" dirty="0">
                  <a:solidFill>
                    <a:srgbClr val="0000FF"/>
                  </a:solidFill>
                  <a:effectLst/>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8382000" y="1314"/>
                <a:ext cx="769495" cy="560282"/>
              </a:xfrm>
              <a:prstGeom prst="rect">
                <a:avLst/>
              </a:prstGeom>
              <a:blipFill rotWithShape="1">
                <a:blip r:embed="rId10"/>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2" y="2"/>
                <a:ext cx="769495" cy="576633"/>
              </a:xfrm>
              <a:prstGeom prst="rect">
                <a:avLst/>
              </a:prstGeom>
              <a:solidFill>
                <a:schemeClr val="accent3">
                  <a:lumMod val="85000"/>
                </a:schemeClr>
              </a:solidFill>
              <a:ln>
                <a:solidFill>
                  <a:schemeClr val="tx1"/>
                </a:solidFill>
              </a:ln>
            </p:spPr>
            <p:txBody>
              <a:bodyPr wrap="square" lIns="91420" tIns="45711" rIns="91420" bIns="45711" rtlCol="0">
                <a:spAutoFit/>
              </a:bodyPr>
              <a:lstStyle/>
              <a:p>
                <a:pPr/>
                <a14:m>
                  <m:oMathPara xmlns:m="http://schemas.openxmlformats.org/officeDocument/2006/math">
                    <m:oMathParaPr>
                      <m:jc m:val="center"/>
                    </m:oMathParaPr>
                    <m:oMath xmlns:m="http://schemas.openxmlformats.org/officeDocument/2006/math">
                      <m:sSub>
                        <m:sSubPr>
                          <m:ctrlPr>
                            <a:rPr lang="en-US" sz="2800" i="1">
                              <a:solidFill>
                                <a:srgbClr val="0000FF"/>
                              </a:solidFill>
                              <a:effectLst/>
                              <a:latin typeface="Cambria Math"/>
                            </a:rPr>
                          </m:ctrlPr>
                        </m:sSubPr>
                        <m:e>
                          <m:r>
                            <a:rPr lang="en-US" sz="2800">
                              <a:solidFill>
                                <a:srgbClr val="0000FF"/>
                              </a:solidFill>
                              <a:effectLst/>
                              <a:latin typeface="Cambria Math"/>
                            </a:rPr>
                            <m:t>  </m:t>
                          </m:r>
                          <m:r>
                            <m:rPr>
                              <m:sty m:val="p"/>
                            </m:rPr>
                            <a:rPr lang="en-US" sz="2800">
                              <a:solidFill>
                                <a:srgbClr val="0000FF"/>
                              </a:solidFill>
                              <a:effectLst/>
                              <a:latin typeface="Cambria Math"/>
                              <a:ea typeface="Cambria Math"/>
                            </a:rPr>
                            <m:t>τ</m:t>
                          </m:r>
                        </m:e>
                        <m:sub>
                          <m:sSup>
                            <m:sSupPr>
                              <m:ctrlPr>
                                <a:rPr lang="en-US" sz="2800" i="1">
                                  <a:solidFill>
                                    <a:srgbClr val="0000FF"/>
                                  </a:solidFill>
                                  <a:effectLst/>
                                  <a:latin typeface="Cambria Math"/>
                                </a:rPr>
                              </m:ctrlPr>
                            </m:sSupPr>
                            <m:e>
                              <m:r>
                                <m:rPr>
                                  <m:sty m:val="p"/>
                                </m:rPr>
                                <a:rPr lang="en-US" sz="2800">
                                  <a:solidFill>
                                    <a:srgbClr val="0000FF"/>
                                  </a:solidFill>
                                  <a:effectLst/>
                                  <a:latin typeface="Cambria Math"/>
                                  <a:ea typeface="Cambria Math"/>
                                </a:rPr>
                                <m:t>μ</m:t>
                              </m:r>
                            </m:e>
                            <m:sup>
                              <m:r>
                                <a:rPr lang="en-US" sz="2800">
                                  <a:solidFill>
                                    <a:srgbClr val="0000FF"/>
                                  </a:solidFill>
                                  <a:effectLst/>
                                  <a:latin typeface="Cambria Math"/>
                                </a:rPr>
                                <m:t>+</m:t>
                              </m:r>
                            </m:sup>
                          </m:sSup>
                        </m:sub>
                      </m:sSub>
                    </m:oMath>
                  </m:oMathPara>
                </a14:m>
                <a:endParaRPr lang="en-US" sz="2800" dirty="0">
                  <a:solidFill>
                    <a:srgbClr val="0000FF"/>
                  </a:solidFill>
                  <a:effectLst/>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0" y="0"/>
                <a:ext cx="769495" cy="576633"/>
              </a:xfrm>
              <a:prstGeom prst="rect">
                <a:avLst/>
              </a:prstGeom>
              <a:blipFill rotWithShape="1">
                <a:blip r:embed="rId11"/>
                <a:stretch>
                  <a:fillRect/>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77123878"/>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7634" name="Rectangle 5"/>
          <p:cNvSpPr>
            <a:spLocks noGrp="1" noChangeArrowheads="1"/>
          </p:cNvSpPr>
          <p:nvPr>
            <p:ph type="ctrTitle"/>
          </p:nvPr>
        </p:nvSpPr>
        <p:spPr>
          <a:xfrm>
            <a:off x="685800" y="685800"/>
            <a:ext cx="7772400" cy="1470025"/>
          </a:xfrm>
        </p:spPr>
        <p:txBody>
          <a:bodyPr/>
          <a:lstStyle/>
          <a:p>
            <a:pPr eaLnBrk="1" hangingPunct="1"/>
            <a:r>
              <a:rPr lang="en-US" dirty="0" smtClean="0">
                <a:solidFill>
                  <a:srgbClr val="FFFF66"/>
                </a:solidFill>
              </a:rPr>
              <a:t>The Experiments</a:t>
            </a:r>
          </a:p>
        </p:txBody>
      </p:sp>
      <p:sp>
        <p:nvSpPr>
          <p:cNvPr id="2" name="Subtitle 1"/>
          <p:cNvSpPr>
            <a:spLocks noGrp="1"/>
          </p:cNvSpPr>
          <p:nvPr>
            <p:ph type="subTitle" idx="1"/>
          </p:nvPr>
        </p:nvSpPr>
        <p:spPr>
          <a:xfrm>
            <a:off x="1295400" y="2506717"/>
            <a:ext cx="6400800" cy="1752600"/>
          </a:xfrm>
        </p:spPr>
        <p:txBody>
          <a:bodyPr/>
          <a:lstStyle/>
          <a:p>
            <a:pPr marL="342829" indent="-342829" algn="l">
              <a:buClr>
                <a:schemeClr val="bg1"/>
              </a:buClr>
              <a:buFont typeface="Wingdings" pitchFamily="2" charset="2"/>
              <a:buChar char="§"/>
            </a:pPr>
            <a:r>
              <a:rPr lang="en-US" dirty="0" smtClean="0">
                <a:solidFill>
                  <a:schemeClr val="bg1"/>
                </a:solidFill>
              </a:rPr>
              <a:t>Generic design considerations</a:t>
            </a:r>
          </a:p>
          <a:p>
            <a:pPr marL="342829" indent="-342829" algn="l">
              <a:buClr>
                <a:schemeClr val="bg1"/>
              </a:buClr>
              <a:buFont typeface="Wingdings" pitchFamily="2" charset="2"/>
              <a:buChar char="§"/>
            </a:pPr>
            <a:endParaRPr lang="en-US" dirty="0" smtClean="0">
              <a:solidFill>
                <a:schemeClr val="bg1"/>
              </a:solidFill>
            </a:endParaRPr>
          </a:p>
          <a:p>
            <a:pPr marL="342829" indent="-342829" algn="l">
              <a:buClr>
                <a:schemeClr val="bg1"/>
              </a:buClr>
              <a:buFont typeface="Wingdings" pitchFamily="2" charset="2"/>
              <a:buChar char="§"/>
            </a:pPr>
            <a:r>
              <a:rPr lang="en-US" dirty="0" err="1" smtClean="0">
                <a:solidFill>
                  <a:schemeClr val="bg1"/>
                </a:solidFill>
              </a:rPr>
              <a:t>MuLan</a:t>
            </a:r>
            <a:endParaRPr lang="en-US" dirty="0" smtClean="0">
              <a:solidFill>
                <a:schemeClr val="bg1"/>
              </a:solidFill>
            </a:endParaRPr>
          </a:p>
          <a:p>
            <a:pPr marL="342829" indent="-342829" algn="l">
              <a:buClr>
                <a:schemeClr val="bg1"/>
              </a:buClr>
              <a:buFont typeface="Wingdings" pitchFamily="2" charset="2"/>
              <a:buChar char="§"/>
            </a:pPr>
            <a:endParaRPr lang="en-US" dirty="0" smtClean="0">
              <a:solidFill>
                <a:schemeClr val="bg1"/>
              </a:solidFill>
            </a:endParaRPr>
          </a:p>
          <a:p>
            <a:pPr marL="342829" indent="-342829" algn="l">
              <a:buClr>
                <a:schemeClr val="bg1"/>
              </a:buClr>
              <a:buFont typeface="Wingdings" pitchFamily="2" charset="2"/>
              <a:buChar char="§"/>
            </a:pPr>
            <a:r>
              <a:rPr lang="en-US" dirty="0" err="1" smtClean="0">
                <a:solidFill>
                  <a:schemeClr val="bg1"/>
                </a:solidFill>
              </a:rPr>
              <a:t>MuCap</a:t>
            </a:r>
            <a:endParaRPr lang="en-US" dirty="0">
              <a:solidFill>
                <a:schemeClr val="bg1"/>
              </a:solidFill>
            </a:endParaRPr>
          </a:p>
        </p:txBody>
      </p:sp>
      <mc:AlternateContent xmlns:mc="http://schemas.openxmlformats.org/markup-compatibility/2006" xmlns:a14="http://schemas.microsoft.com/office/drawing/2010/main">
        <mc:Choice Requires="a14">
          <p:sp>
            <p:nvSpPr>
              <p:cNvPr id="4" name="TextBox 3"/>
              <p:cNvSpPr txBox="1"/>
              <p:nvPr/>
            </p:nvSpPr>
            <p:spPr>
              <a:xfrm>
                <a:off x="3048001" y="3352802"/>
                <a:ext cx="769495" cy="576633"/>
              </a:xfrm>
              <a:prstGeom prst="rect">
                <a:avLst/>
              </a:prstGeom>
              <a:solidFill>
                <a:schemeClr val="accent3">
                  <a:lumMod val="85000"/>
                </a:schemeClr>
              </a:solidFill>
              <a:ln>
                <a:solidFill>
                  <a:schemeClr val="tx1"/>
                </a:solidFill>
              </a:ln>
            </p:spPr>
            <p:txBody>
              <a:bodyPr wrap="square" lIns="91420" tIns="45711" rIns="91420" bIns="45711" rtlCol="0">
                <a:spAutoFit/>
              </a:bodyPr>
              <a:lstStyle/>
              <a:p>
                <a:pPr/>
                <a14:m>
                  <m:oMathPara xmlns:m="http://schemas.openxmlformats.org/officeDocument/2006/math">
                    <m:oMathParaPr>
                      <m:jc m:val="center"/>
                    </m:oMathParaPr>
                    <m:oMath xmlns:m="http://schemas.openxmlformats.org/officeDocument/2006/math">
                      <m:sSub>
                        <m:sSubPr>
                          <m:ctrlPr>
                            <a:rPr lang="en-US" sz="2800" i="1">
                              <a:solidFill>
                                <a:srgbClr val="0000FF"/>
                              </a:solidFill>
                              <a:effectLst/>
                              <a:latin typeface="Cambria Math"/>
                            </a:rPr>
                          </m:ctrlPr>
                        </m:sSubPr>
                        <m:e>
                          <m:r>
                            <a:rPr lang="en-US" sz="2800">
                              <a:solidFill>
                                <a:srgbClr val="0000FF"/>
                              </a:solidFill>
                              <a:effectLst/>
                              <a:latin typeface="Cambria Math"/>
                            </a:rPr>
                            <m:t>  </m:t>
                          </m:r>
                          <m:r>
                            <m:rPr>
                              <m:sty m:val="p"/>
                            </m:rPr>
                            <a:rPr lang="en-US" sz="2800">
                              <a:solidFill>
                                <a:srgbClr val="0000FF"/>
                              </a:solidFill>
                              <a:effectLst/>
                              <a:latin typeface="Cambria Math"/>
                              <a:ea typeface="Cambria Math"/>
                            </a:rPr>
                            <m:t>τ</m:t>
                          </m:r>
                        </m:e>
                        <m:sub>
                          <m:sSup>
                            <m:sSupPr>
                              <m:ctrlPr>
                                <a:rPr lang="en-US" sz="2800" i="1">
                                  <a:solidFill>
                                    <a:srgbClr val="0000FF"/>
                                  </a:solidFill>
                                  <a:effectLst/>
                                  <a:latin typeface="Cambria Math"/>
                                </a:rPr>
                              </m:ctrlPr>
                            </m:sSupPr>
                            <m:e>
                              <m:r>
                                <m:rPr>
                                  <m:sty m:val="p"/>
                                </m:rPr>
                                <a:rPr lang="en-US" sz="2800">
                                  <a:solidFill>
                                    <a:srgbClr val="0000FF"/>
                                  </a:solidFill>
                                  <a:effectLst/>
                                  <a:latin typeface="Cambria Math"/>
                                  <a:ea typeface="Cambria Math"/>
                                </a:rPr>
                                <m:t>μ</m:t>
                              </m:r>
                            </m:e>
                            <m:sup>
                              <m:r>
                                <a:rPr lang="en-US" sz="2800">
                                  <a:solidFill>
                                    <a:srgbClr val="0000FF"/>
                                  </a:solidFill>
                                  <a:effectLst/>
                                  <a:latin typeface="Cambria Math"/>
                                </a:rPr>
                                <m:t>+</m:t>
                              </m:r>
                            </m:sup>
                          </m:sSup>
                        </m:sub>
                      </m:sSub>
                    </m:oMath>
                  </m:oMathPara>
                </a14:m>
                <a:endParaRPr lang="en-US" sz="2800" dirty="0">
                  <a:solidFill>
                    <a:srgbClr val="0000FF"/>
                  </a:solidFill>
                  <a:effectLst/>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3047999" y="3352800"/>
                <a:ext cx="769495" cy="576633"/>
              </a:xfrm>
              <a:prstGeom prst="rect">
                <a:avLst/>
              </a:prstGeom>
              <a:blipFill rotWithShape="1">
                <a:blip r:embed="rId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048000" y="4191000"/>
                <a:ext cx="769495" cy="560282"/>
              </a:xfrm>
              <a:prstGeom prst="rect">
                <a:avLst/>
              </a:prstGeom>
              <a:solidFill>
                <a:schemeClr val="accent3">
                  <a:lumMod val="85000"/>
                </a:schemeClr>
              </a:solidFill>
              <a:ln>
                <a:solidFill>
                  <a:schemeClr val="tx1"/>
                </a:solidFill>
              </a:ln>
            </p:spPr>
            <p:txBody>
              <a:bodyPr wrap="square" lIns="91420" tIns="45711" rIns="91420" bIns="45711" rtlCol="0">
                <a:spAutoFit/>
              </a:bodyPr>
              <a:lstStyle/>
              <a:p>
                <a:pPr/>
                <a14:m>
                  <m:oMathPara xmlns:m="http://schemas.openxmlformats.org/officeDocument/2006/math">
                    <m:oMathParaPr>
                      <m:jc m:val="center"/>
                    </m:oMathParaPr>
                    <m:oMath xmlns:m="http://schemas.openxmlformats.org/officeDocument/2006/math">
                      <m:sSub>
                        <m:sSubPr>
                          <m:ctrlPr>
                            <a:rPr lang="en-US" sz="2800" i="1">
                              <a:solidFill>
                                <a:srgbClr val="FF0000"/>
                              </a:solidFill>
                              <a:effectLst/>
                              <a:latin typeface="Cambria Math"/>
                            </a:rPr>
                          </m:ctrlPr>
                        </m:sSubPr>
                        <m:e>
                          <m:r>
                            <a:rPr lang="en-US" sz="2800">
                              <a:solidFill>
                                <a:srgbClr val="FF0000"/>
                              </a:solidFill>
                              <a:effectLst/>
                              <a:latin typeface="Cambria Math"/>
                            </a:rPr>
                            <m:t>  </m:t>
                          </m:r>
                          <m:r>
                            <m:rPr>
                              <m:sty m:val="p"/>
                            </m:rPr>
                            <a:rPr lang="en-US" sz="2800">
                              <a:solidFill>
                                <a:srgbClr val="FF0000"/>
                              </a:solidFill>
                              <a:effectLst/>
                              <a:latin typeface="Cambria Math"/>
                              <a:ea typeface="Cambria Math"/>
                            </a:rPr>
                            <m:t>τ</m:t>
                          </m:r>
                        </m:e>
                        <m:sub>
                          <m:sSup>
                            <m:sSupPr>
                              <m:ctrlPr>
                                <a:rPr lang="en-US" sz="2800" i="1">
                                  <a:solidFill>
                                    <a:srgbClr val="FF0000"/>
                                  </a:solidFill>
                                  <a:effectLst/>
                                  <a:latin typeface="Cambria Math"/>
                                </a:rPr>
                              </m:ctrlPr>
                            </m:sSupPr>
                            <m:e>
                              <m:r>
                                <m:rPr>
                                  <m:sty m:val="p"/>
                                </m:rPr>
                                <a:rPr lang="en-US" sz="2800">
                                  <a:solidFill>
                                    <a:srgbClr val="FF0000"/>
                                  </a:solidFill>
                                  <a:effectLst/>
                                  <a:latin typeface="Cambria Math"/>
                                  <a:ea typeface="Cambria Math"/>
                                </a:rPr>
                                <m:t>μ</m:t>
                              </m:r>
                            </m:e>
                            <m:sup>
                              <m:r>
                                <a:rPr lang="en-US" sz="2800">
                                  <a:solidFill>
                                    <a:srgbClr val="FF0000"/>
                                  </a:solidFill>
                                  <a:effectLst/>
                                  <a:latin typeface="Cambria Math"/>
                                </a:rPr>
                                <m:t>−</m:t>
                              </m:r>
                            </m:sup>
                          </m:sSup>
                        </m:sub>
                      </m:sSub>
                    </m:oMath>
                  </m:oMathPara>
                </a14:m>
                <a:endParaRPr lang="en-US" sz="2800" dirty="0">
                  <a:solidFill>
                    <a:srgbClr val="0000FF"/>
                  </a:solidFill>
                  <a:effectLst/>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047998" y="4191000"/>
                <a:ext cx="769495" cy="560282"/>
              </a:xfrm>
              <a:prstGeom prst="rect">
                <a:avLst/>
              </a:prstGeom>
              <a:blipFill rotWithShape="1">
                <a:blip r:embed="rId3"/>
                <a:stretch>
                  <a:fillRect/>
                </a:stretch>
              </a:blipFill>
              <a:ln>
                <a:solidFill>
                  <a:schemeClr val="tx1"/>
                </a:solidFill>
              </a:ln>
            </p:spPr>
            <p:txBody>
              <a:bodyPr/>
              <a:lstStyle/>
              <a:p>
                <a:r>
                  <a:rPr lang="en-US">
                    <a:noFill/>
                  </a:rPr>
                  <a:t> </a:t>
                </a:r>
              </a:p>
            </p:txBody>
          </p:sp>
        </mc:Fallback>
      </mc:AlternateContent>
      <p:pic>
        <p:nvPicPr>
          <p:cNvPr id="6" name="Picture 4" descr="C:\Users\Hertzog\Documents\MyUW-Documents\Talk Copies\CIPANP2012\Expt1.png"/>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53200" y="2150085"/>
            <a:ext cx="2162344" cy="1491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2331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5826" name="Rectangle 1026"/>
          <p:cNvSpPr>
            <a:spLocks noGrp="1" noChangeArrowheads="1"/>
          </p:cNvSpPr>
          <p:nvPr>
            <p:ph type="title" idx="4294967295"/>
          </p:nvPr>
        </p:nvSpPr>
        <p:spPr>
          <a:xfrm>
            <a:off x="304800" y="0"/>
            <a:ext cx="8534400" cy="1143000"/>
          </a:xfrm>
        </p:spPr>
        <p:txBody>
          <a:bodyPr/>
          <a:lstStyle/>
          <a:p>
            <a:pPr algn="l" eaLnBrk="1" hangingPunct="1"/>
            <a:r>
              <a:rPr lang="de-DE" sz="2800" b="1">
                <a:solidFill>
                  <a:schemeClr val="bg2"/>
                </a:solidFill>
              </a:rPr>
              <a:t>PSI: a 1.3 MW facility with many secondary muon beams. Example: </a:t>
            </a:r>
            <a:r>
              <a:rPr lang="de-DE" sz="2800" b="1">
                <a:solidFill>
                  <a:schemeClr val="bg2"/>
                </a:solidFill>
                <a:latin typeface="Symbol" pitchFamily="18" charset="2"/>
              </a:rPr>
              <a:t>p</a:t>
            </a:r>
            <a:r>
              <a:rPr lang="de-DE" sz="2800" b="1">
                <a:solidFill>
                  <a:schemeClr val="bg2"/>
                </a:solidFill>
              </a:rPr>
              <a:t>E3 beamline at PSI</a:t>
            </a:r>
          </a:p>
        </p:txBody>
      </p:sp>
      <p:grpSp>
        <p:nvGrpSpPr>
          <p:cNvPr id="205827" name="Group 1028"/>
          <p:cNvGrpSpPr>
            <a:grpSpLocks/>
          </p:cNvGrpSpPr>
          <p:nvPr/>
        </p:nvGrpSpPr>
        <p:grpSpPr bwMode="auto">
          <a:xfrm>
            <a:off x="228600" y="1131888"/>
            <a:ext cx="7315200" cy="5268912"/>
            <a:chOff x="288" y="624"/>
            <a:chExt cx="4608" cy="3319"/>
          </a:xfrm>
        </p:grpSpPr>
        <p:pic>
          <p:nvPicPr>
            <p:cNvPr id="205854" name="Picture 102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 y="624"/>
              <a:ext cx="4608" cy="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855" name="Picture 1030" descr="F:\EigeneDateien\MuCap\Vorträge\Troia2007\psi_logo_150.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2" y="816"/>
              <a:ext cx="1392" cy="510"/>
            </a:xfrm>
            <a:prstGeom prst="rect">
              <a:avLst/>
            </a:prstGeom>
            <a:solidFill>
              <a:srgbClr val="F1F1F1"/>
            </a:solidFill>
            <a:ln>
              <a:noFill/>
            </a:ln>
            <a:extLst>
              <a:ext uri="{91240B29-F687-4F45-9708-019B960494DF}">
                <a14:hiddenLine xmlns:a14="http://schemas.microsoft.com/office/drawing/2010/main" w="9525">
                  <a:solidFill>
                    <a:srgbClr val="000000"/>
                  </a:solidFill>
                  <a:miter lim="800000"/>
                  <a:headEnd/>
                  <a:tailEnd/>
                </a14:hiddenLine>
              </a:ext>
            </a:extLst>
          </p:spPr>
        </p:pic>
      </p:grpSp>
      <p:grpSp>
        <p:nvGrpSpPr>
          <p:cNvPr id="3" name="Group 1031"/>
          <p:cNvGrpSpPr>
            <a:grpSpLocks/>
          </p:cNvGrpSpPr>
          <p:nvPr/>
        </p:nvGrpSpPr>
        <p:grpSpPr bwMode="auto">
          <a:xfrm>
            <a:off x="2487615" y="990600"/>
            <a:ext cx="6599237" cy="5753100"/>
            <a:chOff x="1567" y="648"/>
            <a:chExt cx="4157" cy="3624"/>
          </a:xfrm>
        </p:grpSpPr>
        <p:grpSp>
          <p:nvGrpSpPr>
            <p:cNvPr id="205847" name="Group 1032"/>
            <p:cNvGrpSpPr>
              <a:grpSpLocks/>
            </p:cNvGrpSpPr>
            <p:nvPr/>
          </p:nvGrpSpPr>
          <p:grpSpPr bwMode="auto">
            <a:xfrm>
              <a:off x="1567" y="648"/>
              <a:ext cx="4157" cy="3618"/>
              <a:chOff x="1567" y="648"/>
              <a:chExt cx="4157" cy="3618"/>
            </a:xfrm>
          </p:grpSpPr>
          <p:sp>
            <p:nvSpPr>
              <p:cNvPr id="36889" name="Line 1033"/>
              <p:cNvSpPr>
                <a:spLocks noChangeShapeType="1"/>
              </p:cNvSpPr>
              <p:nvPr/>
            </p:nvSpPr>
            <p:spPr bwMode="auto">
              <a:xfrm flipV="1">
                <a:off x="1578" y="648"/>
                <a:ext cx="1272" cy="141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lIns="92075" tIns="46038" rIns="92075" bIns="46038">
                <a:spAutoFit/>
              </a:bodyPr>
              <a:lstStyle/>
              <a:p>
                <a:pPr>
                  <a:defRPr/>
                </a:pPr>
                <a:endParaRPr lang="en-US"/>
              </a:p>
            </p:txBody>
          </p:sp>
          <p:sp>
            <p:nvSpPr>
              <p:cNvPr id="36890" name="Line 1034"/>
              <p:cNvSpPr>
                <a:spLocks noChangeShapeType="1"/>
              </p:cNvSpPr>
              <p:nvPr/>
            </p:nvSpPr>
            <p:spPr bwMode="auto">
              <a:xfrm>
                <a:off x="1572" y="2928"/>
                <a:ext cx="1272" cy="1338"/>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lIns="92075" tIns="46038" rIns="92075" bIns="46038">
                <a:spAutoFit/>
              </a:bodyPr>
              <a:lstStyle/>
              <a:p>
                <a:pPr>
                  <a:defRPr/>
                </a:pPr>
                <a:endParaRPr lang="en-US"/>
              </a:p>
            </p:txBody>
          </p:sp>
          <p:sp>
            <p:nvSpPr>
              <p:cNvPr id="36891" name="Line 1035"/>
              <p:cNvSpPr>
                <a:spLocks noChangeShapeType="1"/>
              </p:cNvSpPr>
              <p:nvPr/>
            </p:nvSpPr>
            <p:spPr bwMode="auto">
              <a:xfrm flipV="1">
                <a:off x="2670" y="648"/>
                <a:ext cx="3054" cy="141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lIns="92075" tIns="46038" rIns="92075" bIns="46038">
                <a:spAutoFit/>
              </a:bodyPr>
              <a:lstStyle/>
              <a:p>
                <a:pPr>
                  <a:defRPr/>
                </a:pPr>
                <a:endParaRPr lang="en-US"/>
              </a:p>
            </p:txBody>
          </p:sp>
          <p:sp>
            <p:nvSpPr>
              <p:cNvPr id="205852" name="Rectangle 1036"/>
              <p:cNvSpPr>
                <a:spLocks noChangeArrowheads="1"/>
              </p:cNvSpPr>
              <p:nvPr/>
            </p:nvSpPr>
            <p:spPr bwMode="auto">
              <a:xfrm rot="16808">
                <a:off x="1567" y="2391"/>
                <a:ext cx="1104" cy="203"/>
              </a:xfrm>
              <a:prstGeom prst="rect">
                <a:avLst/>
              </a:prstGeom>
              <a:noFill/>
              <a:ln w="38100">
                <a:solidFill>
                  <a:schemeClr val="hlink"/>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nchor="ctr">
                <a:spAutoFit/>
              </a:bodyPr>
              <a:lstStyle/>
              <a:p>
                <a:pPr algn="l" eaLnBrk="1" hangingPunct="1"/>
                <a:endParaRPr lang="en-US">
                  <a:solidFill>
                    <a:srgbClr val="FFFF00"/>
                  </a:solidFill>
                  <a:effectLst/>
                  <a:cs typeface="Arial" pitchFamily="34" charset="0"/>
                </a:endParaRPr>
              </a:p>
            </p:txBody>
          </p:sp>
          <p:sp>
            <p:nvSpPr>
              <p:cNvPr id="36893" name="Line 1037"/>
              <p:cNvSpPr>
                <a:spLocks noChangeShapeType="1"/>
              </p:cNvSpPr>
              <p:nvPr/>
            </p:nvSpPr>
            <p:spPr bwMode="auto">
              <a:xfrm>
                <a:off x="2682" y="2910"/>
                <a:ext cx="3042" cy="1350"/>
              </a:xfrm>
              <a:prstGeom prst="line">
                <a:avLst/>
              </a:prstGeom>
              <a:noFill/>
              <a:ln w="38100">
                <a:solidFill>
                  <a:schemeClr val="hlink"/>
                </a:solidFill>
                <a:round/>
                <a:headEnd/>
                <a:tailEnd/>
              </a:ln>
              <a:extLst>
                <a:ext uri="{909E8E84-426E-40DD-AFC4-6F175D3DCCD1}">
                  <a14:hiddenFill xmlns:a14="http://schemas.microsoft.com/office/drawing/2010/main">
                    <a:noFill/>
                  </a14:hiddenFill>
                </a:ext>
              </a:extLst>
            </p:spPr>
            <p:txBody>
              <a:bodyPr lIns="92075" tIns="46038" rIns="92075" bIns="46038">
                <a:spAutoFit/>
              </a:bodyPr>
              <a:lstStyle/>
              <a:p>
                <a:pPr>
                  <a:defRPr/>
                </a:pPr>
                <a:endParaRPr lang="en-US"/>
              </a:p>
            </p:txBody>
          </p:sp>
        </p:grpSp>
        <p:pic>
          <p:nvPicPr>
            <p:cNvPr id="205848" name="Picture 1038" descr="F:\EigeneDateien\MuCap\Vorträge\Troia2007\exphalle.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4" y="654"/>
              <a:ext cx="2880" cy="3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1039"/>
          <p:cNvGrpSpPr>
            <a:grpSpLocks/>
          </p:cNvGrpSpPr>
          <p:nvPr/>
        </p:nvGrpSpPr>
        <p:grpSpPr bwMode="auto">
          <a:xfrm>
            <a:off x="609602" y="990600"/>
            <a:ext cx="6419850" cy="5657850"/>
            <a:chOff x="384" y="624"/>
            <a:chExt cx="4044" cy="3564"/>
          </a:xfrm>
        </p:grpSpPr>
        <p:grpSp>
          <p:nvGrpSpPr>
            <p:cNvPr id="205840" name="Group 1040"/>
            <p:cNvGrpSpPr>
              <a:grpSpLocks/>
            </p:cNvGrpSpPr>
            <p:nvPr/>
          </p:nvGrpSpPr>
          <p:grpSpPr bwMode="auto">
            <a:xfrm>
              <a:off x="384" y="624"/>
              <a:ext cx="4044" cy="3564"/>
              <a:chOff x="384" y="624"/>
              <a:chExt cx="4044" cy="3564"/>
            </a:xfrm>
          </p:grpSpPr>
          <p:sp>
            <p:nvSpPr>
              <p:cNvPr id="36882" name="Line 1041"/>
              <p:cNvSpPr>
                <a:spLocks noChangeShapeType="1"/>
              </p:cNvSpPr>
              <p:nvPr/>
            </p:nvSpPr>
            <p:spPr bwMode="auto">
              <a:xfrm flipH="1" flipV="1">
                <a:off x="3288" y="624"/>
                <a:ext cx="1134" cy="1968"/>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lIns="92075" tIns="46038" rIns="92075" bIns="46038">
                <a:spAutoFit/>
              </a:bodyPr>
              <a:lstStyle/>
              <a:p>
                <a:pPr>
                  <a:defRPr/>
                </a:pPr>
                <a:endParaRPr lang="en-US"/>
              </a:p>
            </p:txBody>
          </p:sp>
          <p:sp>
            <p:nvSpPr>
              <p:cNvPr id="36883" name="Line 1042"/>
              <p:cNvSpPr>
                <a:spLocks noChangeShapeType="1"/>
              </p:cNvSpPr>
              <p:nvPr/>
            </p:nvSpPr>
            <p:spPr bwMode="auto">
              <a:xfrm flipH="1">
                <a:off x="3240" y="2916"/>
                <a:ext cx="1188" cy="1272"/>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lIns="92075" tIns="46038" rIns="92075" bIns="46038">
                <a:spAutoFit/>
              </a:bodyPr>
              <a:lstStyle/>
              <a:p>
                <a:pPr>
                  <a:defRPr/>
                </a:pPr>
                <a:endParaRPr lang="en-US"/>
              </a:p>
            </p:txBody>
          </p:sp>
          <p:sp>
            <p:nvSpPr>
              <p:cNvPr id="36884" name="Line 1043"/>
              <p:cNvSpPr>
                <a:spLocks noChangeShapeType="1"/>
              </p:cNvSpPr>
              <p:nvPr/>
            </p:nvSpPr>
            <p:spPr bwMode="auto">
              <a:xfrm flipH="1" flipV="1">
                <a:off x="384" y="624"/>
                <a:ext cx="3648" cy="1968"/>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lIns="92075" tIns="46038" rIns="92075" bIns="46038">
                <a:spAutoFit/>
              </a:bodyPr>
              <a:lstStyle/>
              <a:p>
                <a:pPr>
                  <a:defRPr/>
                </a:pPr>
                <a:endParaRPr lang="en-US"/>
              </a:p>
            </p:txBody>
          </p:sp>
          <p:sp>
            <p:nvSpPr>
              <p:cNvPr id="205845" name="Rectangle 1044"/>
              <p:cNvSpPr>
                <a:spLocks noChangeArrowheads="1"/>
              </p:cNvSpPr>
              <p:nvPr/>
            </p:nvSpPr>
            <p:spPr bwMode="auto">
              <a:xfrm rot="21583192" flipH="1">
                <a:off x="4031" y="2655"/>
                <a:ext cx="394" cy="203"/>
              </a:xfrm>
              <a:prstGeom prst="rect">
                <a:avLst/>
              </a:prstGeom>
              <a:noFill/>
              <a:ln w="38100">
                <a:solidFill>
                  <a:srgbClr val="009900"/>
                </a:solidFill>
                <a:miter lim="800000"/>
                <a:headEnd/>
                <a:tailEnd/>
              </a:ln>
              <a:extLst>
                <a:ext uri="{909E8E84-426E-40DD-AFC4-6F175D3DCCD1}">
                  <a14:hiddenFill xmlns:a14="http://schemas.microsoft.com/office/drawing/2010/main">
                    <a:solidFill>
                      <a:srgbClr val="FFFFFF"/>
                    </a:solidFill>
                  </a14:hiddenFill>
                </a:ext>
              </a:extLst>
            </p:spPr>
            <p:txBody>
              <a:bodyPr lIns="92075" tIns="46038" rIns="92075" bIns="46038" anchor="ctr">
                <a:spAutoFit/>
              </a:bodyPr>
              <a:lstStyle/>
              <a:p>
                <a:pPr algn="l" eaLnBrk="1" hangingPunct="1"/>
                <a:endParaRPr lang="en-US">
                  <a:solidFill>
                    <a:srgbClr val="FFFF00"/>
                  </a:solidFill>
                  <a:effectLst/>
                  <a:cs typeface="Arial" pitchFamily="34" charset="0"/>
                </a:endParaRPr>
              </a:p>
            </p:txBody>
          </p:sp>
          <p:sp>
            <p:nvSpPr>
              <p:cNvPr id="36886" name="Line 1045"/>
              <p:cNvSpPr>
                <a:spLocks noChangeShapeType="1"/>
              </p:cNvSpPr>
              <p:nvPr/>
            </p:nvSpPr>
            <p:spPr bwMode="auto">
              <a:xfrm flipH="1">
                <a:off x="390" y="2928"/>
                <a:ext cx="3642" cy="1242"/>
              </a:xfrm>
              <a:prstGeom prst="line">
                <a:avLst/>
              </a:prstGeom>
              <a:noFill/>
              <a:ln w="38100">
                <a:solidFill>
                  <a:srgbClr val="009900"/>
                </a:solidFill>
                <a:round/>
                <a:headEnd/>
                <a:tailEnd/>
              </a:ln>
              <a:extLst>
                <a:ext uri="{909E8E84-426E-40DD-AFC4-6F175D3DCCD1}">
                  <a14:hiddenFill xmlns:a14="http://schemas.microsoft.com/office/drawing/2010/main">
                    <a:noFill/>
                  </a14:hiddenFill>
                </a:ext>
              </a:extLst>
            </p:spPr>
            <p:txBody>
              <a:bodyPr lIns="92075" tIns="46038" rIns="92075" bIns="46038">
                <a:spAutoFit/>
              </a:bodyPr>
              <a:lstStyle/>
              <a:p>
                <a:pPr>
                  <a:defRPr/>
                </a:pPr>
                <a:endParaRPr lang="en-US"/>
              </a:p>
            </p:txBody>
          </p:sp>
        </p:grpSp>
        <p:pic>
          <p:nvPicPr>
            <p:cNvPr id="205841" name="Picture 1046" descr="F:\EigeneDateien\MuCap\Vorträge\Troia2007\piE3.JPG"/>
            <p:cNvPicPr>
              <a:picLocks noChangeAspect="1" noChangeArrowheads="1"/>
            </p:cNvPicPr>
            <p:nvPr/>
          </p:nvPicPr>
          <p:blipFill>
            <a:blip r:embed="rId7">
              <a:extLst>
                <a:ext uri="{28A0092B-C50C-407E-A947-70E740481C1C}">
                  <a14:useLocalDpi xmlns:a14="http://schemas.microsoft.com/office/drawing/2010/main" val="0"/>
                </a:ext>
              </a:extLst>
            </a:blip>
            <a:srcRect l="4666" t="6999" r="7782" b="12001"/>
            <a:stretch>
              <a:fillRect/>
            </a:stretch>
          </p:blipFill>
          <p:spPr bwMode="auto">
            <a:xfrm>
              <a:off x="384" y="624"/>
              <a:ext cx="2880" cy="3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5736" name="Group 24"/>
          <p:cNvGrpSpPr>
            <a:grpSpLocks/>
          </p:cNvGrpSpPr>
          <p:nvPr/>
        </p:nvGrpSpPr>
        <p:grpSpPr bwMode="auto">
          <a:xfrm>
            <a:off x="457200" y="2590800"/>
            <a:ext cx="1066800" cy="1600200"/>
            <a:chOff x="288" y="1632"/>
            <a:chExt cx="672" cy="1008"/>
          </a:xfrm>
        </p:grpSpPr>
        <p:sp>
          <p:nvSpPr>
            <p:cNvPr id="205838" name="Text Box 22"/>
            <p:cNvSpPr txBox="1">
              <a:spLocks noChangeArrowheads="1"/>
            </p:cNvSpPr>
            <p:nvPr/>
          </p:nvSpPr>
          <p:spPr bwMode="auto">
            <a:xfrm>
              <a:off x="288" y="1632"/>
              <a:ext cx="672" cy="231"/>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eaLnBrk="1" hangingPunct="1">
                <a:spcBef>
                  <a:spcPct val="50000"/>
                </a:spcBef>
              </a:pPr>
              <a:r>
                <a:rPr lang="en-US" sz="1800" b="1">
                  <a:solidFill>
                    <a:srgbClr val="FFFFFF"/>
                  </a:solidFill>
                  <a:effectLst/>
                </a:rPr>
                <a:t>MEG</a:t>
              </a:r>
            </a:p>
          </p:txBody>
        </p:sp>
        <p:sp>
          <p:nvSpPr>
            <p:cNvPr id="205839" name="AutoShape 23"/>
            <p:cNvSpPr>
              <a:spLocks noChangeArrowheads="1"/>
            </p:cNvSpPr>
            <p:nvPr/>
          </p:nvSpPr>
          <p:spPr bwMode="auto">
            <a:xfrm>
              <a:off x="480" y="1968"/>
              <a:ext cx="192" cy="672"/>
            </a:xfrm>
            <a:prstGeom prst="downArrow">
              <a:avLst>
                <a:gd name="adj1" fmla="val 50000"/>
                <a:gd name="adj2" fmla="val 87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l" eaLnBrk="1" hangingPunct="1"/>
              <a:endParaRPr lang="en-US" sz="1800">
                <a:solidFill>
                  <a:srgbClr val="FFFFFF"/>
                </a:solidFill>
                <a:effectLst/>
              </a:endParaRPr>
            </a:p>
          </p:txBody>
        </p:sp>
      </p:grpSp>
      <p:grpSp>
        <p:nvGrpSpPr>
          <p:cNvPr id="115740" name="Group 28"/>
          <p:cNvGrpSpPr>
            <a:grpSpLocks/>
          </p:cNvGrpSpPr>
          <p:nvPr/>
        </p:nvGrpSpPr>
        <p:grpSpPr bwMode="auto">
          <a:xfrm>
            <a:off x="2362200" y="1676400"/>
            <a:ext cx="1066800" cy="2438400"/>
            <a:chOff x="1488" y="1056"/>
            <a:chExt cx="672" cy="1536"/>
          </a:xfrm>
        </p:grpSpPr>
        <p:sp>
          <p:nvSpPr>
            <p:cNvPr id="205836" name="Text Box 26"/>
            <p:cNvSpPr txBox="1">
              <a:spLocks noChangeArrowheads="1"/>
            </p:cNvSpPr>
            <p:nvPr/>
          </p:nvSpPr>
          <p:spPr bwMode="auto">
            <a:xfrm>
              <a:off x="1488" y="1056"/>
              <a:ext cx="672" cy="751"/>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eaLnBrk="1" hangingPunct="1">
                <a:spcBef>
                  <a:spcPct val="50000"/>
                </a:spcBef>
              </a:pPr>
              <a:r>
                <a:rPr lang="en-US" sz="1800" b="1">
                  <a:solidFill>
                    <a:srgbClr val="FFFFFF"/>
                  </a:solidFill>
                  <a:effectLst/>
                </a:rPr>
                <a:t>MuSun</a:t>
              </a:r>
            </a:p>
            <a:p>
              <a:pPr eaLnBrk="1" hangingPunct="1">
                <a:spcBef>
                  <a:spcPct val="50000"/>
                </a:spcBef>
              </a:pPr>
              <a:r>
                <a:rPr lang="en-US" sz="1800" b="1">
                  <a:solidFill>
                    <a:srgbClr val="FFFFFF"/>
                  </a:solidFill>
                  <a:effectLst/>
                </a:rPr>
                <a:t>MuCap</a:t>
              </a:r>
            </a:p>
            <a:p>
              <a:pPr eaLnBrk="1" hangingPunct="1">
                <a:spcBef>
                  <a:spcPct val="50000"/>
                </a:spcBef>
              </a:pPr>
              <a:r>
                <a:rPr lang="en-US" sz="1800" b="1">
                  <a:solidFill>
                    <a:srgbClr val="FFFFFF"/>
                  </a:solidFill>
                  <a:effectLst/>
                </a:rPr>
                <a:t>MuLan</a:t>
              </a:r>
            </a:p>
          </p:txBody>
        </p:sp>
        <p:sp>
          <p:nvSpPr>
            <p:cNvPr id="205837" name="AutoShape 27"/>
            <p:cNvSpPr>
              <a:spLocks noChangeArrowheads="1"/>
            </p:cNvSpPr>
            <p:nvPr/>
          </p:nvSpPr>
          <p:spPr bwMode="auto">
            <a:xfrm>
              <a:off x="1680" y="1920"/>
              <a:ext cx="192" cy="672"/>
            </a:xfrm>
            <a:prstGeom prst="downArrow">
              <a:avLst>
                <a:gd name="adj1" fmla="val 50000"/>
                <a:gd name="adj2" fmla="val 875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l" eaLnBrk="1" hangingPunct="1"/>
              <a:endParaRPr lang="en-US" sz="1800">
                <a:solidFill>
                  <a:srgbClr val="FFFFFF"/>
                </a:solidFill>
                <a:effectLst/>
              </a:endParaRPr>
            </a:p>
          </p:txBody>
        </p:sp>
      </p:grpSp>
      <p:sp>
        <p:nvSpPr>
          <p:cNvPr id="115741" name="Oval 29"/>
          <p:cNvSpPr>
            <a:spLocks noChangeArrowheads="1"/>
          </p:cNvSpPr>
          <p:nvPr/>
        </p:nvSpPr>
        <p:spPr bwMode="auto">
          <a:xfrm>
            <a:off x="6805615" y="2819400"/>
            <a:ext cx="1576387" cy="990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pPr eaLnBrk="1" hangingPunct="1"/>
            <a:r>
              <a:rPr lang="en-US" sz="1800" b="1">
                <a:solidFill>
                  <a:srgbClr val="000000"/>
                </a:solidFill>
                <a:effectLst/>
              </a:rPr>
              <a:t>PiBeta + new</a:t>
            </a:r>
          </a:p>
          <a:p>
            <a:pPr eaLnBrk="1" hangingPunct="1"/>
            <a:r>
              <a:rPr lang="en-US" sz="1800" b="1">
                <a:solidFill>
                  <a:srgbClr val="000000"/>
                </a:solidFill>
                <a:effectLst/>
                <a:latin typeface="Symbol" pitchFamily="18" charset="2"/>
              </a:rPr>
              <a:t>p/m </a:t>
            </a:r>
            <a:r>
              <a:rPr lang="en-US" sz="1800" b="1">
                <a:solidFill>
                  <a:srgbClr val="000000"/>
                </a:solidFill>
                <a:effectLst/>
              </a:rPr>
              <a:t>area</a:t>
            </a:r>
          </a:p>
        </p:txBody>
      </p:sp>
      <p:grpSp>
        <p:nvGrpSpPr>
          <p:cNvPr id="115746" name="Group 34"/>
          <p:cNvGrpSpPr>
            <a:grpSpLocks/>
          </p:cNvGrpSpPr>
          <p:nvPr/>
        </p:nvGrpSpPr>
        <p:grpSpPr bwMode="auto">
          <a:xfrm>
            <a:off x="3657600" y="4114800"/>
            <a:ext cx="2133600" cy="1371600"/>
            <a:chOff x="2304" y="2592"/>
            <a:chExt cx="1344" cy="864"/>
          </a:xfrm>
        </p:grpSpPr>
        <p:sp>
          <p:nvSpPr>
            <p:cNvPr id="205834" name="Text Box 31"/>
            <p:cNvSpPr txBox="1">
              <a:spLocks noChangeArrowheads="1"/>
            </p:cNvSpPr>
            <p:nvPr/>
          </p:nvSpPr>
          <p:spPr bwMode="auto">
            <a:xfrm>
              <a:off x="2304" y="2592"/>
              <a:ext cx="1008" cy="404"/>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eaLnBrk="1" hangingPunct="1">
                <a:spcBef>
                  <a:spcPct val="50000"/>
                </a:spcBef>
              </a:pPr>
              <a:r>
                <a:rPr lang="en-US" sz="1800" b="1">
                  <a:solidFill>
                    <a:srgbClr val="FFFFFF"/>
                  </a:solidFill>
                  <a:effectLst/>
                </a:rPr>
                <a:t>Lamb shift below</a:t>
              </a:r>
            </a:p>
          </p:txBody>
        </p:sp>
        <p:sp>
          <p:nvSpPr>
            <p:cNvPr id="36875" name="AutoShape 33"/>
            <p:cNvSpPr>
              <a:spLocks noChangeArrowheads="1"/>
            </p:cNvSpPr>
            <p:nvPr/>
          </p:nvSpPr>
          <p:spPr bwMode="auto">
            <a:xfrm rot="5400000">
              <a:off x="2952" y="2760"/>
              <a:ext cx="768" cy="62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 name="T18" fmla="*/ 3150 w 21600"/>
                <a:gd name="T19" fmla="*/ 3150 h 21600"/>
                <a:gd name="T20" fmla="*/ 18450 w 21600"/>
                <a:gd name="T21" fmla="*/ 1845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6200" y="10800"/>
                  </a:moveTo>
                  <a:cubicBezTo>
                    <a:pt x="16200" y="7817"/>
                    <a:pt x="13782" y="5400"/>
                    <a:pt x="10800" y="5400"/>
                  </a:cubicBezTo>
                  <a:cubicBezTo>
                    <a:pt x="7817" y="5400"/>
                    <a:pt x="5400" y="7817"/>
                    <a:pt x="5400" y="10800"/>
                  </a:cubicBezTo>
                  <a:lnTo>
                    <a:pt x="0" y="10800"/>
                  </a:lnTo>
                  <a:cubicBezTo>
                    <a:pt x="0" y="4835"/>
                    <a:pt x="4835" y="0"/>
                    <a:pt x="10800" y="0"/>
                  </a:cubicBezTo>
                  <a:cubicBezTo>
                    <a:pt x="16764" y="0"/>
                    <a:pt x="21599" y="4835"/>
                    <a:pt x="21600" y="10799"/>
                  </a:cubicBezTo>
                  <a:lnTo>
                    <a:pt x="21600" y="10800"/>
                  </a:lnTo>
                  <a:lnTo>
                    <a:pt x="24300" y="10800"/>
                  </a:lnTo>
                  <a:lnTo>
                    <a:pt x="18900" y="16200"/>
                  </a:lnTo>
                  <a:lnTo>
                    <a:pt x="13500" y="10800"/>
                  </a:lnTo>
                  <a:lnTo>
                    <a:pt x="16200" y="10800"/>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p>
          </p:txBody>
        </p:sp>
      </p:gr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right)">
                                      <p:cBhvr>
                                        <p:cTn id="12" dur="500"/>
                                        <p:tgtEl>
                                          <p:spTgt spid="5"/>
                                        </p:tgtEl>
                                      </p:cBhvr>
                                    </p:animEffect>
                                  </p:childTnLst>
                                </p:cTn>
                              </p:par>
                            </p:childTnLst>
                          </p:cTn>
                        </p:par>
                        <p:par>
                          <p:cTn id="13" fill="hold" nodeType="afterGroup">
                            <p:stCondLst>
                              <p:cond delay="500"/>
                            </p:stCondLst>
                            <p:childTnLst>
                              <p:par>
                                <p:cTn id="14" presetID="1" presetClass="entr" presetSubtype="0" fill="hold" nodeType="afterEffect">
                                  <p:stCondLst>
                                    <p:cond delay="0"/>
                                  </p:stCondLst>
                                  <p:childTnLst>
                                    <p:set>
                                      <p:cBhvr>
                                        <p:cTn id="15" dur="1" fill="hold">
                                          <p:stCondLst>
                                            <p:cond delay="0"/>
                                          </p:stCondLst>
                                        </p:cTn>
                                        <p:tgtEl>
                                          <p:spTgt spid="115736"/>
                                        </p:tgtEl>
                                        <p:attrNameLst>
                                          <p:attrName>style.visibility</p:attrName>
                                        </p:attrNameLst>
                                      </p:cBhvr>
                                      <p:to>
                                        <p:strVal val="visible"/>
                                      </p:to>
                                    </p:set>
                                  </p:childTnLst>
                                </p:cTn>
                              </p:par>
                            </p:childTnLst>
                          </p:cTn>
                        </p:par>
                        <p:par>
                          <p:cTn id="16" fill="hold" nodeType="afterGroup">
                            <p:stCondLst>
                              <p:cond delay="500"/>
                            </p:stCondLst>
                            <p:childTnLst>
                              <p:par>
                                <p:cTn id="17" presetID="1" presetClass="entr" presetSubtype="0" fill="hold" nodeType="afterEffect">
                                  <p:stCondLst>
                                    <p:cond delay="0"/>
                                  </p:stCondLst>
                                  <p:childTnLst>
                                    <p:set>
                                      <p:cBhvr>
                                        <p:cTn id="18" dur="1" fill="hold">
                                          <p:stCondLst>
                                            <p:cond delay="0"/>
                                          </p:stCondLst>
                                        </p:cTn>
                                        <p:tgtEl>
                                          <p:spTgt spid="11574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5746"/>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57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4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81002" y="15240"/>
            <a:ext cx="8229600" cy="1143000"/>
          </a:xfrm>
        </p:spPr>
        <p:txBody>
          <a:bodyPr/>
          <a:lstStyle/>
          <a:p>
            <a:r>
              <a:rPr lang="en-US" sz="3600" dirty="0"/>
              <a:t>Design Considerations</a:t>
            </a:r>
            <a:br>
              <a:rPr lang="en-US" sz="3600" dirty="0"/>
            </a:br>
            <a:r>
              <a:rPr lang="en-US" sz="3600" i="1" dirty="0">
                <a:solidFill>
                  <a:srgbClr val="FF0000"/>
                </a:solidFill>
              </a:rPr>
              <a:t>counts</a:t>
            </a:r>
            <a:r>
              <a:rPr lang="en-US" sz="3600" dirty="0"/>
              <a:t> and </a:t>
            </a:r>
            <a:r>
              <a:rPr lang="en-US" sz="3600" i="1" dirty="0">
                <a:solidFill>
                  <a:srgbClr val="FF0000"/>
                </a:solidFill>
              </a:rPr>
              <a:t>systematic</a:t>
            </a:r>
            <a:r>
              <a:rPr lang="en-US" sz="3600" dirty="0"/>
              <a:t> control</a:t>
            </a:r>
          </a:p>
        </p:txBody>
      </p:sp>
      <p:sp>
        <p:nvSpPr>
          <p:cNvPr id="6" name="Bent Arrow 5"/>
          <p:cNvSpPr/>
          <p:nvPr/>
        </p:nvSpPr>
        <p:spPr bwMode="auto">
          <a:xfrm flipV="1">
            <a:off x="1978794" y="1117600"/>
            <a:ext cx="762000" cy="635000"/>
          </a:xfrm>
          <a:prstGeom prst="bentArrow">
            <a:avLst/>
          </a:prstGeom>
          <a:solidFill>
            <a:schemeClr val="bg2">
              <a:lumMod val="40000"/>
              <a:lumOff val="60000"/>
            </a:schemeClr>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none" lIns="91420" tIns="45711" rIns="91420" bIns="45711" numCol="1" rtlCol="0" anchor="ctr" anchorCtr="0" compatLnSpc="1">
            <a:prstTxWarp prst="textNoShape">
              <a:avLst/>
            </a:prstTxWarp>
          </a:bodyPr>
          <a:lstStyle/>
          <a:p>
            <a:endParaRPr lang="en-US" smtClean="0">
              <a:solidFill>
                <a:srgbClr val="99CC00"/>
              </a:solidFill>
            </a:endParaRPr>
          </a:p>
        </p:txBody>
      </p:sp>
      <p:sp>
        <p:nvSpPr>
          <p:cNvPr id="7" name="TextBox 6"/>
          <p:cNvSpPr txBox="1"/>
          <p:nvPr/>
        </p:nvSpPr>
        <p:spPr>
          <a:xfrm>
            <a:off x="2740793" y="1383268"/>
            <a:ext cx="5971507" cy="369332"/>
          </a:xfrm>
          <a:prstGeom prst="rect">
            <a:avLst/>
          </a:prstGeom>
          <a:noFill/>
        </p:spPr>
        <p:txBody>
          <a:bodyPr wrap="none" lIns="91420" tIns="45711" rIns="91420" bIns="45711" rtlCol="0">
            <a:spAutoFit/>
          </a:bodyPr>
          <a:lstStyle/>
          <a:p>
            <a:r>
              <a:rPr lang="en-US" sz="1800" dirty="0">
                <a:solidFill>
                  <a:srgbClr val="000000"/>
                </a:solidFill>
                <a:effectLst/>
              </a:rPr>
              <a:t>Need: </a:t>
            </a:r>
            <a:r>
              <a:rPr lang="en-US" sz="1800" b="1" dirty="0">
                <a:solidFill>
                  <a:srgbClr val="0000FF"/>
                </a:solidFill>
                <a:effectLst/>
              </a:rPr>
              <a:t>10</a:t>
            </a:r>
            <a:r>
              <a:rPr lang="en-US" sz="1800" b="1" baseline="30000" dirty="0">
                <a:solidFill>
                  <a:srgbClr val="0000FF"/>
                </a:solidFill>
                <a:effectLst/>
              </a:rPr>
              <a:t>12</a:t>
            </a:r>
            <a:r>
              <a:rPr lang="en-US" sz="1800" b="1" dirty="0">
                <a:solidFill>
                  <a:srgbClr val="0000FF"/>
                </a:solidFill>
                <a:effectLst/>
              </a:rPr>
              <a:t> </a:t>
            </a:r>
            <a:r>
              <a:rPr lang="en-US" sz="1800" b="1" dirty="0">
                <a:solidFill>
                  <a:srgbClr val="0000FF"/>
                </a:solidFill>
                <a:effectLst/>
                <a:latin typeface="Symbol" pitchFamily="18" charset="2"/>
              </a:rPr>
              <a:t>m</a:t>
            </a:r>
            <a:r>
              <a:rPr lang="en-US" sz="1800" b="1" baseline="30000" dirty="0">
                <a:solidFill>
                  <a:srgbClr val="0000FF"/>
                </a:solidFill>
                <a:effectLst/>
              </a:rPr>
              <a:t>+</a:t>
            </a:r>
            <a:r>
              <a:rPr lang="en-US" sz="1800" dirty="0">
                <a:solidFill>
                  <a:srgbClr val="0000FF"/>
                </a:solidFill>
                <a:effectLst/>
              </a:rPr>
              <a:t> decays (1 ppm) </a:t>
            </a:r>
            <a:r>
              <a:rPr lang="en-US" sz="1800" dirty="0">
                <a:solidFill>
                  <a:srgbClr val="000000"/>
                </a:solidFill>
                <a:effectLst/>
              </a:rPr>
              <a:t>&amp;</a:t>
            </a:r>
            <a:r>
              <a:rPr lang="en-US" sz="1800" dirty="0">
                <a:solidFill>
                  <a:srgbClr val="0000FF"/>
                </a:solidFill>
                <a:effectLst/>
              </a:rPr>
              <a:t> </a:t>
            </a:r>
            <a:r>
              <a:rPr lang="en-US" sz="1800" b="1" dirty="0">
                <a:solidFill>
                  <a:srgbClr val="FC0128"/>
                </a:solidFill>
                <a:effectLst/>
              </a:rPr>
              <a:t>10</a:t>
            </a:r>
            <a:r>
              <a:rPr lang="en-US" sz="1800" b="1" baseline="30000" dirty="0">
                <a:solidFill>
                  <a:srgbClr val="FC0128"/>
                </a:solidFill>
                <a:effectLst/>
              </a:rPr>
              <a:t>10</a:t>
            </a:r>
            <a:r>
              <a:rPr lang="en-US" sz="1800" b="1" dirty="0">
                <a:solidFill>
                  <a:srgbClr val="FC0128"/>
                </a:solidFill>
                <a:effectLst/>
              </a:rPr>
              <a:t> </a:t>
            </a:r>
            <a:r>
              <a:rPr lang="en-US" sz="1800" b="1" dirty="0">
                <a:solidFill>
                  <a:srgbClr val="FC0128"/>
                </a:solidFill>
                <a:effectLst/>
                <a:latin typeface="Symbol" pitchFamily="18" charset="2"/>
              </a:rPr>
              <a:t>m</a:t>
            </a:r>
            <a:r>
              <a:rPr lang="en-US" sz="1800" b="1" baseline="30000" dirty="0">
                <a:solidFill>
                  <a:srgbClr val="FC0128"/>
                </a:solidFill>
                <a:effectLst/>
              </a:rPr>
              <a:t>-</a:t>
            </a:r>
            <a:r>
              <a:rPr lang="en-US" sz="1800" b="1" dirty="0">
                <a:solidFill>
                  <a:srgbClr val="FC0128"/>
                </a:solidFill>
                <a:effectLst/>
              </a:rPr>
              <a:t> </a:t>
            </a:r>
            <a:r>
              <a:rPr lang="en-US" sz="1800" dirty="0">
                <a:solidFill>
                  <a:srgbClr val="FC0128"/>
                </a:solidFill>
                <a:effectLst/>
              </a:rPr>
              <a:t>decays (10 ppm)</a:t>
            </a:r>
          </a:p>
        </p:txBody>
      </p:sp>
      <p:pic>
        <p:nvPicPr>
          <p:cNvPr id="9" name="Picture 1046" descr="F:\EigeneDateien\MuCap\Vorträge\Troia2007\piE3.JPG"/>
          <p:cNvPicPr>
            <a:picLocks noChangeAspect="1" noChangeArrowheads="1"/>
          </p:cNvPicPr>
          <p:nvPr/>
        </p:nvPicPr>
        <p:blipFill rotWithShape="1">
          <a:blip r:embed="rId2">
            <a:extLst>
              <a:ext uri="{28A0092B-C50C-407E-A947-70E740481C1C}">
                <a14:useLocalDpi xmlns:a14="http://schemas.microsoft.com/office/drawing/2010/main" val="0"/>
              </a:ext>
            </a:extLst>
          </a:blip>
          <a:srcRect l="26820" t="23270" r="29445" b="19700"/>
          <a:stretch/>
        </p:blipFill>
        <p:spPr bwMode="auto">
          <a:xfrm>
            <a:off x="76200" y="1824368"/>
            <a:ext cx="2895600" cy="5033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3124202" y="1905000"/>
            <a:ext cx="5867400" cy="4098985"/>
          </a:xfrm>
          <a:prstGeom prst="rect">
            <a:avLst/>
          </a:prstGeom>
          <a:noFill/>
        </p:spPr>
        <p:txBody>
          <a:bodyPr wrap="square" lIns="91420" tIns="45711" rIns="91420" bIns="45711" rtlCol="0">
            <a:spAutoFit/>
          </a:bodyPr>
          <a:lstStyle/>
          <a:p>
            <a:pPr algn="l" eaLnBrk="1" hangingPunct="1"/>
            <a:r>
              <a:rPr lang="de-DE" sz="1600" b="1" dirty="0">
                <a:solidFill>
                  <a:srgbClr val="000000"/>
                </a:solidFill>
                <a:effectLst/>
              </a:rPr>
              <a:t>PSI: </a:t>
            </a:r>
          </a:p>
          <a:p>
            <a:pPr marL="742796" lvl="1" indent="-285690" algn="l" eaLnBrk="1" hangingPunct="1">
              <a:buFont typeface="Arial" pitchFamily="34" charset="0"/>
              <a:buChar char="•"/>
            </a:pPr>
            <a:r>
              <a:rPr lang="de-DE" sz="1600" b="1" dirty="0">
                <a:solidFill>
                  <a:srgbClr val="000000"/>
                </a:solidFill>
                <a:effectLst/>
              </a:rPr>
              <a:t>2.2 mA protons @ 590 MeV</a:t>
            </a:r>
          </a:p>
          <a:p>
            <a:pPr marL="742796" lvl="1" indent="-285690" algn="l" eaLnBrk="1" hangingPunct="1">
              <a:buFont typeface="Arial" pitchFamily="34" charset="0"/>
              <a:buChar char="•"/>
            </a:pPr>
            <a:r>
              <a:rPr lang="de-DE" sz="1600" b="1" dirty="0">
                <a:solidFill>
                  <a:srgbClr val="000000"/>
                </a:solidFill>
                <a:effectLst/>
                <a:latin typeface="Symbol" pitchFamily="18" charset="2"/>
              </a:rPr>
              <a:t>p</a:t>
            </a:r>
            <a:r>
              <a:rPr lang="de-DE" sz="1600" b="1" dirty="0">
                <a:solidFill>
                  <a:srgbClr val="000000"/>
                </a:solidFill>
                <a:effectLst/>
              </a:rPr>
              <a:t>E3 low-energy muon beamline </a:t>
            </a:r>
          </a:p>
          <a:p>
            <a:pPr marL="742796" lvl="1" indent="-285690" algn="l" eaLnBrk="1" hangingPunct="1">
              <a:buFont typeface="Arial" pitchFamily="34" charset="0"/>
              <a:buChar char="•"/>
            </a:pPr>
            <a:r>
              <a:rPr lang="de-DE" sz="1600" b="1" dirty="0">
                <a:solidFill>
                  <a:srgbClr val="000000"/>
                </a:solidFill>
                <a:effectLst/>
              </a:rPr>
              <a:t>Time structured custom Kicker</a:t>
            </a:r>
          </a:p>
          <a:p>
            <a:pPr algn="l" eaLnBrk="1" hangingPunct="1"/>
            <a:endParaRPr lang="de-DE" sz="1600" b="1" dirty="0">
              <a:solidFill>
                <a:srgbClr val="808080"/>
              </a:solidFill>
              <a:effectLst/>
            </a:endParaRPr>
          </a:p>
          <a:p>
            <a:pPr algn="l" eaLnBrk="1" hangingPunct="1"/>
            <a:r>
              <a:rPr lang="de-DE" sz="1600" b="1" dirty="0">
                <a:solidFill>
                  <a:srgbClr val="0000FF"/>
                </a:solidFill>
                <a:effectLst/>
              </a:rPr>
              <a:t>MuLan:</a:t>
            </a:r>
          </a:p>
          <a:p>
            <a:pPr marL="742796" lvl="1" indent="-285690" algn="l" eaLnBrk="1" hangingPunct="1">
              <a:buFont typeface="Arial" pitchFamily="34" charset="0"/>
              <a:buChar char="•"/>
            </a:pPr>
            <a:r>
              <a:rPr lang="de-DE" sz="1600" b="1" dirty="0">
                <a:solidFill>
                  <a:srgbClr val="0000FF"/>
                </a:solidFill>
                <a:effectLst/>
              </a:rPr>
              <a:t>~10</a:t>
            </a:r>
            <a:r>
              <a:rPr lang="de-DE" sz="1600" b="1" baseline="30000" dirty="0">
                <a:solidFill>
                  <a:srgbClr val="0000FF"/>
                </a:solidFill>
                <a:effectLst/>
              </a:rPr>
              <a:t>7</a:t>
            </a:r>
            <a:r>
              <a:rPr lang="de-DE" sz="1600" b="1" dirty="0">
                <a:solidFill>
                  <a:srgbClr val="0000FF"/>
                </a:solidFill>
                <a:effectLst/>
              </a:rPr>
              <a:t> </a:t>
            </a:r>
            <a:r>
              <a:rPr lang="de-DE" sz="1600" b="1" dirty="0">
                <a:solidFill>
                  <a:srgbClr val="0000FF"/>
                </a:solidFill>
                <a:effectLst/>
                <a:latin typeface="Symbol" pitchFamily="18" charset="2"/>
              </a:rPr>
              <a:t>m</a:t>
            </a:r>
            <a:r>
              <a:rPr lang="de-DE" sz="1600" b="1" dirty="0">
                <a:solidFill>
                  <a:srgbClr val="0000FF"/>
                </a:solidFill>
                <a:effectLst/>
              </a:rPr>
              <a:t>+ /s</a:t>
            </a:r>
          </a:p>
          <a:p>
            <a:pPr marL="742796" lvl="1" indent="-285690" algn="l" eaLnBrk="1" hangingPunct="1">
              <a:buFont typeface="Arial" pitchFamily="34" charset="0"/>
              <a:buChar char="•"/>
            </a:pPr>
            <a:r>
              <a:rPr lang="de-DE" sz="1600" b="1" dirty="0">
                <a:solidFill>
                  <a:srgbClr val="0000FF"/>
                </a:solidFill>
                <a:effectLst/>
              </a:rPr>
              <a:t>Beam-on / Beam-off periodic cycles</a:t>
            </a:r>
          </a:p>
          <a:p>
            <a:pPr marL="742796" lvl="1" indent="-285690" algn="l" eaLnBrk="1" hangingPunct="1">
              <a:buFont typeface="Arial" pitchFamily="34" charset="0"/>
              <a:buChar char="•"/>
            </a:pPr>
            <a:r>
              <a:rPr lang="de-DE" sz="1600" b="1" dirty="0">
                <a:solidFill>
                  <a:srgbClr val="0000FF"/>
                </a:solidFill>
                <a:effectLst/>
              </a:rPr>
              <a:t>Multiple decays per cycle</a:t>
            </a:r>
          </a:p>
          <a:p>
            <a:pPr algn="l" eaLnBrk="1" hangingPunct="1"/>
            <a:endParaRPr lang="de-DE" sz="1600" b="1" dirty="0">
              <a:solidFill>
                <a:srgbClr val="808080"/>
              </a:solidFill>
              <a:effectLst/>
            </a:endParaRPr>
          </a:p>
          <a:p>
            <a:pPr algn="l" eaLnBrk="1" hangingPunct="1"/>
            <a:r>
              <a:rPr lang="de-DE" sz="1600" b="1" dirty="0">
                <a:solidFill>
                  <a:srgbClr val="FF0000"/>
                </a:solidFill>
                <a:effectLst/>
              </a:rPr>
              <a:t>MuCap:</a:t>
            </a:r>
          </a:p>
          <a:p>
            <a:pPr marL="742796" lvl="1" indent="-285690" algn="l" eaLnBrk="1" hangingPunct="1">
              <a:buFont typeface="Arial" pitchFamily="34" charset="0"/>
              <a:buChar char="•"/>
            </a:pPr>
            <a:r>
              <a:rPr lang="de-DE" sz="1600" b="1" dirty="0">
                <a:solidFill>
                  <a:srgbClr val="FF0000"/>
                </a:solidFill>
                <a:effectLst/>
              </a:rPr>
              <a:t>~10</a:t>
            </a:r>
            <a:r>
              <a:rPr lang="de-DE" sz="1600" b="1" baseline="30000" dirty="0">
                <a:solidFill>
                  <a:srgbClr val="FF0000"/>
                </a:solidFill>
                <a:effectLst/>
              </a:rPr>
              <a:t>5</a:t>
            </a:r>
            <a:r>
              <a:rPr lang="de-DE" sz="1600" b="1" dirty="0">
                <a:solidFill>
                  <a:srgbClr val="FF0000"/>
                </a:solidFill>
                <a:effectLst/>
              </a:rPr>
              <a:t> </a:t>
            </a:r>
            <a:r>
              <a:rPr lang="de-DE" sz="1600" b="1" dirty="0">
                <a:solidFill>
                  <a:srgbClr val="FF0000"/>
                </a:solidFill>
                <a:effectLst/>
                <a:latin typeface="Symbol" pitchFamily="18" charset="2"/>
              </a:rPr>
              <a:t>m</a:t>
            </a:r>
            <a:r>
              <a:rPr lang="de-DE" sz="1600" b="1" baseline="30000" dirty="0">
                <a:solidFill>
                  <a:srgbClr val="FF0000"/>
                </a:solidFill>
                <a:effectLst/>
              </a:rPr>
              <a:t>-</a:t>
            </a:r>
            <a:r>
              <a:rPr lang="de-DE" sz="1600" b="1" dirty="0">
                <a:solidFill>
                  <a:srgbClr val="FF0000"/>
                </a:solidFill>
                <a:effectLst/>
              </a:rPr>
              <a:t> /s</a:t>
            </a:r>
          </a:p>
          <a:p>
            <a:pPr marL="742796" lvl="1" indent="-285690" algn="l" eaLnBrk="1" hangingPunct="1">
              <a:buFont typeface="Arial" pitchFamily="34" charset="0"/>
              <a:buChar char="•"/>
            </a:pPr>
            <a:r>
              <a:rPr lang="de-DE" sz="1600" b="1" dirty="0">
                <a:solidFill>
                  <a:srgbClr val="FF0000"/>
                </a:solidFill>
                <a:effectLst/>
              </a:rPr>
              <a:t>Muon-on-demand </a:t>
            </a:r>
          </a:p>
          <a:p>
            <a:pPr marL="742796" lvl="1" indent="-285690" algn="l" eaLnBrk="1" hangingPunct="1">
              <a:buFont typeface="Arial" pitchFamily="34" charset="0"/>
              <a:buChar char="•"/>
            </a:pPr>
            <a:r>
              <a:rPr lang="de-DE" sz="1600" b="1" dirty="0">
                <a:solidFill>
                  <a:srgbClr val="FF0000"/>
                </a:solidFill>
                <a:effectLst/>
              </a:rPr>
              <a:t>1 measurement at a time</a:t>
            </a:r>
          </a:p>
          <a:p>
            <a:pPr algn="l" eaLnBrk="1" hangingPunct="1"/>
            <a:r>
              <a:rPr lang="de-DE" sz="1600" b="1" dirty="0">
                <a:solidFill>
                  <a:srgbClr val="808080"/>
                </a:solidFill>
                <a:effectLst/>
              </a:rPr>
              <a:t>	</a:t>
            </a:r>
          </a:p>
          <a:p>
            <a:pPr algn="l"/>
            <a:endParaRPr lang="en-US" dirty="0">
              <a:solidFill>
                <a:srgbClr val="99CC00"/>
              </a:solidFill>
            </a:endParaRPr>
          </a:p>
        </p:txBody>
      </p:sp>
      <p:pic>
        <p:nvPicPr>
          <p:cNvPr id="13" name="Picture 22" descr="F:\EigeneDateien\MuLan\Kicker\PICT0313.JPG"/>
          <p:cNvPicPr>
            <a:picLocks noChangeAspect="1" noChangeArrowheads="1"/>
          </p:cNvPicPr>
          <p:nvPr/>
        </p:nvPicPr>
        <p:blipFill>
          <a:blip r:embed="rId3" cstate="print">
            <a:extLst>
              <a:ext uri="{28A0092B-C50C-407E-A947-70E740481C1C}">
                <a14:useLocalDpi xmlns:a14="http://schemas.microsoft.com/office/drawing/2010/main" val="0"/>
              </a:ext>
            </a:extLst>
          </a:blip>
          <a:srcRect r="9833"/>
          <a:stretch>
            <a:fillRect/>
          </a:stretch>
        </p:blipFill>
        <p:spPr bwMode="auto">
          <a:xfrm>
            <a:off x="7380149" y="2035008"/>
            <a:ext cx="1296988" cy="1602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Down Arrow 11"/>
          <p:cNvSpPr/>
          <p:nvPr/>
        </p:nvSpPr>
        <p:spPr bwMode="auto">
          <a:xfrm rot="-120000">
            <a:off x="1161510" y="2016864"/>
            <a:ext cx="304800" cy="2895600"/>
          </a:xfrm>
          <a:prstGeom prst="downArrow">
            <a:avLst/>
          </a:prstGeom>
          <a:solidFill>
            <a:srgbClr val="FFFF00"/>
          </a:solidFill>
          <a:ln w="6350">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none" lIns="91420" tIns="45711" rIns="91420" bIns="45711" numCol="1" rtlCol="0" anchor="ctr" anchorCtr="0" compatLnSpc="1">
            <a:prstTxWarp prst="textNoShape">
              <a:avLst/>
            </a:prstTxWarp>
          </a:bodyPr>
          <a:lstStyle/>
          <a:p>
            <a:endParaRPr lang="en-US" smtClean="0">
              <a:solidFill>
                <a:srgbClr val="99CC00"/>
              </a:solidFill>
            </a:endParaRPr>
          </a:p>
        </p:txBody>
      </p:sp>
      <mc:AlternateContent xmlns:mc="http://schemas.openxmlformats.org/markup-compatibility/2006" xmlns:a14="http://schemas.microsoft.com/office/drawing/2010/main">
        <mc:Choice Requires="a14">
          <p:sp>
            <p:nvSpPr>
              <p:cNvPr id="10" name="TextBox 9"/>
              <p:cNvSpPr txBox="1"/>
              <p:nvPr/>
            </p:nvSpPr>
            <p:spPr>
              <a:xfrm>
                <a:off x="2" y="2"/>
                <a:ext cx="769495" cy="576633"/>
              </a:xfrm>
              <a:prstGeom prst="rect">
                <a:avLst/>
              </a:prstGeom>
              <a:solidFill>
                <a:schemeClr val="accent3">
                  <a:lumMod val="85000"/>
                </a:schemeClr>
              </a:solidFill>
              <a:ln>
                <a:solidFill>
                  <a:schemeClr val="tx1"/>
                </a:solidFill>
              </a:ln>
            </p:spPr>
            <p:txBody>
              <a:bodyPr wrap="square" lIns="91420" tIns="45711" rIns="91420" bIns="45711" rtlCol="0">
                <a:spAutoFit/>
              </a:bodyPr>
              <a:lstStyle/>
              <a:p>
                <a:pPr/>
                <a14:m>
                  <m:oMathPara xmlns:m="http://schemas.openxmlformats.org/officeDocument/2006/math">
                    <m:oMathParaPr>
                      <m:jc m:val="center"/>
                    </m:oMathParaPr>
                    <m:oMath xmlns:m="http://schemas.openxmlformats.org/officeDocument/2006/math">
                      <m:sSub>
                        <m:sSubPr>
                          <m:ctrlPr>
                            <a:rPr lang="en-US" sz="2800" i="1">
                              <a:solidFill>
                                <a:srgbClr val="0000FF"/>
                              </a:solidFill>
                              <a:effectLst/>
                              <a:latin typeface="Cambria Math"/>
                            </a:rPr>
                          </m:ctrlPr>
                        </m:sSubPr>
                        <m:e>
                          <m:r>
                            <a:rPr lang="en-US" sz="2800">
                              <a:solidFill>
                                <a:srgbClr val="0000FF"/>
                              </a:solidFill>
                              <a:effectLst/>
                              <a:latin typeface="Cambria Math"/>
                            </a:rPr>
                            <m:t>  </m:t>
                          </m:r>
                          <m:r>
                            <m:rPr>
                              <m:sty m:val="p"/>
                            </m:rPr>
                            <a:rPr lang="en-US" sz="2800">
                              <a:solidFill>
                                <a:srgbClr val="0000FF"/>
                              </a:solidFill>
                              <a:effectLst/>
                              <a:latin typeface="Cambria Math"/>
                              <a:ea typeface="Cambria Math"/>
                            </a:rPr>
                            <m:t>τ</m:t>
                          </m:r>
                        </m:e>
                        <m:sub>
                          <m:sSup>
                            <m:sSupPr>
                              <m:ctrlPr>
                                <a:rPr lang="en-US" sz="2800" i="1">
                                  <a:solidFill>
                                    <a:srgbClr val="0000FF"/>
                                  </a:solidFill>
                                  <a:effectLst/>
                                  <a:latin typeface="Cambria Math"/>
                                </a:rPr>
                              </m:ctrlPr>
                            </m:sSupPr>
                            <m:e>
                              <m:r>
                                <m:rPr>
                                  <m:sty m:val="p"/>
                                </m:rPr>
                                <a:rPr lang="en-US" sz="2800">
                                  <a:solidFill>
                                    <a:srgbClr val="0000FF"/>
                                  </a:solidFill>
                                  <a:effectLst/>
                                  <a:latin typeface="Cambria Math"/>
                                  <a:ea typeface="Cambria Math"/>
                                </a:rPr>
                                <m:t>μ</m:t>
                              </m:r>
                            </m:e>
                            <m:sup>
                              <m:r>
                                <a:rPr lang="en-US" sz="2800">
                                  <a:solidFill>
                                    <a:srgbClr val="0000FF"/>
                                  </a:solidFill>
                                  <a:effectLst/>
                                  <a:latin typeface="Cambria Math"/>
                                </a:rPr>
                                <m:t>+</m:t>
                              </m:r>
                            </m:sup>
                          </m:sSup>
                        </m:sub>
                      </m:sSub>
                    </m:oMath>
                  </m:oMathPara>
                </a14:m>
                <a:endParaRPr lang="en-US" sz="2800" dirty="0">
                  <a:solidFill>
                    <a:srgbClr val="0000FF"/>
                  </a:solidFill>
                  <a:effectLst/>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0" y="0"/>
                <a:ext cx="769495" cy="576633"/>
              </a:xfrm>
              <a:prstGeom prst="rect">
                <a:avLst/>
              </a:prstGeom>
              <a:blipFill rotWithShape="1">
                <a:blip r:embed="rId4"/>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8382002" y="1316"/>
                <a:ext cx="769495" cy="560282"/>
              </a:xfrm>
              <a:prstGeom prst="rect">
                <a:avLst/>
              </a:prstGeom>
              <a:solidFill>
                <a:schemeClr val="accent3">
                  <a:lumMod val="85000"/>
                </a:schemeClr>
              </a:solidFill>
              <a:ln>
                <a:solidFill>
                  <a:schemeClr val="tx1"/>
                </a:solidFill>
              </a:ln>
            </p:spPr>
            <p:txBody>
              <a:bodyPr wrap="square" lIns="91420" tIns="45711" rIns="91420" bIns="45711" rtlCol="0">
                <a:spAutoFit/>
              </a:bodyPr>
              <a:lstStyle/>
              <a:p>
                <a:pPr/>
                <a14:m>
                  <m:oMathPara xmlns:m="http://schemas.openxmlformats.org/officeDocument/2006/math">
                    <m:oMathParaPr>
                      <m:jc m:val="center"/>
                    </m:oMathParaPr>
                    <m:oMath xmlns:m="http://schemas.openxmlformats.org/officeDocument/2006/math">
                      <m:sSub>
                        <m:sSubPr>
                          <m:ctrlPr>
                            <a:rPr lang="en-US" sz="2800" i="1">
                              <a:solidFill>
                                <a:srgbClr val="FF0000"/>
                              </a:solidFill>
                              <a:effectLst/>
                              <a:latin typeface="Cambria Math"/>
                            </a:rPr>
                          </m:ctrlPr>
                        </m:sSubPr>
                        <m:e>
                          <m:r>
                            <a:rPr lang="en-US" sz="2800">
                              <a:solidFill>
                                <a:srgbClr val="FF0000"/>
                              </a:solidFill>
                              <a:effectLst/>
                              <a:latin typeface="Cambria Math"/>
                            </a:rPr>
                            <m:t>  </m:t>
                          </m:r>
                          <m:r>
                            <m:rPr>
                              <m:sty m:val="p"/>
                            </m:rPr>
                            <a:rPr lang="en-US" sz="2800">
                              <a:solidFill>
                                <a:srgbClr val="FF0000"/>
                              </a:solidFill>
                              <a:effectLst/>
                              <a:latin typeface="Cambria Math"/>
                              <a:ea typeface="Cambria Math"/>
                            </a:rPr>
                            <m:t>τ</m:t>
                          </m:r>
                        </m:e>
                        <m:sub>
                          <m:sSup>
                            <m:sSupPr>
                              <m:ctrlPr>
                                <a:rPr lang="en-US" sz="2800" i="1">
                                  <a:solidFill>
                                    <a:srgbClr val="FF0000"/>
                                  </a:solidFill>
                                  <a:effectLst/>
                                  <a:latin typeface="Cambria Math"/>
                                </a:rPr>
                              </m:ctrlPr>
                            </m:sSupPr>
                            <m:e>
                              <m:r>
                                <m:rPr>
                                  <m:sty m:val="p"/>
                                </m:rPr>
                                <a:rPr lang="en-US" sz="2800">
                                  <a:solidFill>
                                    <a:srgbClr val="FF0000"/>
                                  </a:solidFill>
                                  <a:effectLst/>
                                  <a:latin typeface="Cambria Math"/>
                                  <a:ea typeface="Cambria Math"/>
                                </a:rPr>
                                <m:t>μ</m:t>
                              </m:r>
                            </m:e>
                            <m:sup>
                              <m:r>
                                <a:rPr lang="en-US" sz="2800">
                                  <a:solidFill>
                                    <a:srgbClr val="FF0000"/>
                                  </a:solidFill>
                                  <a:effectLst/>
                                  <a:latin typeface="Cambria Math"/>
                                </a:rPr>
                                <m:t>−</m:t>
                              </m:r>
                            </m:sup>
                          </m:sSup>
                        </m:sub>
                      </m:sSub>
                    </m:oMath>
                  </m:oMathPara>
                </a14:m>
                <a:endParaRPr lang="en-US" sz="2800" dirty="0">
                  <a:solidFill>
                    <a:srgbClr val="0000FF"/>
                  </a:solidFill>
                  <a:effectLst/>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8382000" y="1314"/>
                <a:ext cx="769495" cy="560282"/>
              </a:xfrm>
              <a:prstGeom prst="rect">
                <a:avLst/>
              </a:prstGeom>
              <a:blipFill rotWithShape="1">
                <a:blip r:embed="rId5"/>
                <a:stretch>
                  <a:fillRect/>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2180314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ox(ou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7812" name="Picture 4" descr="C:\Users\Hertzog\Documents\MyUW-Documents\Talk Copies\CIPANP2012\Expt1.pn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1524000"/>
            <a:ext cx="3978275" cy="2743200"/>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381002" y="76200"/>
            <a:ext cx="8229600" cy="1143000"/>
          </a:xfrm>
        </p:spPr>
        <p:txBody>
          <a:bodyPr/>
          <a:lstStyle/>
          <a:p>
            <a:r>
              <a:rPr lang="en-US" sz="3600" dirty="0"/>
              <a:t>Generic Design Considerations</a:t>
            </a:r>
            <a:br>
              <a:rPr lang="en-US" sz="3600" dirty="0"/>
            </a:br>
            <a:r>
              <a:rPr lang="en-US" sz="3600" i="1" dirty="0">
                <a:solidFill>
                  <a:srgbClr val="FF0000"/>
                </a:solidFill>
              </a:rPr>
              <a:t>counts</a:t>
            </a:r>
            <a:r>
              <a:rPr lang="en-US" sz="3600" dirty="0"/>
              <a:t> and </a:t>
            </a:r>
            <a:r>
              <a:rPr lang="en-US" sz="3600" i="1" dirty="0">
                <a:solidFill>
                  <a:srgbClr val="FF0000"/>
                </a:solidFill>
              </a:rPr>
              <a:t>systematic</a:t>
            </a:r>
            <a:r>
              <a:rPr lang="en-US" sz="3600" dirty="0"/>
              <a:t> control</a:t>
            </a:r>
          </a:p>
        </p:txBody>
      </p:sp>
      <mc:AlternateContent xmlns:mc="http://schemas.openxmlformats.org/markup-compatibility/2006" xmlns:a14="http://schemas.microsoft.com/office/drawing/2010/main">
        <mc:Choice Requires="a14">
          <p:sp>
            <p:nvSpPr>
              <p:cNvPr id="4" name="Content Placeholder 3"/>
              <p:cNvSpPr>
                <a:spLocks noGrp="1"/>
              </p:cNvSpPr>
              <p:nvPr>
                <p:ph idx="1"/>
              </p:nvPr>
            </p:nvSpPr>
            <p:spPr>
              <a:xfrm>
                <a:off x="685800" y="1919142"/>
                <a:ext cx="4114800" cy="1905000"/>
              </a:xfrm>
            </p:spPr>
            <p:txBody>
              <a:bodyPr/>
              <a:lstStyle/>
              <a:p>
                <a:r>
                  <a:rPr lang="en-US" dirty="0" smtClean="0">
                    <a:solidFill>
                      <a:schemeClr val="accent2"/>
                    </a:solidFill>
                  </a:rPr>
                  <a:t>Gain stability</a:t>
                </a:r>
                <a:endParaRPr lang="en-US" sz="2000" dirty="0">
                  <a:solidFill>
                    <a:schemeClr val="accent2"/>
                  </a:solidFill>
                </a:endParaRPr>
              </a:p>
              <a:p>
                <a:r>
                  <a:rPr lang="en-US" dirty="0" smtClean="0">
                    <a:solidFill>
                      <a:schemeClr val="accent2"/>
                    </a:solidFill>
                  </a:rPr>
                  <a:t>Pileup </a:t>
                </a:r>
                <a14:m>
                  <m:oMath xmlns:m="http://schemas.openxmlformats.org/officeDocument/2006/math">
                    <m:r>
                      <a:rPr lang="en-US" i="1" smtClean="0">
                        <a:solidFill>
                          <a:schemeClr val="accent2"/>
                        </a:solidFill>
                        <a:latin typeface="Cambria Math"/>
                        <a:ea typeface="Cambria Math"/>
                      </a:rPr>
                      <m:t>∝</m:t>
                    </m:r>
                    <m:sSup>
                      <m:sSupPr>
                        <m:ctrlPr>
                          <a:rPr lang="en-US" i="1" smtClean="0">
                            <a:solidFill>
                              <a:schemeClr val="accent2"/>
                            </a:solidFill>
                            <a:latin typeface="Cambria Math"/>
                            <a:ea typeface="Cambria Math"/>
                          </a:rPr>
                        </m:ctrlPr>
                      </m:sSupPr>
                      <m:e>
                        <m:r>
                          <a:rPr lang="en-US" i="1" smtClean="0">
                            <a:solidFill>
                              <a:schemeClr val="accent2"/>
                            </a:solidFill>
                            <a:latin typeface="Cambria Math"/>
                            <a:ea typeface="Cambria Math"/>
                          </a:rPr>
                          <m:t>𝑒</m:t>
                        </m:r>
                      </m:e>
                      <m:sup>
                        <m:r>
                          <a:rPr lang="en-US" i="1" smtClean="0">
                            <a:solidFill>
                              <a:schemeClr val="accent2"/>
                            </a:solidFill>
                            <a:latin typeface="Cambria Math"/>
                            <a:ea typeface="Cambria Math"/>
                          </a:rPr>
                          <m:t>−</m:t>
                        </m:r>
                        <m:r>
                          <a:rPr lang="en-US" b="0" i="1" smtClean="0">
                            <a:solidFill>
                              <a:schemeClr val="accent2"/>
                            </a:solidFill>
                            <a:latin typeface="Cambria Math"/>
                            <a:ea typeface="Cambria Math"/>
                          </a:rPr>
                          <m:t>2</m:t>
                        </m:r>
                        <m:r>
                          <a:rPr lang="en-US" b="0" i="1" smtClean="0">
                            <a:solidFill>
                              <a:schemeClr val="accent2"/>
                            </a:solidFill>
                            <a:latin typeface="Cambria Math"/>
                            <a:ea typeface="Cambria Math"/>
                          </a:rPr>
                          <m:t>𝑡</m:t>
                        </m:r>
                        <m:r>
                          <a:rPr lang="en-US" b="0" i="1" smtClean="0">
                            <a:solidFill>
                              <a:schemeClr val="accent2"/>
                            </a:solidFill>
                            <a:latin typeface="Cambria Math"/>
                            <a:ea typeface="Cambria Math"/>
                          </a:rPr>
                          <m:t>/</m:t>
                        </m:r>
                        <m:r>
                          <a:rPr lang="en-US" b="0" i="1" smtClean="0">
                            <a:solidFill>
                              <a:schemeClr val="accent2"/>
                            </a:solidFill>
                            <a:latin typeface="Cambria Math"/>
                            <a:ea typeface="Cambria Math"/>
                          </a:rPr>
                          <m:t>𝜏</m:t>
                        </m:r>
                      </m:sup>
                    </m:sSup>
                  </m:oMath>
                </a14:m>
                <a:endParaRPr lang="en-US" dirty="0" smtClean="0">
                  <a:solidFill>
                    <a:schemeClr val="accent2"/>
                  </a:solidFill>
                </a:endParaRPr>
              </a:p>
              <a:p>
                <a:r>
                  <a:rPr lang="en-US" dirty="0" smtClean="0">
                    <a:solidFill>
                      <a:schemeClr val="accent2"/>
                    </a:solidFill>
                  </a:rPr>
                  <a:t>Spin </a:t>
                </a:r>
                <a:r>
                  <a:rPr lang="en-US" sz="2400" dirty="0">
                    <a:solidFill>
                      <a:schemeClr val="accent2"/>
                    </a:solidFill>
                  </a:rPr>
                  <a:t>(</a:t>
                </a:r>
                <a:r>
                  <a:rPr lang="en-US" sz="2400" dirty="0" err="1">
                    <a:solidFill>
                      <a:schemeClr val="accent2"/>
                    </a:solidFill>
                    <a:latin typeface="Symbol" pitchFamily="18" charset="2"/>
                  </a:rPr>
                  <a:t>m</a:t>
                </a:r>
                <a:r>
                  <a:rPr lang="en-US" sz="2400" dirty="0" err="1">
                    <a:solidFill>
                      <a:schemeClr val="accent2"/>
                    </a:solidFill>
                  </a:rPr>
                  <a:t>SR</a:t>
                </a:r>
                <a:r>
                  <a:rPr lang="en-US" sz="2400" dirty="0">
                    <a:solidFill>
                      <a:schemeClr val="accent2"/>
                    </a:solidFill>
                  </a:rPr>
                  <a:t>)</a:t>
                </a:r>
              </a:p>
              <a:p>
                <a:pPr lvl="1"/>
                <a:r>
                  <a:rPr lang="en-US" sz="2000" dirty="0"/>
                  <a:t>Symmetry; </a:t>
                </a:r>
                <a:r>
                  <a:rPr lang="en-US" sz="2000" dirty="0" err="1"/>
                  <a:t>Dephasing</a:t>
                </a:r>
                <a:endParaRPr lang="en-US" sz="2000" dirty="0"/>
              </a:p>
            </p:txBody>
          </p:sp>
        </mc:Choice>
        <mc:Fallback xmlns="">
          <p:sp>
            <p:nvSpPr>
              <p:cNvPr id="4" name="Content Placeholder 3"/>
              <p:cNvSpPr>
                <a:spLocks noGrp="1" noRot="1" noChangeAspect="1" noMove="1" noResize="1" noEditPoints="1" noAdjustHandles="1" noChangeArrowheads="1" noChangeShapeType="1" noTextEdit="1"/>
              </p:cNvSpPr>
              <p:nvPr>
                <p:ph idx="1"/>
              </p:nvPr>
            </p:nvSpPr>
            <p:spPr>
              <a:xfrm>
                <a:off x="685800" y="1919142"/>
                <a:ext cx="4114800" cy="1905000"/>
              </a:xfrm>
              <a:blipFill rotWithShape="1">
                <a:blip r:embed="rId3"/>
                <a:stretch>
                  <a:fillRect l="-3407" t="-4167" b="-18269"/>
                </a:stretch>
              </a:blipFill>
            </p:spPr>
            <p:txBody>
              <a:bodyPr/>
              <a:lstStyle/>
              <a:p>
                <a:r>
                  <a:rPr lang="en-US">
                    <a:noFill/>
                  </a:rPr>
                  <a:t> </a:t>
                </a:r>
              </a:p>
            </p:txBody>
          </p:sp>
        </mc:Fallback>
      </mc:AlternateContent>
      <p:sp>
        <p:nvSpPr>
          <p:cNvPr id="9" name="TextBox 8"/>
          <p:cNvSpPr txBox="1"/>
          <p:nvPr/>
        </p:nvSpPr>
        <p:spPr>
          <a:xfrm>
            <a:off x="6014476" y="1823185"/>
            <a:ext cx="1903346" cy="566987"/>
          </a:xfrm>
          <a:prstGeom prst="rect">
            <a:avLst/>
          </a:prstGeom>
          <a:noFill/>
        </p:spPr>
        <p:txBody>
          <a:bodyPr wrap="none" lIns="91420" tIns="45711" rIns="91420" bIns="45711" rtlCol="0">
            <a:spAutoFit/>
          </a:bodyPr>
          <a:lstStyle/>
          <a:p>
            <a:r>
              <a:rPr lang="en-US" dirty="0" smtClean="0">
                <a:solidFill>
                  <a:srgbClr val="000000"/>
                </a:solidFill>
                <a:effectLst/>
              </a:rPr>
              <a:t>Stability of Detector</a:t>
            </a:r>
          </a:p>
          <a:p>
            <a:r>
              <a:rPr lang="en-US" dirty="0" smtClean="0">
                <a:solidFill>
                  <a:srgbClr val="000000"/>
                </a:solidFill>
                <a:effectLst/>
              </a:rPr>
              <a:t>“early-to-late”</a:t>
            </a:r>
            <a:endParaRPr lang="en-US" dirty="0">
              <a:solidFill>
                <a:srgbClr val="000000"/>
              </a:solidFill>
              <a:effectLst/>
            </a:endParaRPr>
          </a:p>
        </p:txBody>
      </p:sp>
      <p:cxnSp>
        <p:nvCxnSpPr>
          <p:cNvPr id="11" name="Straight Arrow Connector 10"/>
          <p:cNvCxnSpPr/>
          <p:nvPr/>
        </p:nvCxnSpPr>
        <p:spPr bwMode="auto">
          <a:xfrm flipH="1" flipV="1">
            <a:off x="5036420" y="1981200"/>
            <a:ext cx="1143000" cy="228600"/>
          </a:xfrm>
          <a:prstGeom prst="straightConnector1">
            <a:avLst/>
          </a:prstGeom>
          <a:ln w="19050">
            <a:headEnd type="none" w="med" len="med"/>
            <a:tailEnd type="arrow"/>
          </a:ln>
          <a:extLst/>
        </p:spPr>
        <p:style>
          <a:lnRef idx="1">
            <a:schemeClr val="dk1"/>
          </a:lnRef>
          <a:fillRef idx="0">
            <a:schemeClr val="dk1"/>
          </a:fillRef>
          <a:effectRef idx="0">
            <a:schemeClr val="dk1"/>
          </a:effectRef>
          <a:fontRef idx="minor">
            <a:schemeClr val="tx1"/>
          </a:fontRef>
        </p:style>
      </p:cxnSp>
      <p:cxnSp>
        <p:nvCxnSpPr>
          <p:cNvPr id="15" name="Straight Arrow Connector 14"/>
          <p:cNvCxnSpPr/>
          <p:nvPr/>
        </p:nvCxnSpPr>
        <p:spPr bwMode="auto">
          <a:xfrm>
            <a:off x="7239000" y="2595933"/>
            <a:ext cx="0" cy="990600"/>
          </a:xfrm>
          <a:prstGeom prst="straightConnector1">
            <a:avLst/>
          </a:prstGeom>
          <a:ln w="19050">
            <a:headEnd type="none" w="med" len="med"/>
            <a:tailEnd type="arrow"/>
          </a:ln>
          <a:extLst/>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0" name="TextBox 19"/>
              <p:cNvSpPr txBox="1"/>
              <p:nvPr/>
            </p:nvSpPr>
            <p:spPr>
              <a:xfrm>
                <a:off x="23284" y="2514602"/>
                <a:ext cx="715432" cy="576633"/>
              </a:xfrm>
              <a:prstGeom prst="rect">
                <a:avLst/>
              </a:prstGeom>
              <a:solidFill>
                <a:schemeClr val="accent3">
                  <a:lumMod val="85000"/>
                </a:schemeClr>
              </a:solidFill>
              <a:ln>
                <a:solidFill>
                  <a:schemeClr val="tx1"/>
                </a:solidFill>
              </a:ln>
            </p:spPr>
            <p:txBody>
              <a:bodyPr wrap="square" lIns="91420" tIns="45711" rIns="91420" bIns="45711" rtlCol="0">
                <a:spAutoFit/>
              </a:bodyPr>
              <a:lstStyle/>
              <a:p>
                <a:pPr/>
                <a14:m>
                  <m:oMathPara xmlns:m="http://schemas.openxmlformats.org/officeDocument/2006/math">
                    <m:oMathParaPr>
                      <m:jc m:val="center"/>
                    </m:oMathParaPr>
                    <m:oMath xmlns:m="http://schemas.openxmlformats.org/officeDocument/2006/math">
                      <m:sSub>
                        <m:sSubPr>
                          <m:ctrlPr>
                            <a:rPr lang="en-US" sz="2800" i="1">
                              <a:solidFill>
                                <a:srgbClr val="0000FF"/>
                              </a:solidFill>
                              <a:effectLst/>
                              <a:latin typeface="Cambria Math"/>
                            </a:rPr>
                          </m:ctrlPr>
                        </m:sSubPr>
                        <m:e>
                          <m:r>
                            <a:rPr lang="en-US" sz="2800">
                              <a:solidFill>
                                <a:srgbClr val="0000FF"/>
                              </a:solidFill>
                              <a:effectLst/>
                              <a:latin typeface="Cambria Math"/>
                            </a:rPr>
                            <m:t>  </m:t>
                          </m:r>
                          <m:r>
                            <m:rPr>
                              <m:sty m:val="p"/>
                            </m:rPr>
                            <a:rPr lang="en-US" sz="2800">
                              <a:solidFill>
                                <a:srgbClr val="0000FF"/>
                              </a:solidFill>
                              <a:effectLst/>
                              <a:latin typeface="Cambria Math"/>
                              <a:ea typeface="Cambria Math"/>
                            </a:rPr>
                            <m:t>τ</m:t>
                          </m:r>
                        </m:e>
                        <m:sub>
                          <m:sSup>
                            <m:sSupPr>
                              <m:ctrlPr>
                                <a:rPr lang="en-US" sz="2800" i="1">
                                  <a:solidFill>
                                    <a:srgbClr val="0000FF"/>
                                  </a:solidFill>
                                  <a:effectLst/>
                                  <a:latin typeface="Cambria Math"/>
                                </a:rPr>
                              </m:ctrlPr>
                            </m:sSupPr>
                            <m:e>
                              <m:r>
                                <m:rPr>
                                  <m:sty m:val="p"/>
                                </m:rPr>
                                <a:rPr lang="en-US" sz="2800">
                                  <a:solidFill>
                                    <a:srgbClr val="0000FF"/>
                                  </a:solidFill>
                                  <a:effectLst/>
                                  <a:latin typeface="Cambria Math"/>
                                  <a:ea typeface="Cambria Math"/>
                                </a:rPr>
                                <m:t>μ</m:t>
                              </m:r>
                            </m:e>
                            <m:sup>
                              <m:r>
                                <a:rPr lang="en-US" sz="2800">
                                  <a:solidFill>
                                    <a:srgbClr val="0000FF"/>
                                  </a:solidFill>
                                  <a:effectLst/>
                                  <a:latin typeface="Cambria Math"/>
                                </a:rPr>
                                <m:t>+</m:t>
                              </m:r>
                            </m:sup>
                          </m:sSup>
                        </m:sub>
                      </m:sSub>
                    </m:oMath>
                  </m:oMathPara>
                </a14:m>
                <a:endParaRPr lang="en-US" sz="2800" dirty="0">
                  <a:solidFill>
                    <a:srgbClr val="0000FF"/>
                  </a:solidFill>
                  <a:effectLst/>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23284" y="2514600"/>
                <a:ext cx="715432" cy="576633"/>
              </a:xfrm>
              <a:prstGeom prst="rect">
                <a:avLst/>
              </a:prstGeom>
              <a:blipFill rotWithShape="1">
                <a:blip r:embed="rId4"/>
                <a:stretch>
                  <a:fillRect/>
                </a:stretch>
              </a:blipFill>
              <a:ln>
                <a:solidFill>
                  <a:schemeClr val="tx1"/>
                </a:solidFill>
              </a:ln>
            </p:spPr>
            <p:txBody>
              <a:bodyPr/>
              <a:lstStyle/>
              <a:p>
                <a:r>
                  <a:rPr lang="en-US">
                    <a:noFill/>
                  </a:rPr>
                  <a:t> </a:t>
                </a:r>
              </a:p>
            </p:txBody>
          </p:sp>
        </mc:Fallback>
      </mc:AlternateContent>
      <p:grpSp>
        <p:nvGrpSpPr>
          <p:cNvPr id="29" name="Group 28"/>
          <p:cNvGrpSpPr/>
          <p:nvPr/>
        </p:nvGrpSpPr>
        <p:grpSpPr>
          <a:xfrm>
            <a:off x="4345527" y="1524000"/>
            <a:ext cx="3977640" cy="2743200"/>
            <a:chOff x="4343400" y="1524000"/>
            <a:chExt cx="3977640" cy="2743200"/>
          </a:xfrm>
        </p:grpSpPr>
        <p:pic>
          <p:nvPicPr>
            <p:cNvPr id="247813" name="Picture 5" descr="C:\Users\Hertzog\Documents\MyUW-Documents\Talk Copies\CIPANP2012\Expt2.png"/>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3400" y="1524000"/>
              <a:ext cx="3977640" cy="274320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5658376" y="1842700"/>
              <a:ext cx="2332690" cy="461665"/>
            </a:xfrm>
            <a:prstGeom prst="rect">
              <a:avLst/>
            </a:prstGeom>
            <a:noFill/>
          </p:spPr>
          <p:txBody>
            <a:bodyPr wrap="none" rtlCol="0">
              <a:spAutoFit/>
            </a:bodyPr>
            <a:lstStyle/>
            <a:p>
              <a:pPr algn="l"/>
              <a:r>
                <a:rPr lang="en-US" sz="1200" dirty="0">
                  <a:solidFill>
                    <a:srgbClr val="000000"/>
                  </a:solidFill>
                  <a:effectLst/>
                </a:rPr>
                <a:t>Minimize precession amplitude</a:t>
              </a:r>
            </a:p>
            <a:p>
              <a:pPr algn="l"/>
              <a:r>
                <a:rPr lang="en-US" sz="1200" dirty="0">
                  <a:solidFill>
                    <a:srgbClr val="000000"/>
                  </a:solidFill>
                  <a:effectLst/>
                </a:rPr>
                <a:t>Maximize precession frequency</a:t>
              </a:r>
            </a:p>
          </p:txBody>
        </p:sp>
      </p:grpSp>
      <p:sp>
        <p:nvSpPr>
          <p:cNvPr id="19" name="Rectangle 18"/>
          <p:cNvSpPr/>
          <p:nvPr/>
        </p:nvSpPr>
        <p:spPr bwMode="auto">
          <a:xfrm>
            <a:off x="4748215" y="3776664"/>
            <a:ext cx="3176587" cy="195263"/>
          </a:xfrm>
          <a:prstGeom prst="rect">
            <a:avLst/>
          </a:prstGeom>
          <a:solidFill>
            <a:schemeClr val="accent3">
              <a:lumMod val="85000"/>
            </a:schemeClr>
          </a:solidFill>
          <a:ln>
            <a:no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none" lIns="91420" tIns="45711" rIns="91420" bIns="45711" numCol="1" rtlCol="0" anchor="ctr" anchorCtr="0" compatLnSpc="1">
            <a:prstTxWarp prst="textNoShape">
              <a:avLst/>
            </a:prstTxWarp>
          </a:bodyPr>
          <a:lstStyle/>
          <a:p>
            <a:r>
              <a:rPr lang="en-US" sz="1600" dirty="0">
                <a:solidFill>
                  <a:srgbClr val="000000"/>
                </a:solidFill>
                <a:effectLst/>
              </a:rPr>
              <a:t>Background:  small and </a:t>
            </a:r>
            <a:r>
              <a:rPr lang="en-US" sz="1600" i="1" dirty="0">
                <a:solidFill>
                  <a:srgbClr val="000000"/>
                </a:solidFill>
                <a:effectLst/>
              </a:rPr>
              <a:t>constant</a:t>
            </a:r>
          </a:p>
        </p:txBody>
      </p:sp>
      <p:grpSp>
        <p:nvGrpSpPr>
          <p:cNvPr id="2" name="Group 1"/>
          <p:cNvGrpSpPr/>
          <p:nvPr/>
        </p:nvGrpSpPr>
        <p:grpSpPr>
          <a:xfrm>
            <a:off x="0" y="4419602"/>
            <a:ext cx="8898808" cy="2350597"/>
            <a:chOff x="0" y="4419600"/>
            <a:chExt cx="8898808" cy="2350597"/>
          </a:xfrm>
        </p:grpSpPr>
        <p:sp>
          <p:nvSpPr>
            <p:cNvPr id="247818" name="Rectangle 247817"/>
            <p:cNvSpPr/>
            <p:nvPr/>
          </p:nvSpPr>
          <p:spPr bwMode="auto">
            <a:xfrm>
              <a:off x="6705600" y="5562600"/>
              <a:ext cx="1447800" cy="762000"/>
            </a:xfrm>
            <a:prstGeom prst="rect">
              <a:avLst/>
            </a:prstGeom>
            <a:solidFill>
              <a:schemeClr val="accent1"/>
            </a:solidFill>
            <a:ln>
              <a:solidFill>
                <a:schemeClr val="tx2"/>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endParaRPr lang="en-US" smtClean="0">
                <a:solidFill>
                  <a:srgbClr val="99CC00"/>
                </a:solidFill>
              </a:endParaRPr>
            </a:p>
          </p:txBody>
        </p:sp>
        <p:sp>
          <p:nvSpPr>
            <p:cNvPr id="5" name="Content Placeholder 3"/>
            <p:cNvSpPr txBox="1">
              <a:spLocks/>
            </p:cNvSpPr>
            <p:nvPr/>
          </p:nvSpPr>
          <p:spPr bwMode="auto">
            <a:xfrm>
              <a:off x="687004" y="4419600"/>
              <a:ext cx="5561396"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r>
                <a:rPr lang="en-US" dirty="0" smtClean="0">
                  <a:solidFill>
                    <a:srgbClr val="FC0128"/>
                  </a:solidFill>
                  <a:effectLst/>
                </a:rPr>
                <a:t>Avoid impurities</a:t>
              </a:r>
            </a:p>
            <a:p>
              <a:r>
                <a:rPr lang="en-US" dirty="0" err="1" smtClean="0">
                  <a:solidFill>
                    <a:srgbClr val="FC0128"/>
                  </a:solidFill>
                  <a:effectLst/>
                </a:rPr>
                <a:t>Fiducial</a:t>
              </a:r>
              <a:r>
                <a:rPr lang="en-US" dirty="0" smtClean="0">
                  <a:solidFill>
                    <a:srgbClr val="FC0128"/>
                  </a:solidFill>
                  <a:effectLst/>
                </a:rPr>
                <a:t> volume</a:t>
              </a:r>
            </a:p>
            <a:p>
              <a:r>
                <a:rPr lang="en-US" dirty="0" smtClean="0">
                  <a:solidFill>
                    <a:srgbClr val="FC0128"/>
                  </a:solidFill>
                  <a:effectLst/>
                </a:rPr>
                <a:t>Interference of </a:t>
              </a:r>
              <a:r>
                <a:rPr lang="en-US" dirty="0" smtClean="0">
                  <a:solidFill>
                    <a:srgbClr val="FC0128"/>
                  </a:solidFill>
                  <a:effectLst/>
                  <a:latin typeface="Symbol" pitchFamily="18" charset="2"/>
                </a:rPr>
                <a:t>m</a:t>
              </a:r>
              <a:r>
                <a:rPr lang="en-US" dirty="0" smtClean="0">
                  <a:solidFill>
                    <a:srgbClr val="FC0128"/>
                  </a:solidFill>
                  <a:effectLst/>
                </a:rPr>
                <a:t> &amp; e tracks</a:t>
              </a:r>
              <a:endParaRPr lang="en-US" dirty="0">
                <a:solidFill>
                  <a:srgbClr val="FC0128"/>
                </a:solidFill>
                <a:effectLst/>
              </a:endParaRPr>
            </a:p>
          </p:txBody>
        </p:sp>
        <mc:AlternateContent xmlns:mc="http://schemas.openxmlformats.org/markup-compatibility/2006" xmlns:a14="http://schemas.microsoft.com/office/drawing/2010/main">
          <mc:Choice Requires="a14">
            <p:sp>
              <p:nvSpPr>
                <p:cNvPr id="21" name="TextBox 20"/>
                <p:cNvSpPr txBox="1"/>
                <p:nvPr/>
              </p:nvSpPr>
              <p:spPr>
                <a:xfrm>
                  <a:off x="0" y="5105400"/>
                  <a:ext cx="715432" cy="560282"/>
                </a:xfrm>
                <a:prstGeom prst="rect">
                  <a:avLst/>
                </a:prstGeom>
                <a:solidFill>
                  <a:schemeClr val="accent3">
                    <a:lumMod val="85000"/>
                  </a:schemeClr>
                </a:solidFill>
                <a:ln>
                  <a:solidFill>
                    <a:schemeClr val="tx1"/>
                  </a:solidFill>
                </a:ln>
              </p:spPr>
              <p:txBody>
                <a:bodyPr wrap="square" rtlCol="0">
                  <a:spAutoFit/>
                </a:bodyPr>
                <a:lstStyle/>
                <a:p>
                  <a:pPr/>
                  <a14:m>
                    <m:oMathPara xmlns:m="http://schemas.openxmlformats.org/officeDocument/2006/math">
                      <m:oMathParaPr>
                        <m:jc m:val="center"/>
                      </m:oMathParaPr>
                      <m:oMath xmlns:m="http://schemas.openxmlformats.org/officeDocument/2006/math">
                        <m:sSub>
                          <m:sSubPr>
                            <m:ctrlPr>
                              <a:rPr lang="en-US" sz="2800" i="1">
                                <a:solidFill>
                                  <a:srgbClr val="FF0000"/>
                                </a:solidFill>
                                <a:effectLst/>
                                <a:latin typeface="Cambria Math"/>
                              </a:rPr>
                            </m:ctrlPr>
                          </m:sSubPr>
                          <m:e>
                            <m:r>
                              <a:rPr lang="en-US" sz="2800">
                                <a:solidFill>
                                  <a:srgbClr val="FF0000"/>
                                </a:solidFill>
                                <a:effectLst/>
                                <a:latin typeface="Cambria Math"/>
                              </a:rPr>
                              <m:t>  </m:t>
                            </m:r>
                            <m:r>
                              <m:rPr>
                                <m:sty m:val="p"/>
                              </m:rPr>
                              <a:rPr lang="en-US" sz="2800">
                                <a:solidFill>
                                  <a:srgbClr val="FF0000"/>
                                </a:solidFill>
                                <a:effectLst/>
                                <a:latin typeface="Cambria Math"/>
                                <a:ea typeface="Cambria Math"/>
                              </a:rPr>
                              <m:t>τ</m:t>
                            </m:r>
                          </m:e>
                          <m:sub>
                            <m:sSup>
                              <m:sSupPr>
                                <m:ctrlPr>
                                  <a:rPr lang="en-US" sz="2800" i="1">
                                    <a:solidFill>
                                      <a:srgbClr val="FF0000"/>
                                    </a:solidFill>
                                    <a:effectLst/>
                                    <a:latin typeface="Cambria Math"/>
                                  </a:rPr>
                                </m:ctrlPr>
                              </m:sSupPr>
                              <m:e>
                                <m:r>
                                  <m:rPr>
                                    <m:sty m:val="p"/>
                                  </m:rPr>
                                  <a:rPr lang="en-US" sz="2800">
                                    <a:solidFill>
                                      <a:srgbClr val="FF0000"/>
                                    </a:solidFill>
                                    <a:effectLst/>
                                    <a:latin typeface="Cambria Math"/>
                                    <a:ea typeface="Cambria Math"/>
                                  </a:rPr>
                                  <m:t>μ</m:t>
                                </m:r>
                              </m:e>
                              <m:sup>
                                <m:r>
                                  <a:rPr lang="en-US" sz="2800">
                                    <a:solidFill>
                                      <a:srgbClr val="FF0000"/>
                                    </a:solidFill>
                                    <a:effectLst/>
                                    <a:latin typeface="Cambria Math"/>
                                    <a:ea typeface="Cambria Math"/>
                                  </a:rPr>
                                  <m:t>−</m:t>
                                </m:r>
                              </m:sup>
                            </m:sSup>
                          </m:sub>
                        </m:sSub>
                      </m:oMath>
                    </m:oMathPara>
                  </a14:m>
                  <a:endParaRPr lang="en-US" sz="2800" dirty="0">
                    <a:solidFill>
                      <a:srgbClr val="0000FF"/>
                    </a:solidFill>
                    <a:effectLst/>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0" y="5105400"/>
                  <a:ext cx="715432" cy="576633"/>
                </a:xfrm>
                <a:prstGeom prst="rect">
                  <a:avLst/>
                </a:prstGeom>
                <a:blipFill rotWithShape="1">
                  <a:blip r:embed="rId6"/>
                  <a:stretch>
                    <a:fillRect/>
                  </a:stretch>
                </a:blipFill>
                <a:ln>
                  <a:solidFill>
                    <a:schemeClr val="tx1"/>
                  </a:solidFill>
                </a:ln>
              </p:spPr>
              <p:txBody>
                <a:bodyPr/>
                <a:lstStyle/>
                <a:p>
                  <a:r>
                    <a:rPr lang="en-US">
                      <a:noFill/>
                    </a:rPr>
                    <a:t> </a:t>
                  </a:r>
                </a:p>
              </p:txBody>
            </p:sp>
          </mc:Fallback>
        </mc:AlternateContent>
        <p:sp>
          <p:nvSpPr>
            <p:cNvPr id="31" name="Right Brace 30"/>
            <p:cNvSpPr/>
            <p:nvPr/>
          </p:nvSpPr>
          <p:spPr bwMode="auto">
            <a:xfrm>
              <a:off x="3938814" y="4419600"/>
              <a:ext cx="533400" cy="1143000"/>
            </a:xfrm>
            <a:prstGeom prst="rightBrace">
              <a:avLst/>
            </a:prstGeom>
            <a:ln w="19050">
              <a:headEnd type="none" w="med" len="med"/>
              <a:tailEnd type="none" w="med" len="med"/>
            </a:ln>
            <a:extLst/>
          </p:spPr>
          <p:style>
            <a:lnRef idx="1">
              <a:schemeClr val="dk1"/>
            </a:lnRef>
            <a:fillRef idx="0">
              <a:schemeClr val="dk1"/>
            </a:fillRef>
            <a:effectRef idx="0">
              <a:schemeClr val="dk1"/>
            </a:effectRef>
            <a:fontRef idx="minor">
              <a:schemeClr val="tx1"/>
            </a:fontRef>
          </p:style>
          <p:txBody>
            <a:bodyPr vert="horz" wrap="none" lIns="91440" tIns="45720" rIns="91440" bIns="45720" numCol="1" rtlCol="0" anchor="ctr" anchorCtr="0" compatLnSpc="1">
              <a:prstTxWarp prst="textNoShape">
                <a:avLst/>
              </a:prstTxWarp>
            </a:bodyPr>
            <a:lstStyle/>
            <a:p>
              <a:endParaRPr lang="en-US" smtClean="0">
                <a:solidFill>
                  <a:srgbClr val="99CC00"/>
                </a:solidFill>
              </a:endParaRPr>
            </a:p>
          </p:txBody>
        </p:sp>
        <mc:AlternateContent xmlns:mc="http://schemas.openxmlformats.org/markup-compatibility/2006" xmlns:a14="http://schemas.microsoft.com/office/drawing/2010/main">
          <mc:Choice Requires="a14">
            <p:sp>
              <p:nvSpPr>
                <p:cNvPr id="247808" name="TextBox 247807"/>
                <p:cNvSpPr txBox="1"/>
                <p:nvPr/>
              </p:nvSpPr>
              <p:spPr>
                <a:xfrm>
                  <a:off x="4379686" y="4808639"/>
                  <a:ext cx="4519122" cy="369332"/>
                </a:xfrm>
                <a:prstGeom prst="rect">
                  <a:avLst/>
                </a:prstGeom>
                <a:noFill/>
              </p:spPr>
              <p:txBody>
                <a:bodyPr wrap="none" rtlCol="0">
                  <a:spAutoFit/>
                </a:bodyPr>
                <a:lstStyle/>
                <a:p>
                  <a:r>
                    <a:rPr lang="en-US" sz="1800" dirty="0">
                      <a:solidFill>
                        <a:srgbClr val="000000"/>
                      </a:solidFill>
                      <a:effectLst/>
                    </a:rPr>
                    <a:t>Capture rate </a:t>
                  </a:r>
                  <a14:m>
                    <m:oMath xmlns:m="http://schemas.openxmlformats.org/officeDocument/2006/math">
                      <m:r>
                        <a:rPr lang="en-US" sz="1800" i="1">
                          <a:solidFill>
                            <a:srgbClr val="000000"/>
                          </a:solidFill>
                          <a:effectLst/>
                          <a:latin typeface="Cambria Math"/>
                          <a:ea typeface="Cambria Math"/>
                        </a:rPr>
                        <m:t>∝</m:t>
                      </m:r>
                      <m:sSup>
                        <m:sSupPr>
                          <m:ctrlPr>
                            <a:rPr lang="en-US" sz="1800" i="1">
                              <a:solidFill>
                                <a:srgbClr val="000000"/>
                              </a:solidFill>
                              <a:effectLst/>
                              <a:latin typeface="Cambria Math"/>
                              <a:ea typeface="Cambria Math"/>
                            </a:rPr>
                          </m:ctrlPr>
                        </m:sSupPr>
                        <m:e>
                          <m:r>
                            <a:rPr lang="en-US" sz="1800" i="1">
                              <a:solidFill>
                                <a:srgbClr val="000000"/>
                              </a:solidFill>
                              <a:effectLst/>
                              <a:latin typeface="Cambria Math"/>
                              <a:ea typeface="Cambria Math"/>
                            </a:rPr>
                            <m:t>𝑍</m:t>
                          </m:r>
                        </m:e>
                        <m:sup>
                          <m:r>
                            <a:rPr lang="en-US" sz="1800" i="1">
                              <a:solidFill>
                                <a:srgbClr val="000000"/>
                              </a:solidFill>
                              <a:effectLst/>
                              <a:latin typeface="Cambria Math"/>
                              <a:ea typeface="Cambria Math"/>
                            </a:rPr>
                            <m:t>4</m:t>
                          </m:r>
                        </m:sup>
                      </m:sSup>
                    </m:oMath>
                  </a14:m>
                  <a:r>
                    <a:rPr lang="en-US" sz="1800" dirty="0">
                      <a:solidFill>
                        <a:srgbClr val="000000"/>
                      </a:solidFill>
                      <a:effectLst/>
                    </a:rPr>
                    <a:t> </a:t>
                  </a:r>
                  <a:r>
                    <a:rPr lang="en-US" sz="1800" dirty="0">
                      <a:solidFill>
                        <a:srgbClr val="000000"/>
                      </a:solidFill>
                      <a:effectLst/>
                      <a:sym typeface="Wingdings" pitchFamily="2" charset="2"/>
                    </a:rPr>
                    <a:t> must stop in target </a:t>
                  </a:r>
                  <a:r>
                    <a:rPr lang="en-US" sz="1800" dirty="0">
                      <a:solidFill>
                        <a:srgbClr val="000000"/>
                      </a:solidFill>
                      <a:effectLst/>
                    </a:rPr>
                    <a:t> </a:t>
                  </a:r>
                </a:p>
              </p:txBody>
            </p:sp>
          </mc:Choice>
          <mc:Fallback xmlns="">
            <p:sp>
              <p:nvSpPr>
                <p:cNvPr id="247808" name="TextBox 247807"/>
                <p:cNvSpPr txBox="1">
                  <a:spLocks noRot="1" noChangeAspect="1" noMove="1" noResize="1" noEditPoints="1" noAdjustHandles="1" noChangeArrowheads="1" noChangeShapeType="1" noTextEdit="1"/>
                </p:cNvSpPr>
                <p:nvPr/>
              </p:nvSpPr>
              <p:spPr>
                <a:xfrm>
                  <a:off x="4379686" y="4808639"/>
                  <a:ext cx="4519122" cy="369332"/>
                </a:xfrm>
                <a:prstGeom prst="rect">
                  <a:avLst/>
                </a:prstGeom>
                <a:blipFill rotWithShape="1">
                  <a:blip r:embed="rId7"/>
                  <a:stretch>
                    <a:fillRect t="-8333" b="-26667"/>
                  </a:stretch>
                </a:blipFill>
              </p:spPr>
              <p:txBody>
                <a:bodyPr/>
                <a:lstStyle/>
                <a:p>
                  <a:r>
                    <a:rPr lang="en-US">
                      <a:noFill/>
                    </a:rPr>
                    <a:t> </a:t>
                  </a:r>
                </a:p>
              </p:txBody>
            </p:sp>
          </mc:Fallback>
        </mc:AlternateContent>
        <p:sp>
          <p:nvSpPr>
            <p:cNvPr id="247809" name="Right Arrow 247808"/>
            <p:cNvSpPr/>
            <p:nvPr/>
          </p:nvSpPr>
          <p:spPr bwMode="auto">
            <a:xfrm>
              <a:off x="6642876" y="5791200"/>
              <a:ext cx="982980" cy="228600"/>
            </a:xfrm>
            <a:prstGeom prst="rightArrow">
              <a:avLst/>
            </a:prstGeom>
            <a:solidFill>
              <a:srgbClr val="FC0128"/>
            </a:solidFill>
            <a:ln>
              <a:no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endParaRPr lang="en-US" smtClean="0">
                <a:solidFill>
                  <a:srgbClr val="99CC00"/>
                </a:solidFill>
              </a:endParaRPr>
            </a:p>
          </p:txBody>
        </p:sp>
        <p:cxnSp>
          <p:nvCxnSpPr>
            <p:cNvPr id="247815" name="Straight Arrow Connector 247814"/>
            <p:cNvCxnSpPr/>
            <p:nvPr/>
          </p:nvCxnSpPr>
          <p:spPr bwMode="auto">
            <a:xfrm flipH="1">
              <a:off x="7191353" y="5905500"/>
              <a:ext cx="523466" cy="609600"/>
            </a:xfrm>
            <a:prstGeom prst="straightConnector1">
              <a:avLst/>
            </a:prstGeom>
            <a:ln w="28575">
              <a:headEnd type="none" w="med" len="med"/>
              <a:tailEnd type="arrow"/>
            </a:ln>
            <a:extLst/>
          </p:spPr>
          <p:style>
            <a:lnRef idx="1">
              <a:schemeClr val="dk1"/>
            </a:lnRef>
            <a:fillRef idx="0">
              <a:schemeClr val="dk1"/>
            </a:fillRef>
            <a:effectRef idx="0">
              <a:schemeClr val="dk1"/>
            </a:effectRef>
            <a:fontRef idx="minor">
              <a:schemeClr val="tx1"/>
            </a:fontRef>
          </p:style>
        </p:cxnSp>
        <p:cxnSp>
          <p:nvCxnSpPr>
            <p:cNvPr id="247817" name="Straight Arrow Connector 247816"/>
            <p:cNvCxnSpPr/>
            <p:nvPr/>
          </p:nvCxnSpPr>
          <p:spPr bwMode="auto">
            <a:xfrm flipV="1">
              <a:off x="7239000" y="5682033"/>
              <a:ext cx="228600" cy="223467"/>
            </a:xfrm>
            <a:prstGeom prst="straightConnector1">
              <a:avLst/>
            </a:prstGeom>
            <a:solidFill>
              <a:srgbClr val="BBE0E3"/>
            </a:solidFill>
            <a:ln w="9525" cap="flat" cmpd="sng" algn="ctr">
              <a:noFill/>
              <a:prstDash val="solid"/>
              <a:round/>
              <a:headEnd type="none" w="med" len="med"/>
              <a:tailEnd type="arrow"/>
            </a:ln>
            <a:effectLst/>
            <a:scene3d>
              <a:camera prst="legacyObliqueTopRight"/>
              <a:lightRig rig="legacyFlat3" dir="b"/>
            </a:scene3d>
            <a:sp3d extrusionH="430200" prstMaterial="legacyMatte">
              <a:bevelT w="13500" h="13500" prst="angle"/>
              <a:bevelB w="13500" h="13500" prst="angle"/>
              <a:extrusionClr>
                <a:srgbClr val="BBE0E3"/>
              </a:extrusionClr>
            </a:sp3d>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47819" name="TextBox 247818"/>
            <p:cNvSpPr txBox="1"/>
            <p:nvPr/>
          </p:nvSpPr>
          <p:spPr>
            <a:xfrm>
              <a:off x="6499836" y="5273617"/>
              <a:ext cx="1821204" cy="307777"/>
            </a:xfrm>
            <a:prstGeom prst="rect">
              <a:avLst/>
            </a:prstGeom>
            <a:noFill/>
          </p:spPr>
          <p:txBody>
            <a:bodyPr wrap="none" rtlCol="0">
              <a:spAutoFit/>
            </a:bodyPr>
            <a:lstStyle/>
            <a:p>
              <a:r>
                <a:rPr lang="en-US" sz="1400" dirty="0">
                  <a:solidFill>
                    <a:srgbClr val="000000"/>
                  </a:solidFill>
                  <a:effectLst/>
                </a:rPr>
                <a:t>a TPC specific effect</a:t>
              </a:r>
            </a:p>
          </p:txBody>
        </p:sp>
        <mc:AlternateContent xmlns:mc="http://schemas.openxmlformats.org/markup-compatibility/2006" xmlns:a14="http://schemas.microsoft.com/office/drawing/2010/main">
          <mc:Choice Requires="a14">
            <p:sp>
              <p:nvSpPr>
                <p:cNvPr id="247820" name="Rectangle 247819"/>
                <p:cNvSpPr/>
                <p:nvPr/>
              </p:nvSpPr>
              <p:spPr>
                <a:xfrm>
                  <a:off x="6309683" y="5736223"/>
                  <a:ext cx="472117"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600" i="1">
                                <a:solidFill>
                                  <a:srgbClr val="FF0000"/>
                                </a:solidFill>
                                <a:effectLst/>
                                <a:latin typeface="Cambria Math"/>
                              </a:rPr>
                            </m:ctrlPr>
                          </m:sSupPr>
                          <m:e>
                            <m:r>
                              <m:rPr>
                                <m:sty m:val="p"/>
                              </m:rPr>
                              <a:rPr lang="en-US" sz="1600">
                                <a:solidFill>
                                  <a:srgbClr val="FF0000"/>
                                </a:solidFill>
                                <a:effectLst/>
                                <a:latin typeface="Cambria Math"/>
                                <a:ea typeface="Cambria Math"/>
                              </a:rPr>
                              <m:t>μ</m:t>
                            </m:r>
                          </m:e>
                          <m:sup>
                            <m:r>
                              <a:rPr lang="en-US" sz="1600">
                                <a:solidFill>
                                  <a:srgbClr val="FF0000"/>
                                </a:solidFill>
                                <a:effectLst/>
                                <a:latin typeface="Cambria Math"/>
                                <a:ea typeface="Cambria Math"/>
                              </a:rPr>
                              <m:t>−</m:t>
                            </m:r>
                          </m:sup>
                        </m:sSup>
                      </m:oMath>
                    </m:oMathPara>
                  </a14:m>
                  <a:endParaRPr lang="en-US" dirty="0">
                    <a:solidFill>
                      <a:srgbClr val="99CC00"/>
                    </a:solidFill>
                  </a:endParaRPr>
                </a:p>
              </p:txBody>
            </p:sp>
          </mc:Choice>
          <mc:Fallback xmlns="">
            <p:sp>
              <p:nvSpPr>
                <p:cNvPr id="247820" name="Rectangle 247819"/>
                <p:cNvSpPr>
                  <a:spLocks noRot="1" noChangeAspect="1" noMove="1" noResize="1" noEditPoints="1" noAdjustHandles="1" noChangeArrowheads="1" noChangeShapeType="1" noTextEdit="1"/>
                </p:cNvSpPr>
                <p:nvPr/>
              </p:nvSpPr>
              <p:spPr>
                <a:xfrm>
                  <a:off x="6309683" y="5736223"/>
                  <a:ext cx="472117" cy="338554"/>
                </a:xfrm>
                <a:prstGeom prst="rect">
                  <a:avLst/>
                </a:prstGeom>
                <a:blipFill rotWithShape="1">
                  <a:blip r:embed="rId8"/>
                  <a:stretch>
                    <a:fillRect b="-3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Rectangle 44"/>
                <p:cNvSpPr/>
                <p:nvPr/>
              </p:nvSpPr>
              <p:spPr>
                <a:xfrm>
                  <a:off x="6904719" y="6431643"/>
                  <a:ext cx="459292"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600" i="1">
                                <a:solidFill>
                                  <a:srgbClr val="000000"/>
                                </a:solidFill>
                                <a:effectLst/>
                                <a:latin typeface="Cambria Math"/>
                              </a:rPr>
                            </m:ctrlPr>
                          </m:sSupPr>
                          <m:e>
                            <m:r>
                              <m:rPr>
                                <m:sty m:val="p"/>
                              </m:rPr>
                              <a:rPr lang="en-US" sz="1600">
                                <a:solidFill>
                                  <a:srgbClr val="000000"/>
                                </a:solidFill>
                                <a:effectLst/>
                                <a:latin typeface="Cambria Math"/>
                                <a:ea typeface="Cambria Math"/>
                              </a:rPr>
                              <m:t>e</m:t>
                            </m:r>
                          </m:e>
                          <m:sup>
                            <m:r>
                              <a:rPr lang="en-US" sz="1600">
                                <a:solidFill>
                                  <a:srgbClr val="000000"/>
                                </a:solidFill>
                                <a:effectLst/>
                                <a:latin typeface="Cambria Math"/>
                                <a:ea typeface="Cambria Math"/>
                              </a:rPr>
                              <m:t>−</m:t>
                            </m:r>
                          </m:sup>
                        </m:sSup>
                      </m:oMath>
                    </m:oMathPara>
                  </a14:m>
                  <a:endParaRPr lang="en-US" dirty="0">
                    <a:solidFill>
                      <a:srgbClr val="000000"/>
                    </a:solidFill>
                  </a:endParaRPr>
                </a:p>
              </p:txBody>
            </p:sp>
          </mc:Choice>
          <mc:Fallback xmlns="">
            <p:sp>
              <p:nvSpPr>
                <p:cNvPr id="45" name="Rectangle 44"/>
                <p:cNvSpPr>
                  <a:spLocks noRot="1" noChangeAspect="1" noMove="1" noResize="1" noEditPoints="1" noAdjustHandles="1" noChangeArrowheads="1" noChangeShapeType="1" noTextEdit="1"/>
                </p:cNvSpPr>
                <p:nvPr/>
              </p:nvSpPr>
              <p:spPr>
                <a:xfrm>
                  <a:off x="6898307" y="6431643"/>
                  <a:ext cx="472117" cy="338554"/>
                </a:xfrm>
                <a:prstGeom prst="rect">
                  <a:avLst/>
                </a:prstGeom>
                <a:blipFill rotWithShape="1">
                  <a:blip r:embed="rId9"/>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689124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206850" name="Picture 4" descr="09"/>
          <p:cNvPicPr>
            <a:picLocks noChangeAspect="1" noChangeArrowheads="1"/>
          </p:cNvPicPr>
          <p:nvPr/>
        </p:nvPicPr>
        <p:blipFill>
          <a:blip r:embed="rId2">
            <a:extLst>
              <a:ext uri="{28A0092B-C50C-407E-A947-70E740481C1C}">
                <a14:useLocalDpi xmlns:a14="http://schemas.microsoft.com/office/drawing/2010/main" val="0"/>
              </a:ext>
            </a:extLst>
          </a:blip>
          <a:srcRect l="12502" t="9377" r="10141" b="3104"/>
          <a:stretch>
            <a:fillRect/>
          </a:stretch>
        </p:blipFill>
        <p:spPr bwMode="auto">
          <a:xfrm rot="513908">
            <a:off x="4662488" y="2814638"/>
            <a:ext cx="4144962" cy="351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3" name="Oval 5"/>
          <p:cNvSpPr>
            <a:spLocks noChangeArrowheads="1"/>
          </p:cNvSpPr>
          <p:nvPr/>
        </p:nvSpPr>
        <p:spPr bwMode="auto">
          <a:xfrm>
            <a:off x="6985000" y="4598988"/>
            <a:ext cx="95250" cy="100012"/>
          </a:xfrm>
          <a:prstGeom prst="ellipse">
            <a:avLst/>
          </a:prstGeom>
          <a:solidFill>
            <a:srgbClr val="00CC00"/>
          </a:solidFill>
          <a:ln w="9525">
            <a:solidFill>
              <a:schemeClr val="tx1"/>
            </a:solidFill>
            <a:round/>
            <a:headEnd/>
            <a:tailEnd/>
          </a:ln>
          <a:effectLst/>
        </p:spPr>
        <p:txBody>
          <a:bodyPr wrap="none" lIns="91420" tIns="45711" rIns="91420" bIns="45711" anchor="ctr"/>
          <a:lstStyle/>
          <a:p>
            <a:pPr>
              <a:defRPr/>
            </a:pPr>
            <a:endParaRPr lang="en-US">
              <a:solidFill>
                <a:srgbClr val="FFFF00"/>
              </a:solidFill>
            </a:endParaRPr>
          </a:p>
        </p:txBody>
      </p:sp>
      <p:sp>
        <p:nvSpPr>
          <p:cNvPr id="2054" name="Oval 6"/>
          <p:cNvSpPr>
            <a:spLocks noChangeArrowheads="1"/>
          </p:cNvSpPr>
          <p:nvPr/>
        </p:nvSpPr>
        <p:spPr bwMode="auto">
          <a:xfrm>
            <a:off x="6965951" y="4611689"/>
            <a:ext cx="95250" cy="100012"/>
          </a:xfrm>
          <a:prstGeom prst="ellipse">
            <a:avLst/>
          </a:prstGeom>
          <a:solidFill>
            <a:srgbClr val="00CC00"/>
          </a:solidFill>
          <a:ln w="9525">
            <a:solidFill>
              <a:schemeClr val="tx1"/>
            </a:solidFill>
            <a:round/>
            <a:headEnd/>
            <a:tailEnd/>
          </a:ln>
          <a:effectLst/>
        </p:spPr>
        <p:txBody>
          <a:bodyPr wrap="none" lIns="91420" tIns="45711" rIns="91420" bIns="45711" anchor="ctr"/>
          <a:lstStyle/>
          <a:p>
            <a:pPr>
              <a:defRPr/>
            </a:pPr>
            <a:endParaRPr lang="en-US">
              <a:solidFill>
                <a:srgbClr val="FFFF00"/>
              </a:solidFill>
            </a:endParaRPr>
          </a:p>
        </p:txBody>
      </p:sp>
      <p:sp>
        <p:nvSpPr>
          <p:cNvPr id="2055" name="Oval 7"/>
          <p:cNvSpPr>
            <a:spLocks noChangeArrowheads="1"/>
          </p:cNvSpPr>
          <p:nvPr/>
        </p:nvSpPr>
        <p:spPr bwMode="auto">
          <a:xfrm>
            <a:off x="6985000" y="4605338"/>
            <a:ext cx="95250" cy="100012"/>
          </a:xfrm>
          <a:prstGeom prst="ellipse">
            <a:avLst/>
          </a:prstGeom>
          <a:solidFill>
            <a:srgbClr val="00CC00"/>
          </a:solidFill>
          <a:ln w="9525">
            <a:solidFill>
              <a:schemeClr val="tx1"/>
            </a:solidFill>
            <a:round/>
            <a:headEnd/>
            <a:tailEnd/>
          </a:ln>
          <a:effectLst/>
        </p:spPr>
        <p:txBody>
          <a:bodyPr wrap="none" lIns="91420" tIns="45711" rIns="91420" bIns="45711" anchor="ctr"/>
          <a:lstStyle/>
          <a:p>
            <a:pPr>
              <a:defRPr/>
            </a:pPr>
            <a:endParaRPr lang="en-US">
              <a:solidFill>
                <a:srgbClr val="FFFF00"/>
              </a:solidFill>
            </a:endParaRPr>
          </a:p>
        </p:txBody>
      </p:sp>
      <p:sp>
        <p:nvSpPr>
          <p:cNvPr id="2056" name="Oval 8"/>
          <p:cNvSpPr>
            <a:spLocks noChangeArrowheads="1"/>
          </p:cNvSpPr>
          <p:nvPr/>
        </p:nvSpPr>
        <p:spPr bwMode="auto">
          <a:xfrm>
            <a:off x="6972300" y="4598988"/>
            <a:ext cx="95250" cy="100012"/>
          </a:xfrm>
          <a:prstGeom prst="ellipse">
            <a:avLst/>
          </a:prstGeom>
          <a:solidFill>
            <a:srgbClr val="00CC00"/>
          </a:solidFill>
          <a:ln w="9525">
            <a:solidFill>
              <a:schemeClr val="tx1"/>
            </a:solidFill>
            <a:round/>
            <a:headEnd/>
            <a:tailEnd/>
          </a:ln>
          <a:effectLst/>
        </p:spPr>
        <p:txBody>
          <a:bodyPr wrap="none" lIns="91420" tIns="45711" rIns="91420" bIns="45711" anchor="ctr"/>
          <a:lstStyle/>
          <a:p>
            <a:pPr>
              <a:defRPr/>
            </a:pPr>
            <a:endParaRPr lang="en-US">
              <a:solidFill>
                <a:srgbClr val="FFFF00"/>
              </a:solidFill>
            </a:endParaRPr>
          </a:p>
        </p:txBody>
      </p:sp>
      <p:sp>
        <p:nvSpPr>
          <p:cNvPr id="2057" name="Oval 9"/>
          <p:cNvSpPr>
            <a:spLocks noChangeArrowheads="1"/>
          </p:cNvSpPr>
          <p:nvPr/>
        </p:nvSpPr>
        <p:spPr bwMode="auto">
          <a:xfrm>
            <a:off x="6991352" y="4554540"/>
            <a:ext cx="95250" cy="100012"/>
          </a:xfrm>
          <a:prstGeom prst="ellipse">
            <a:avLst/>
          </a:prstGeom>
          <a:solidFill>
            <a:srgbClr val="00CC00"/>
          </a:solidFill>
          <a:ln w="9525">
            <a:solidFill>
              <a:schemeClr val="tx1"/>
            </a:solidFill>
            <a:round/>
            <a:headEnd/>
            <a:tailEnd/>
          </a:ln>
          <a:effectLst/>
        </p:spPr>
        <p:txBody>
          <a:bodyPr wrap="none" lIns="91420" tIns="45711" rIns="91420" bIns="45711" anchor="ctr"/>
          <a:lstStyle/>
          <a:p>
            <a:pPr>
              <a:defRPr/>
            </a:pPr>
            <a:endParaRPr lang="en-US">
              <a:solidFill>
                <a:srgbClr val="FFFF00"/>
              </a:solidFill>
            </a:endParaRPr>
          </a:p>
        </p:txBody>
      </p:sp>
      <p:sp>
        <p:nvSpPr>
          <p:cNvPr id="2058" name="Oval 10"/>
          <p:cNvSpPr>
            <a:spLocks noChangeArrowheads="1"/>
          </p:cNvSpPr>
          <p:nvPr/>
        </p:nvSpPr>
        <p:spPr bwMode="auto">
          <a:xfrm>
            <a:off x="6946902" y="4586288"/>
            <a:ext cx="95250" cy="100012"/>
          </a:xfrm>
          <a:prstGeom prst="ellipse">
            <a:avLst/>
          </a:prstGeom>
          <a:solidFill>
            <a:srgbClr val="00CC00"/>
          </a:solidFill>
          <a:ln w="9525">
            <a:solidFill>
              <a:schemeClr val="tx1"/>
            </a:solidFill>
            <a:round/>
            <a:headEnd/>
            <a:tailEnd/>
          </a:ln>
          <a:effectLst/>
        </p:spPr>
        <p:txBody>
          <a:bodyPr wrap="none" lIns="91420" tIns="45711" rIns="91420" bIns="45711" anchor="ctr"/>
          <a:lstStyle/>
          <a:p>
            <a:pPr>
              <a:defRPr/>
            </a:pPr>
            <a:endParaRPr lang="en-US">
              <a:solidFill>
                <a:srgbClr val="FFFF00"/>
              </a:solidFill>
            </a:endParaRPr>
          </a:p>
        </p:txBody>
      </p:sp>
      <p:sp>
        <p:nvSpPr>
          <p:cNvPr id="2059" name="Oval 11"/>
          <p:cNvSpPr>
            <a:spLocks noChangeArrowheads="1"/>
          </p:cNvSpPr>
          <p:nvPr/>
        </p:nvSpPr>
        <p:spPr bwMode="auto">
          <a:xfrm>
            <a:off x="6965951" y="4624388"/>
            <a:ext cx="95250" cy="100012"/>
          </a:xfrm>
          <a:prstGeom prst="ellipse">
            <a:avLst/>
          </a:prstGeom>
          <a:solidFill>
            <a:srgbClr val="00CC00"/>
          </a:solidFill>
          <a:ln w="9525">
            <a:solidFill>
              <a:schemeClr val="tx1"/>
            </a:solidFill>
            <a:round/>
            <a:headEnd/>
            <a:tailEnd/>
          </a:ln>
          <a:effectLst/>
        </p:spPr>
        <p:txBody>
          <a:bodyPr wrap="none" lIns="91420" tIns="45711" rIns="91420" bIns="45711" anchor="ctr"/>
          <a:lstStyle/>
          <a:p>
            <a:pPr>
              <a:defRPr/>
            </a:pPr>
            <a:endParaRPr lang="en-US">
              <a:solidFill>
                <a:srgbClr val="FFFF00"/>
              </a:solidFill>
            </a:endParaRPr>
          </a:p>
        </p:txBody>
      </p:sp>
      <p:sp>
        <p:nvSpPr>
          <p:cNvPr id="2060" name="Oval 12"/>
          <p:cNvSpPr>
            <a:spLocks noChangeArrowheads="1"/>
          </p:cNvSpPr>
          <p:nvPr/>
        </p:nvSpPr>
        <p:spPr bwMode="auto">
          <a:xfrm>
            <a:off x="6991352" y="4630738"/>
            <a:ext cx="95250" cy="100012"/>
          </a:xfrm>
          <a:prstGeom prst="ellipse">
            <a:avLst/>
          </a:prstGeom>
          <a:solidFill>
            <a:srgbClr val="00CC00"/>
          </a:solidFill>
          <a:ln w="9525">
            <a:solidFill>
              <a:schemeClr val="tx1"/>
            </a:solidFill>
            <a:round/>
            <a:headEnd/>
            <a:tailEnd/>
          </a:ln>
          <a:effectLst/>
        </p:spPr>
        <p:txBody>
          <a:bodyPr wrap="none" lIns="91420" tIns="45711" rIns="91420" bIns="45711" anchor="ctr"/>
          <a:lstStyle/>
          <a:p>
            <a:pPr>
              <a:defRPr/>
            </a:pPr>
            <a:endParaRPr lang="en-US">
              <a:solidFill>
                <a:srgbClr val="FFFF00"/>
              </a:solidFill>
            </a:endParaRPr>
          </a:p>
        </p:txBody>
      </p:sp>
      <p:sp>
        <p:nvSpPr>
          <p:cNvPr id="2061" name="Oval 13"/>
          <p:cNvSpPr>
            <a:spLocks noChangeArrowheads="1"/>
          </p:cNvSpPr>
          <p:nvPr/>
        </p:nvSpPr>
        <p:spPr bwMode="auto">
          <a:xfrm>
            <a:off x="6991352" y="4554540"/>
            <a:ext cx="95250" cy="100012"/>
          </a:xfrm>
          <a:prstGeom prst="ellipse">
            <a:avLst/>
          </a:prstGeom>
          <a:solidFill>
            <a:srgbClr val="00CC00"/>
          </a:solidFill>
          <a:ln w="9525">
            <a:solidFill>
              <a:schemeClr val="tx1"/>
            </a:solidFill>
            <a:round/>
            <a:headEnd/>
            <a:tailEnd/>
          </a:ln>
          <a:effectLst/>
        </p:spPr>
        <p:txBody>
          <a:bodyPr wrap="none" lIns="91420" tIns="45711" rIns="91420" bIns="45711" anchor="ctr"/>
          <a:lstStyle/>
          <a:p>
            <a:pPr>
              <a:defRPr/>
            </a:pPr>
            <a:endParaRPr lang="en-US">
              <a:solidFill>
                <a:srgbClr val="FFFF00"/>
              </a:solidFill>
            </a:endParaRPr>
          </a:p>
        </p:txBody>
      </p:sp>
      <p:sp>
        <p:nvSpPr>
          <p:cNvPr id="2062" name="Oval 14"/>
          <p:cNvSpPr>
            <a:spLocks noChangeArrowheads="1"/>
          </p:cNvSpPr>
          <p:nvPr/>
        </p:nvSpPr>
        <p:spPr bwMode="auto">
          <a:xfrm>
            <a:off x="6946902" y="4573590"/>
            <a:ext cx="95250" cy="100012"/>
          </a:xfrm>
          <a:prstGeom prst="ellipse">
            <a:avLst/>
          </a:prstGeom>
          <a:solidFill>
            <a:srgbClr val="00CC00"/>
          </a:solidFill>
          <a:ln w="9525">
            <a:solidFill>
              <a:schemeClr val="tx1"/>
            </a:solidFill>
            <a:round/>
            <a:headEnd/>
            <a:tailEnd/>
          </a:ln>
          <a:effectLst/>
        </p:spPr>
        <p:txBody>
          <a:bodyPr wrap="none" lIns="91420" tIns="45711" rIns="91420" bIns="45711" anchor="ctr"/>
          <a:lstStyle/>
          <a:p>
            <a:pPr>
              <a:defRPr/>
            </a:pPr>
            <a:endParaRPr lang="en-US">
              <a:solidFill>
                <a:srgbClr val="FFFF00"/>
              </a:solidFill>
            </a:endParaRPr>
          </a:p>
        </p:txBody>
      </p:sp>
      <p:sp>
        <p:nvSpPr>
          <p:cNvPr id="2063" name="Oval 15"/>
          <p:cNvSpPr>
            <a:spLocks noChangeArrowheads="1"/>
          </p:cNvSpPr>
          <p:nvPr/>
        </p:nvSpPr>
        <p:spPr bwMode="auto">
          <a:xfrm>
            <a:off x="2792413" y="6051550"/>
            <a:ext cx="152400" cy="152400"/>
          </a:xfrm>
          <a:prstGeom prst="ellipse">
            <a:avLst/>
          </a:prstGeom>
          <a:solidFill>
            <a:srgbClr val="FF0000"/>
          </a:solidFill>
          <a:ln w="9525">
            <a:solidFill>
              <a:schemeClr val="tx1"/>
            </a:solidFill>
            <a:round/>
            <a:headEnd/>
            <a:tailEnd/>
          </a:ln>
          <a:effectLst/>
        </p:spPr>
        <p:txBody>
          <a:bodyPr wrap="none" lIns="91420" tIns="45711" rIns="91420" bIns="45711" anchor="ctr"/>
          <a:lstStyle/>
          <a:p>
            <a:pPr>
              <a:defRPr/>
            </a:pPr>
            <a:endParaRPr lang="en-US">
              <a:solidFill>
                <a:srgbClr val="FFFF00"/>
              </a:solidFill>
            </a:endParaRPr>
          </a:p>
        </p:txBody>
      </p:sp>
      <p:sp>
        <p:nvSpPr>
          <p:cNvPr id="2064" name="Oval 16"/>
          <p:cNvSpPr>
            <a:spLocks noChangeArrowheads="1"/>
          </p:cNvSpPr>
          <p:nvPr/>
        </p:nvSpPr>
        <p:spPr bwMode="auto">
          <a:xfrm>
            <a:off x="2913063" y="5972176"/>
            <a:ext cx="152400" cy="152400"/>
          </a:xfrm>
          <a:prstGeom prst="ellipse">
            <a:avLst/>
          </a:prstGeom>
          <a:solidFill>
            <a:srgbClr val="FF0000"/>
          </a:solidFill>
          <a:ln w="9525">
            <a:solidFill>
              <a:schemeClr val="tx1"/>
            </a:solidFill>
            <a:round/>
            <a:headEnd/>
            <a:tailEnd/>
          </a:ln>
          <a:effectLst/>
        </p:spPr>
        <p:txBody>
          <a:bodyPr wrap="none" lIns="91420" tIns="45711" rIns="91420" bIns="45711" anchor="ctr"/>
          <a:lstStyle/>
          <a:p>
            <a:pPr>
              <a:defRPr/>
            </a:pPr>
            <a:endParaRPr lang="en-US">
              <a:solidFill>
                <a:srgbClr val="FFFF00"/>
              </a:solidFill>
            </a:endParaRPr>
          </a:p>
        </p:txBody>
      </p:sp>
      <p:sp>
        <p:nvSpPr>
          <p:cNvPr id="2065" name="Oval 17"/>
          <p:cNvSpPr>
            <a:spLocks noChangeArrowheads="1"/>
          </p:cNvSpPr>
          <p:nvPr/>
        </p:nvSpPr>
        <p:spPr bwMode="auto">
          <a:xfrm>
            <a:off x="2921000" y="5942014"/>
            <a:ext cx="152400" cy="152400"/>
          </a:xfrm>
          <a:prstGeom prst="ellipse">
            <a:avLst/>
          </a:prstGeom>
          <a:solidFill>
            <a:srgbClr val="FF0000"/>
          </a:solidFill>
          <a:ln w="9525">
            <a:solidFill>
              <a:schemeClr val="tx1"/>
            </a:solidFill>
            <a:round/>
            <a:headEnd/>
            <a:tailEnd/>
          </a:ln>
          <a:effectLst/>
        </p:spPr>
        <p:txBody>
          <a:bodyPr wrap="none" lIns="91420" tIns="45711" rIns="91420" bIns="45711" anchor="ctr"/>
          <a:lstStyle/>
          <a:p>
            <a:pPr>
              <a:defRPr/>
            </a:pPr>
            <a:endParaRPr lang="en-US">
              <a:solidFill>
                <a:srgbClr val="FFFF00"/>
              </a:solidFill>
            </a:endParaRPr>
          </a:p>
        </p:txBody>
      </p:sp>
      <p:sp>
        <p:nvSpPr>
          <p:cNvPr id="2066" name="Oval 18"/>
          <p:cNvSpPr>
            <a:spLocks noChangeArrowheads="1"/>
          </p:cNvSpPr>
          <p:nvPr/>
        </p:nvSpPr>
        <p:spPr bwMode="auto">
          <a:xfrm>
            <a:off x="2897188" y="5918200"/>
            <a:ext cx="152400" cy="152400"/>
          </a:xfrm>
          <a:prstGeom prst="ellipse">
            <a:avLst/>
          </a:prstGeom>
          <a:solidFill>
            <a:srgbClr val="FF0000"/>
          </a:solidFill>
          <a:ln w="9525">
            <a:solidFill>
              <a:schemeClr val="tx1"/>
            </a:solidFill>
            <a:round/>
            <a:headEnd/>
            <a:tailEnd/>
          </a:ln>
          <a:effectLst/>
        </p:spPr>
        <p:txBody>
          <a:bodyPr wrap="none" lIns="91420" tIns="45711" rIns="91420" bIns="45711" anchor="ctr"/>
          <a:lstStyle/>
          <a:p>
            <a:pPr>
              <a:defRPr/>
            </a:pPr>
            <a:endParaRPr lang="en-US">
              <a:solidFill>
                <a:srgbClr val="FFFF00"/>
              </a:solidFill>
            </a:endParaRPr>
          </a:p>
        </p:txBody>
      </p:sp>
      <p:sp>
        <p:nvSpPr>
          <p:cNvPr id="2067" name="Oval 19"/>
          <p:cNvSpPr>
            <a:spLocks noChangeArrowheads="1"/>
          </p:cNvSpPr>
          <p:nvPr/>
        </p:nvSpPr>
        <p:spPr bwMode="auto">
          <a:xfrm>
            <a:off x="2830513" y="5822951"/>
            <a:ext cx="152400" cy="152400"/>
          </a:xfrm>
          <a:prstGeom prst="ellipse">
            <a:avLst/>
          </a:prstGeom>
          <a:solidFill>
            <a:srgbClr val="FF0000"/>
          </a:solidFill>
          <a:ln w="9525">
            <a:solidFill>
              <a:schemeClr val="tx1"/>
            </a:solidFill>
            <a:round/>
            <a:headEnd/>
            <a:tailEnd/>
          </a:ln>
          <a:effectLst/>
        </p:spPr>
        <p:txBody>
          <a:bodyPr wrap="none" lIns="91420" tIns="45711" rIns="91420" bIns="45711" anchor="ctr"/>
          <a:lstStyle/>
          <a:p>
            <a:pPr>
              <a:defRPr/>
            </a:pPr>
            <a:endParaRPr lang="en-US">
              <a:solidFill>
                <a:srgbClr val="FFFF00"/>
              </a:solidFill>
            </a:endParaRPr>
          </a:p>
        </p:txBody>
      </p:sp>
      <p:sp>
        <p:nvSpPr>
          <p:cNvPr id="2068" name="Oval 20"/>
          <p:cNvSpPr>
            <a:spLocks noChangeArrowheads="1"/>
          </p:cNvSpPr>
          <p:nvPr/>
        </p:nvSpPr>
        <p:spPr bwMode="auto">
          <a:xfrm>
            <a:off x="2754313" y="5884865"/>
            <a:ext cx="152400" cy="152400"/>
          </a:xfrm>
          <a:prstGeom prst="ellipse">
            <a:avLst/>
          </a:prstGeom>
          <a:solidFill>
            <a:srgbClr val="FF0000"/>
          </a:solidFill>
          <a:ln w="9525">
            <a:solidFill>
              <a:schemeClr val="tx1"/>
            </a:solidFill>
            <a:round/>
            <a:headEnd/>
            <a:tailEnd/>
          </a:ln>
          <a:effectLst/>
        </p:spPr>
        <p:txBody>
          <a:bodyPr wrap="none" lIns="91420" tIns="45711" rIns="91420" bIns="45711" anchor="ctr"/>
          <a:lstStyle/>
          <a:p>
            <a:pPr>
              <a:defRPr/>
            </a:pPr>
            <a:endParaRPr lang="en-US">
              <a:solidFill>
                <a:srgbClr val="FFFF00"/>
              </a:solidFill>
            </a:endParaRPr>
          </a:p>
        </p:txBody>
      </p:sp>
      <p:sp>
        <p:nvSpPr>
          <p:cNvPr id="2069" name="Oval 21"/>
          <p:cNvSpPr>
            <a:spLocks noChangeArrowheads="1"/>
          </p:cNvSpPr>
          <p:nvPr/>
        </p:nvSpPr>
        <p:spPr bwMode="auto">
          <a:xfrm>
            <a:off x="2859088" y="5905500"/>
            <a:ext cx="152400" cy="152400"/>
          </a:xfrm>
          <a:prstGeom prst="ellipse">
            <a:avLst/>
          </a:prstGeom>
          <a:solidFill>
            <a:srgbClr val="FF0000"/>
          </a:solidFill>
          <a:ln w="9525">
            <a:solidFill>
              <a:schemeClr val="tx1"/>
            </a:solidFill>
            <a:round/>
            <a:headEnd/>
            <a:tailEnd/>
          </a:ln>
          <a:effectLst/>
        </p:spPr>
        <p:txBody>
          <a:bodyPr wrap="none" lIns="91420" tIns="45711" rIns="91420" bIns="45711" anchor="ctr"/>
          <a:lstStyle/>
          <a:p>
            <a:pPr>
              <a:defRPr/>
            </a:pPr>
            <a:endParaRPr lang="en-US">
              <a:solidFill>
                <a:srgbClr val="FFFF00"/>
              </a:solidFill>
            </a:endParaRPr>
          </a:p>
        </p:txBody>
      </p:sp>
      <p:sp>
        <p:nvSpPr>
          <p:cNvPr id="2070" name="Oval 22"/>
          <p:cNvSpPr>
            <a:spLocks noChangeArrowheads="1"/>
          </p:cNvSpPr>
          <p:nvPr/>
        </p:nvSpPr>
        <p:spPr bwMode="auto">
          <a:xfrm>
            <a:off x="2860675" y="5935663"/>
            <a:ext cx="152400" cy="152400"/>
          </a:xfrm>
          <a:prstGeom prst="ellipse">
            <a:avLst/>
          </a:prstGeom>
          <a:solidFill>
            <a:srgbClr val="FF0000"/>
          </a:solidFill>
          <a:ln w="9525">
            <a:solidFill>
              <a:schemeClr val="tx1"/>
            </a:solidFill>
            <a:round/>
            <a:headEnd/>
            <a:tailEnd/>
          </a:ln>
          <a:effectLst/>
        </p:spPr>
        <p:txBody>
          <a:bodyPr wrap="none" lIns="91420" tIns="45711" rIns="91420" bIns="45711" anchor="ctr"/>
          <a:lstStyle/>
          <a:p>
            <a:pPr>
              <a:defRPr/>
            </a:pPr>
            <a:endParaRPr lang="en-US">
              <a:solidFill>
                <a:srgbClr val="FFFF00"/>
              </a:solidFill>
            </a:endParaRPr>
          </a:p>
        </p:txBody>
      </p:sp>
      <p:sp>
        <p:nvSpPr>
          <p:cNvPr id="2071" name="Line 23"/>
          <p:cNvSpPr>
            <a:spLocks noChangeShapeType="1"/>
          </p:cNvSpPr>
          <p:nvPr/>
        </p:nvSpPr>
        <p:spPr bwMode="auto">
          <a:xfrm>
            <a:off x="823913" y="1063627"/>
            <a:ext cx="0" cy="2298700"/>
          </a:xfrm>
          <a:prstGeom prst="line">
            <a:avLst/>
          </a:prstGeom>
          <a:noFill/>
          <a:ln w="25400">
            <a:solidFill>
              <a:schemeClr val="bg2"/>
            </a:solidFill>
            <a:round/>
            <a:headEnd/>
            <a:tailEnd/>
          </a:ln>
          <a:effectLst/>
        </p:spPr>
        <p:txBody>
          <a:bodyPr lIns="91420" tIns="45711" rIns="91420" bIns="45711"/>
          <a:lstStyle/>
          <a:p>
            <a:pPr>
              <a:defRPr/>
            </a:pPr>
            <a:endParaRPr lang="en-US">
              <a:solidFill>
                <a:srgbClr val="FFFF00"/>
              </a:solidFill>
            </a:endParaRPr>
          </a:p>
        </p:txBody>
      </p:sp>
      <p:sp>
        <p:nvSpPr>
          <p:cNvPr id="2072" name="Line 24"/>
          <p:cNvSpPr>
            <a:spLocks noChangeShapeType="1"/>
          </p:cNvSpPr>
          <p:nvPr/>
        </p:nvSpPr>
        <p:spPr bwMode="auto">
          <a:xfrm>
            <a:off x="823915" y="3362325"/>
            <a:ext cx="3286125" cy="0"/>
          </a:xfrm>
          <a:prstGeom prst="line">
            <a:avLst/>
          </a:prstGeom>
          <a:noFill/>
          <a:ln w="25400">
            <a:solidFill>
              <a:schemeClr val="bg2"/>
            </a:solidFill>
            <a:round/>
            <a:headEnd/>
            <a:tailEnd/>
          </a:ln>
          <a:effectLst/>
        </p:spPr>
        <p:txBody>
          <a:bodyPr lIns="91420" tIns="45711" rIns="91420" bIns="45711"/>
          <a:lstStyle/>
          <a:p>
            <a:pPr>
              <a:defRPr/>
            </a:pPr>
            <a:endParaRPr lang="en-US">
              <a:solidFill>
                <a:srgbClr val="FFFF00"/>
              </a:solidFill>
            </a:endParaRPr>
          </a:p>
        </p:txBody>
      </p:sp>
      <p:sp>
        <p:nvSpPr>
          <p:cNvPr id="2073" name="Line 25"/>
          <p:cNvSpPr>
            <a:spLocks noChangeShapeType="1"/>
          </p:cNvSpPr>
          <p:nvPr/>
        </p:nvSpPr>
        <p:spPr bwMode="auto">
          <a:xfrm flipV="1">
            <a:off x="1611313" y="923925"/>
            <a:ext cx="0" cy="2438400"/>
          </a:xfrm>
          <a:prstGeom prst="line">
            <a:avLst/>
          </a:prstGeom>
          <a:noFill/>
          <a:ln w="38100">
            <a:solidFill>
              <a:srgbClr val="0099FF"/>
            </a:solidFill>
            <a:prstDash val="dash"/>
            <a:round/>
            <a:headEnd/>
            <a:tailEnd/>
          </a:ln>
          <a:effectLst/>
        </p:spPr>
        <p:txBody>
          <a:bodyPr lIns="91420" tIns="45711" rIns="91420" bIns="45711"/>
          <a:lstStyle/>
          <a:p>
            <a:pPr>
              <a:defRPr/>
            </a:pPr>
            <a:endParaRPr lang="en-US">
              <a:solidFill>
                <a:srgbClr val="FFFF00"/>
              </a:solidFill>
            </a:endParaRPr>
          </a:p>
        </p:txBody>
      </p:sp>
      <p:sp>
        <p:nvSpPr>
          <p:cNvPr id="2074" name="Line 26"/>
          <p:cNvSpPr>
            <a:spLocks noChangeShapeType="1"/>
          </p:cNvSpPr>
          <p:nvPr/>
        </p:nvSpPr>
        <p:spPr bwMode="auto">
          <a:xfrm flipV="1">
            <a:off x="906463" y="2787650"/>
            <a:ext cx="42862" cy="554038"/>
          </a:xfrm>
          <a:prstGeom prst="line">
            <a:avLst/>
          </a:prstGeom>
          <a:noFill/>
          <a:ln w="25400">
            <a:solidFill>
              <a:srgbClr val="FF0000"/>
            </a:solidFill>
            <a:round/>
            <a:headEnd/>
            <a:tailEnd/>
          </a:ln>
          <a:effectLst/>
        </p:spPr>
        <p:txBody>
          <a:bodyPr lIns="91420" tIns="45711" rIns="91420" bIns="45711"/>
          <a:lstStyle/>
          <a:p>
            <a:pPr>
              <a:defRPr/>
            </a:pPr>
            <a:endParaRPr lang="en-US">
              <a:solidFill>
                <a:srgbClr val="FFFF00"/>
              </a:solidFill>
            </a:endParaRPr>
          </a:p>
        </p:txBody>
      </p:sp>
      <p:sp>
        <p:nvSpPr>
          <p:cNvPr id="2075" name="Freeform 27"/>
          <p:cNvSpPr>
            <a:spLocks/>
          </p:cNvSpPr>
          <p:nvPr/>
        </p:nvSpPr>
        <p:spPr bwMode="auto">
          <a:xfrm>
            <a:off x="947738" y="2366963"/>
            <a:ext cx="42862" cy="425450"/>
          </a:xfrm>
          <a:custGeom>
            <a:avLst/>
            <a:gdLst/>
            <a:ahLst/>
            <a:cxnLst>
              <a:cxn ang="0">
                <a:pos x="1" y="152"/>
              </a:cxn>
              <a:cxn ang="0">
                <a:pos x="3" y="132"/>
              </a:cxn>
              <a:cxn ang="0">
                <a:pos x="17" y="0"/>
              </a:cxn>
            </a:cxnLst>
            <a:rect l="0" t="0" r="r" b="b"/>
            <a:pathLst>
              <a:path w="17" h="157">
                <a:moveTo>
                  <a:pt x="1" y="152"/>
                </a:moveTo>
                <a:cubicBezTo>
                  <a:pt x="0" y="154"/>
                  <a:pt x="0" y="157"/>
                  <a:pt x="3" y="132"/>
                </a:cubicBezTo>
                <a:cubicBezTo>
                  <a:pt x="6" y="107"/>
                  <a:pt x="14" y="22"/>
                  <a:pt x="17" y="0"/>
                </a:cubicBezTo>
              </a:path>
            </a:pathLst>
          </a:custGeom>
          <a:noFill/>
          <a:ln w="25400" cap="flat" cmpd="sng">
            <a:solidFill>
              <a:srgbClr val="FF0000"/>
            </a:solidFill>
            <a:prstDash val="solid"/>
            <a:round/>
            <a:headEnd type="none" w="med" len="med"/>
            <a:tailEnd type="none" w="med" len="med"/>
          </a:ln>
          <a:effectLst/>
        </p:spPr>
        <p:txBody>
          <a:bodyPr lIns="91420" tIns="45711" rIns="91420" bIns="45711"/>
          <a:lstStyle/>
          <a:p>
            <a:pPr>
              <a:defRPr/>
            </a:pPr>
            <a:endParaRPr lang="en-US">
              <a:solidFill>
                <a:srgbClr val="FFFF00"/>
              </a:solidFill>
            </a:endParaRPr>
          </a:p>
        </p:txBody>
      </p:sp>
      <p:sp>
        <p:nvSpPr>
          <p:cNvPr id="2076" name="Freeform 28"/>
          <p:cNvSpPr>
            <a:spLocks/>
          </p:cNvSpPr>
          <p:nvPr/>
        </p:nvSpPr>
        <p:spPr bwMode="auto">
          <a:xfrm>
            <a:off x="992190" y="2193925"/>
            <a:ext cx="28575" cy="184150"/>
          </a:xfrm>
          <a:custGeom>
            <a:avLst/>
            <a:gdLst/>
            <a:ahLst/>
            <a:cxnLst>
              <a:cxn ang="0">
                <a:pos x="0" y="116"/>
              </a:cxn>
              <a:cxn ang="0">
                <a:pos x="10" y="50"/>
              </a:cxn>
              <a:cxn ang="0">
                <a:pos x="18" y="0"/>
              </a:cxn>
            </a:cxnLst>
            <a:rect l="0" t="0" r="r" b="b"/>
            <a:pathLst>
              <a:path w="18" h="116">
                <a:moveTo>
                  <a:pt x="0" y="116"/>
                </a:moveTo>
                <a:cubicBezTo>
                  <a:pt x="3" y="92"/>
                  <a:pt x="7" y="69"/>
                  <a:pt x="10" y="50"/>
                </a:cubicBezTo>
                <a:cubicBezTo>
                  <a:pt x="13" y="31"/>
                  <a:pt x="15" y="15"/>
                  <a:pt x="18" y="0"/>
                </a:cubicBezTo>
              </a:path>
            </a:pathLst>
          </a:custGeom>
          <a:noFill/>
          <a:ln w="25400" cap="flat" cmpd="sng">
            <a:solidFill>
              <a:srgbClr val="FF0000"/>
            </a:solidFill>
            <a:prstDash val="solid"/>
            <a:round/>
            <a:headEnd type="none" w="med" len="med"/>
            <a:tailEnd type="none" w="med" len="med"/>
          </a:ln>
          <a:effectLst/>
        </p:spPr>
        <p:txBody>
          <a:bodyPr lIns="91420" tIns="45711" rIns="91420" bIns="45711"/>
          <a:lstStyle/>
          <a:p>
            <a:pPr>
              <a:defRPr/>
            </a:pPr>
            <a:endParaRPr lang="en-US">
              <a:solidFill>
                <a:srgbClr val="FFFF00"/>
              </a:solidFill>
            </a:endParaRPr>
          </a:p>
        </p:txBody>
      </p:sp>
      <p:sp>
        <p:nvSpPr>
          <p:cNvPr id="2077" name="Freeform 29"/>
          <p:cNvSpPr>
            <a:spLocks/>
          </p:cNvSpPr>
          <p:nvPr/>
        </p:nvSpPr>
        <p:spPr bwMode="auto">
          <a:xfrm>
            <a:off x="1020763" y="1965327"/>
            <a:ext cx="63500" cy="234950"/>
          </a:xfrm>
          <a:custGeom>
            <a:avLst/>
            <a:gdLst/>
            <a:ahLst/>
            <a:cxnLst>
              <a:cxn ang="0">
                <a:pos x="0" y="148"/>
              </a:cxn>
              <a:cxn ang="0">
                <a:pos x="14" y="76"/>
              </a:cxn>
              <a:cxn ang="0">
                <a:pos x="40" y="0"/>
              </a:cxn>
            </a:cxnLst>
            <a:rect l="0" t="0" r="r" b="b"/>
            <a:pathLst>
              <a:path w="40" h="148">
                <a:moveTo>
                  <a:pt x="0" y="148"/>
                </a:moveTo>
                <a:cubicBezTo>
                  <a:pt x="3" y="124"/>
                  <a:pt x="7" y="101"/>
                  <a:pt x="14" y="76"/>
                </a:cubicBezTo>
                <a:cubicBezTo>
                  <a:pt x="21" y="51"/>
                  <a:pt x="30" y="25"/>
                  <a:pt x="40" y="0"/>
                </a:cubicBezTo>
              </a:path>
            </a:pathLst>
          </a:custGeom>
          <a:noFill/>
          <a:ln w="25400" cap="flat" cmpd="sng">
            <a:solidFill>
              <a:srgbClr val="FF0000"/>
            </a:solidFill>
            <a:prstDash val="solid"/>
            <a:round/>
            <a:headEnd type="none" w="med" len="med"/>
            <a:tailEnd type="none" w="med" len="med"/>
          </a:ln>
          <a:effectLst/>
        </p:spPr>
        <p:txBody>
          <a:bodyPr lIns="91420" tIns="45711" rIns="91420" bIns="45711"/>
          <a:lstStyle/>
          <a:p>
            <a:pPr>
              <a:defRPr/>
            </a:pPr>
            <a:endParaRPr lang="en-US">
              <a:solidFill>
                <a:srgbClr val="FFFF00"/>
              </a:solidFill>
            </a:endParaRPr>
          </a:p>
        </p:txBody>
      </p:sp>
      <p:sp>
        <p:nvSpPr>
          <p:cNvPr id="2078" name="Freeform 30"/>
          <p:cNvSpPr>
            <a:spLocks/>
          </p:cNvSpPr>
          <p:nvPr/>
        </p:nvSpPr>
        <p:spPr bwMode="auto">
          <a:xfrm>
            <a:off x="1084263" y="1828802"/>
            <a:ext cx="63500" cy="142875"/>
          </a:xfrm>
          <a:custGeom>
            <a:avLst/>
            <a:gdLst/>
            <a:ahLst/>
            <a:cxnLst>
              <a:cxn ang="0">
                <a:pos x="0" y="90"/>
              </a:cxn>
              <a:cxn ang="0">
                <a:pos x="16" y="48"/>
              </a:cxn>
              <a:cxn ang="0">
                <a:pos x="40" y="0"/>
              </a:cxn>
            </a:cxnLst>
            <a:rect l="0" t="0" r="r" b="b"/>
            <a:pathLst>
              <a:path w="40" h="90">
                <a:moveTo>
                  <a:pt x="0" y="90"/>
                </a:moveTo>
                <a:cubicBezTo>
                  <a:pt x="4" y="76"/>
                  <a:pt x="9" y="63"/>
                  <a:pt x="16" y="48"/>
                </a:cubicBezTo>
                <a:cubicBezTo>
                  <a:pt x="23" y="33"/>
                  <a:pt x="35" y="9"/>
                  <a:pt x="40" y="0"/>
                </a:cubicBezTo>
              </a:path>
            </a:pathLst>
          </a:custGeom>
          <a:noFill/>
          <a:ln w="25400" cap="flat" cmpd="sng">
            <a:solidFill>
              <a:srgbClr val="FF0000"/>
            </a:solidFill>
            <a:prstDash val="solid"/>
            <a:round/>
            <a:headEnd type="none" w="med" len="med"/>
            <a:tailEnd type="none" w="med" len="med"/>
          </a:ln>
          <a:effectLst/>
        </p:spPr>
        <p:txBody>
          <a:bodyPr lIns="91420" tIns="45711" rIns="91420" bIns="45711"/>
          <a:lstStyle/>
          <a:p>
            <a:pPr>
              <a:defRPr/>
            </a:pPr>
            <a:endParaRPr lang="en-US">
              <a:solidFill>
                <a:srgbClr val="FFFF00"/>
              </a:solidFill>
            </a:endParaRPr>
          </a:p>
        </p:txBody>
      </p:sp>
      <p:sp>
        <p:nvSpPr>
          <p:cNvPr id="2079" name="Freeform 31"/>
          <p:cNvSpPr>
            <a:spLocks/>
          </p:cNvSpPr>
          <p:nvPr/>
        </p:nvSpPr>
        <p:spPr bwMode="auto">
          <a:xfrm>
            <a:off x="1141413" y="1701802"/>
            <a:ext cx="85725" cy="139700"/>
          </a:xfrm>
          <a:custGeom>
            <a:avLst/>
            <a:gdLst/>
            <a:ahLst/>
            <a:cxnLst>
              <a:cxn ang="0">
                <a:pos x="0" y="88"/>
              </a:cxn>
              <a:cxn ang="0">
                <a:pos x="18" y="46"/>
              </a:cxn>
              <a:cxn ang="0">
                <a:pos x="54" y="0"/>
              </a:cxn>
            </a:cxnLst>
            <a:rect l="0" t="0" r="r" b="b"/>
            <a:pathLst>
              <a:path w="54" h="88">
                <a:moveTo>
                  <a:pt x="0" y="88"/>
                </a:moveTo>
                <a:cubicBezTo>
                  <a:pt x="4" y="74"/>
                  <a:pt x="9" y="61"/>
                  <a:pt x="18" y="46"/>
                </a:cubicBezTo>
                <a:cubicBezTo>
                  <a:pt x="27" y="31"/>
                  <a:pt x="40" y="15"/>
                  <a:pt x="54" y="0"/>
                </a:cubicBezTo>
              </a:path>
            </a:pathLst>
          </a:custGeom>
          <a:noFill/>
          <a:ln w="25400" cap="flat" cmpd="sng">
            <a:solidFill>
              <a:srgbClr val="FF0000"/>
            </a:solidFill>
            <a:prstDash val="solid"/>
            <a:round/>
            <a:headEnd type="none" w="med" len="med"/>
            <a:tailEnd type="none" w="med" len="med"/>
          </a:ln>
          <a:effectLst/>
        </p:spPr>
        <p:txBody>
          <a:bodyPr lIns="91420" tIns="45711" rIns="91420" bIns="45711"/>
          <a:lstStyle/>
          <a:p>
            <a:pPr>
              <a:defRPr/>
            </a:pPr>
            <a:endParaRPr lang="en-US">
              <a:solidFill>
                <a:srgbClr val="FFFF00"/>
              </a:solidFill>
            </a:endParaRPr>
          </a:p>
        </p:txBody>
      </p:sp>
      <p:sp>
        <p:nvSpPr>
          <p:cNvPr id="2080" name="Freeform 32"/>
          <p:cNvSpPr>
            <a:spLocks/>
          </p:cNvSpPr>
          <p:nvPr/>
        </p:nvSpPr>
        <p:spPr bwMode="auto">
          <a:xfrm>
            <a:off x="1217614" y="1584325"/>
            <a:ext cx="165100" cy="127000"/>
          </a:xfrm>
          <a:custGeom>
            <a:avLst/>
            <a:gdLst/>
            <a:ahLst/>
            <a:cxnLst>
              <a:cxn ang="0">
                <a:pos x="0" y="80"/>
              </a:cxn>
              <a:cxn ang="0">
                <a:pos x="34" y="44"/>
              </a:cxn>
              <a:cxn ang="0">
                <a:pos x="104" y="0"/>
              </a:cxn>
            </a:cxnLst>
            <a:rect l="0" t="0" r="r" b="b"/>
            <a:pathLst>
              <a:path w="104" h="80">
                <a:moveTo>
                  <a:pt x="0" y="80"/>
                </a:moveTo>
                <a:cubicBezTo>
                  <a:pt x="8" y="68"/>
                  <a:pt x="17" y="57"/>
                  <a:pt x="34" y="44"/>
                </a:cubicBezTo>
                <a:cubicBezTo>
                  <a:pt x="51" y="31"/>
                  <a:pt x="90" y="6"/>
                  <a:pt x="104" y="0"/>
                </a:cubicBezTo>
              </a:path>
            </a:pathLst>
          </a:custGeom>
          <a:noFill/>
          <a:ln w="25400" cap="flat" cmpd="sng">
            <a:solidFill>
              <a:srgbClr val="FF0000"/>
            </a:solidFill>
            <a:prstDash val="solid"/>
            <a:round/>
            <a:headEnd type="none" w="med" len="med"/>
            <a:tailEnd type="none" w="med" len="med"/>
          </a:ln>
          <a:effectLst/>
        </p:spPr>
        <p:txBody>
          <a:bodyPr lIns="91420" tIns="45711" rIns="91420" bIns="45711"/>
          <a:lstStyle/>
          <a:p>
            <a:pPr>
              <a:defRPr/>
            </a:pPr>
            <a:endParaRPr lang="en-US">
              <a:solidFill>
                <a:srgbClr val="FFFF00"/>
              </a:solidFill>
            </a:endParaRPr>
          </a:p>
        </p:txBody>
      </p:sp>
      <p:sp>
        <p:nvSpPr>
          <p:cNvPr id="2081" name="Freeform 33"/>
          <p:cNvSpPr>
            <a:spLocks/>
          </p:cNvSpPr>
          <p:nvPr/>
        </p:nvSpPr>
        <p:spPr bwMode="auto">
          <a:xfrm>
            <a:off x="1373190" y="1549400"/>
            <a:ext cx="231775" cy="34925"/>
          </a:xfrm>
          <a:custGeom>
            <a:avLst/>
            <a:gdLst/>
            <a:ahLst/>
            <a:cxnLst>
              <a:cxn ang="0">
                <a:pos x="0" y="22"/>
              </a:cxn>
              <a:cxn ang="0">
                <a:pos x="68" y="4"/>
              </a:cxn>
              <a:cxn ang="0">
                <a:pos x="146" y="0"/>
              </a:cxn>
            </a:cxnLst>
            <a:rect l="0" t="0" r="r" b="b"/>
            <a:pathLst>
              <a:path w="146" h="22">
                <a:moveTo>
                  <a:pt x="0" y="22"/>
                </a:moveTo>
                <a:cubicBezTo>
                  <a:pt x="22" y="15"/>
                  <a:pt x="44" y="8"/>
                  <a:pt x="68" y="4"/>
                </a:cubicBezTo>
                <a:cubicBezTo>
                  <a:pt x="92" y="0"/>
                  <a:pt x="119" y="0"/>
                  <a:pt x="146" y="0"/>
                </a:cubicBezTo>
              </a:path>
            </a:pathLst>
          </a:custGeom>
          <a:noFill/>
          <a:ln w="25400" cap="flat" cmpd="sng">
            <a:solidFill>
              <a:srgbClr val="FF0000"/>
            </a:solidFill>
            <a:prstDash val="solid"/>
            <a:round/>
            <a:headEnd type="none" w="med" len="med"/>
            <a:tailEnd type="none" w="med" len="med"/>
          </a:ln>
          <a:effectLst/>
        </p:spPr>
        <p:txBody>
          <a:bodyPr lIns="91420" tIns="45711" rIns="91420" bIns="45711"/>
          <a:lstStyle/>
          <a:p>
            <a:pPr>
              <a:defRPr/>
            </a:pPr>
            <a:endParaRPr lang="en-US">
              <a:solidFill>
                <a:srgbClr val="FFFF00"/>
              </a:solidFill>
            </a:endParaRPr>
          </a:p>
        </p:txBody>
      </p:sp>
      <p:sp>
        <p:nvSpPr>
          <p:cNvPr id="2082" name="Line 34"/>
          <p:cNvSpPr>
            <a:spLocks noChangeShapeType="1"/>
          </p:cNvSpPr>
          <p:nvPr/>
        </p:nvSpPr>
        <p:spPr bwMode="auto">
          <a:xfrm>
            <a:off x="1601788" y="1546226"/>
            <a:ext cx="304800" cy="266700"/>
          </a:xfrm>
          <a:prstGeom prst="line">
            <a:avLst/>
          </a:prstGeom>
          <a:noFill/>
          <a:ln w="25400">
            <a:solidFill>
              <a:srgbClr val="33CC33"/>
            </a:solidFill>
            <a:round/>
            <a:headEnd/>
            <a:tailEnd/>
          </a:ln>
          <a:effectLst/>
        </p:spPr>
        <p:txBody>
          <a:bodyPr wrap="none" lIns="91420" tIns="45711" rIns="91420" bIns="45711" anchor="ctr"/>
          <a:lstStyle/>
          <a:p>
            <a:pPr>
              <a:defRPr/>
            </a:pPr>
            <a:endParaRPr lang="en-US">
              <a:solidFill>
                <a:srgbClr val="FFFF00"/>
              </a:solidFill>
            </a:endParaRPr>
          </a:p>
        </p:txBody>
      </p:sp>
      <p:sp>
        <p:nvSpPr>
          <p:cNvPr id="2083" name="Line 35"/>
          <p:cNvSpPr>
            <a:spLocks noChangeShapeType="1"/>
          </p:cNvSpPr>
          <p:nvPr/>
        </p:nvSpPr>
        <p:spPr bwMode="auto">
          <a:xfrm>
            <a:off x="1903415" y="1806577"/>
            <a:ext cx="304800" cy="266700"/>
          </a:xfrm>
          <a:prstGeom prst="line">
            <a:avLst/>
          </a:prstGeom>
          <a:noFill/>
          <a:ln w="25400">
            <a:solidFill>
              <a:srgbClr val="33CC33"/>
            </a:solidFill>
            <a:round/>
            <a:headEnd/>
            <a:tailEnd/>
          </a:ln>
          <a:effectLst/>
        </p:spPr>
        <p:txBody>
          <a:bodyPr wrap="none" lIns="91420" tIns="45711" rIns="91420" bIns="45711" anchor="ctr"/>
          <a:lstStyle/>
          <a:p>
            <a:pPr>
              <a:defRPr/>
            </a:pPr>
            <a:endParaRPr lang="en-US">
              <a:solidFill>
                <a:srgbClr val="FFFF00"/>
              </a:solidFill>
            </a:endParaRPr>
          </a:p>
        </p:txBody>
      </p:sp>
      <p:sp>
        <p:nvSpPr>
          <p:cNvPr id="2084" name="Line 36"/>
          <p:cNvSpPr>
            <a:spLocks noChangeShapeType="1"/>
          </p:cNvSpPr>
          <p:nvPr/>
        </p:nvSpPr>
        <p:spPr bwMode="auto">
          <a:xfrm>
            <a:off x="2490790" y="2314575"/>
            <a:ext cx="304800" cy="266700"/>
          </a:xfrm>
          <a:prstGeom prst="line">
            <a:avLst/>
          </a:prstGeom>
          <a:noFill/>
          <a:ln w="25400">
            <a:solidFill>
              <a:srgbClr val="33CC33"/>
            </a:solidFill>
            <a:round/>
            <a:headEnd/>
            <a:tailEnd/>
          </a:ln>
          <a:effectLst/>
        </p:spPr>
        <p:txBody>
          <a:bodyPr wrap="none" lIns="91420" tIns="45711" rIns="91420" bIns="45711" anchor="ctr"/>
          <a:lstStyle/>
          <a:p>
            <a:pPr>
              <a:defRPr/>
            </a:pPr>
            <a:endParaRPr lang="en-US">
              <a:solidFill>
                <a:srgbClr val="FFFF00"/>
              </a:solidFill>
            </a:endParaRPr>
          </a:p>
        </p:txBody>
      </p:sp>
      <p:sp>
        <p:nvSpPr>
          <p:cNvPr id="2085" name="Line 37"/>
          <p:cNvSpPr>
            <a:spLocks noChangeShapeType="1"/>
          </p:cNvSpPr>
          <p:nvPr/>
        </p:nvSpPr>
        <p:spPr bwMode="auto">
          <a:xfrm>
            <a:off x="2784475" y="2571750"/>
            <a:ext cx="304800" cy="266700"/>
          </a:xfrm>
          <a:prstGeom prst="line">
            <a:avLst/>
          </a:prstGeom>
          <a:noFill/>
          <a:ln w="25400">
            <a:solidFill>
              <a:srgbClr val="33CC33"/>
            </a:solidFill>
            <a:round/>
            <a:headEnd/>
            <a:tailEnd/>
          </a:ln>
          <a:effectLst/>
        </p:spPr>
        <p:txBody>
          <a:bodyPr wrap="none" lIns="91420" tIns="45711" rIns="91420" bIns="45711" anchor="ctr"/>
          <a:lstStyle/>
          <a:p>
            <a:pPr>
              <a:defRPr/>
            </a:pPr>
            <a:endParaRPr lang="en-US">
              <a:solidFill>
                <a:srgbClr val="FFFF00"/>
              </a:solidFill>
            </a:endParaRPr>
          </a:p>
        </p:txBody>
      </p:sp>
      <p:sp>
        <p:nvSpPr>
          <p:cNvPr id="2086" name="Line 38"/>
          <p:cNvSpPr>
            <a:spLocks noChangeShapeType="1"/>
          </p:cNvSpPr>
          <p:nvPr/>
        </p:nvSpPr>
        <p:spPr bwMode="auto">
          <a:xfrm>
            <a:off x="2195515" y="2058988"/>
            <a:ext cx="304800" cy="266700"/>
          </a:xfrm>
          <a:prstGeom prst="line">
            <a:avLst/>
          </a:prstGeom>
          <a:noFill/>
          <a:ln w="25400">
            <a:solidFill>
              <a:srgbClr val="33CC33"/>
            </a:solidFill>
            <a:round/>
            <a:headEnd/>
            <a:tailEnd/>
          </a:ln>
          <a:effectLst/>
        </p:spPr>
        <p:txBody>
          <a:bodyPr wrap="none" lIns="91420" tIns="45711" rIns="91420" bIns="45711" anchor="ctr"/>
          <a:lstStyle/>
          <a:p>
            <a:pPr>
              <a:defRPr/>
            </a:pPr>
            <a:endParaRPr lang="en-US">
              <a:solidFill>
                <a:srgbClr val="FFFF00"/>
              </a:solidFill>
            </a:endParaRPr>
          </a:p>
        </p:txBody>
      </p:sp>
      <p:sp>
        <p:nvSpPr>
          <p:cNvPr id="2087" name="Line 39"/>
          <p:cNvSpPr>
            <a:spLocks noChangeShapeType="1"/>
          </p:cNvSpPr>
          <p:nvPr/>
        </p:nvSpPr>
        <p:spPr bwMode="auto">
          <a:xfrm>
            <a:off x="3009902" y="2768600"/>
            <a:ext cx="304800" cy="266700"/>
          </a:xfrm>
          <a:prstGeom prst="line">
            <a:avLst/>
          </a:prstGeom>
          <a:noFill/>
          <a:ln w="25400">
            <a:solidFill>
              <a:srgbClr val="33CC33"/>
            </a:solidFill>
            <a:round/>
            <a:headEnd/>
            <a:tailEnd/>
          </a:ln>
          <a:effectLst/>
        </p:spPr>
        <p:txBody>
          <a:bodyPr wrap="none" lIns="91420" tIns="45711" rIns="91420" bIns="45711" anchor="ctr"/>
          <a:lstStyle/>
          <a:p>
            <a:pPr>
              <a:defRPr/>
            </a:pPr>
            <a:endParaRPr lang="en-US">
              <a:solidFill>
                <a:srgbClr val="FFFF00"/>
              </a:solidFill>
            </a:endParaRPr>
          </a:p>
        </p:txBody>
      </p:sp>
      <p:sp>
        <p:nvSpPr>
          <p:cNvPr id="2088" name="Line 40"/>
          <p:cNvSpPr>
            <a:spLocks noChangeShapeType="1"/>
          </p:cNvSpPr>
          <p:nvPr/>
        </p:nvSpPr>
        <p:spPr bwMode="auto">
          <a:xfrm>
            <a:off x="3225800" y="2955925"/>
            <a:ext cx="304800" cy="266700"/>
          </a:xfrm>
          <a:prstGeom prst="line">
            <a:avLst/>
          </a:prstGeom>
          <a:noFill/>
          <a:ln w="25400">
            <a:solidFill>
              <a:srgbClr val="33CC33"/>
            </a:solidFill>
            <a:round/>
            <a:headEnd/>
            <a:tailEnd/>
          </a:ln>
          <a:effectLst/>
        </p:spPr>
        <p:txBody>
          <a:bodyPr wrap="none" lIns="91420" tIns="45711" rIns="91420" bIns="45711" anchor="ctr"/>
          <a:lstStyle/>
          <a:p>
            <a:pPr>
              <a:defRPr/>
            </a:pPr>
            <a:endParaRPr lang="en-US">
              <a:solidFill>
                <a:srgbClr val="FFFF00"/>
              </a:solidFill>
            </a:endParaRPr>
          </a:p>
        </p:txBody>
      </p:sp>
      <p:sp>
        <p:nvSpPr>
          <p:cNvPr id="2089" name="Line 41"/>
          <p:cNvSpPr>
            <a:spLocks noChangeShapeType="1"/>
          </p:cNvSpPr>
          <p:nvPr/>
        </p:nvSpPr>
        <p:spPr bwMode="auto">
          <a:xfrm>
            <a:off x="3375027" y="3092452"/>
            <a:ext cx="304800" cy="266700"/>
          </a:xfrm>
          <a:prstGeom prst="line">
            <a:avLst/>
          </a:prstGeom>
          <a:noFill/>
          <a:ln w="25400">
            <a:solidFill>
              <a:srgbClr val="33CC33"/>
            </a:solidFill>
            <a:round/>
            <a:headEnd/>
            <a:tailEnd/>
          </a:ln>
          <a:effectLst/>
        </p:spPr>
        <p:txBody>
          <a:bodyPr wrap="none" lIns="91420" tIns="45711" rIns="91420" bIns="45711" anchor="ctr"/>
          <a:lstStyle/>
          <a:p>
            <a:pPr>
              <a:defRPr/>
            </a:pPr>
            <a:endParaRPr lang="en-US">
              <a:solidFill>
                <a:srgbClr val="FFFF00"/>
              </a:solidFill>
            </a:endParaRPr>
          </a:p>
        </p:txBody>
      </p:sp>
      <p:sp>
        <p:nvSpPr>
          <p:cNvPr id="2090" name="Text Box 42"/>
          <p:cNvSpPr txBox="1">
            <a:spLocks noChangeArrowheads="1"/>
          </p:cNvSpPr>
          <p:nvPr/>
        </p:nvSpPr>
        <p:spPr bwMode="auto">
          <a:xfrm>
            <a:off x="2481266" y="833439"/>
            <a:ext cx="1054093" cy="329623"/>
          </a:xfrm>
          <a:prstGeom prst="rect">
            <a:avLst/>
          </a:prstGeom>
          <a:noFill/>
          <a:ln w="25400" algn="ctr">
            <a:noFill/>
            <a:miter lim="800000"/>
            <a:headEnd/>
            <a:tailEnd/>
          </a:ln>
          <a:effectLst/>
        </p:spPr>
        <p:txBody>
          <a:bodyPr wrap="none" lIns="91380" tIns="45692" rIns="91380" bIns="45692">
            <a:spAutoFit/>
          </a:bodyPr>
          <a:lstStyle/>
          <a:p>
            <a:pPr>
              <a:defRPr/>
            </a:pPr>
            <a:r>
              <a:rPr lang="en-US">
                <a:solidFill>
                  <a:srgbClr val="0099FF"/>
                </a:solidFill>
              </a:rPr>
              <a:t>Kicker On</a:t>
            </a:r>
          </a:p>
        </p:txBody>
      </p:sp>
      <p:sp>
        <p:nvSpPr>
          <p:cNvPr id="2091" name="Line 43"/>
          <p:cNvSpPr>
            <a:spLocks noChangeShapeType="1"/>
          </p:cNvSpPr>
          <p:nvPr/>
        </p:nvSpPr>
        <p:spPr bwMode="auto">
          <a:xfrm flipH="1">
            <a:off x="1725615" y="1050925"/>
            <a:ext cx="635000" cy="0"/>
          </a:xfrm>
          <a:prstGeom prst="line">
            <a:avLst/>
          </a:prstGeom>
          <a:noFill/>
          <a:ln w="57150">
            <a:solidFill>
              <a:srgbClr val="0099FF"/>
            </a:solidFill>
            <a:round/>
            <a:headEnd/>
            <a:tailEnd type="triangle" w="med" len="med"/>
          </a:ln>
          <a:effectLst/>
        </p:spPr>
        <p:txBody>
          <a:bodyPr wrap="none" lIns="91420" tIns="45711" rIns="91420" bIns="45711" anchor="ctr"/>
          <a:lstStyle/>
          <a:p>
            <a:pPr>
              <a:defRPr/>
            </a:pPr>
            <a:endParaRPr lang="en-US">
              <a:solidFill>
                <a:srgbClr val="FFFF00"/>
              </a:solidFill>
            </a:endParaRPr>
          </a:p>
        </p:txBody>
      </p:sp>
      <p:sp>
        <p:nvSpPr>
          <p:cNvPr id="2092" name="Text Box 44"/>
          <p:cNvSpPr txBox="1">
            <a:spLocks noChangeArrowheads="1"/>
          </p:cNvSpPr>
          <p:nvPr/>
        </p:nvSpPr>
        <p:spPr bwMode="auto">
          <a:xfrm>
            <a:off x="720403" y="3779837"/>
            <a:ext cx="1064271" cy="329623"/>
          </a:xfrm>
          <a:prstGeom prst="rect">
            <a:avLst/>
          </a:prstGeom>
          <a:noFill/>
          <a:ln w="25400" algn="ctr">
            <a:noFill/>
            <a:miter lim="800000"/>
            <a:headEnd/>
            <a:tailEnd/>
          </a:ln>
          <a:effectLst/>
        </p:spPr>
        <p:txBody>
          <a:bodyPr wrap="none" lIns="91380" tIns="45692" rIns="91380" bIns="45692">
            <a:spAutoFit/>
          </a:bodyPr>
          <a:lstStyle/>
          <a:p>
            <a:pPr>
              <a:defRPr/>
            </a:pPr>
            <a:r>
              <a:rPr lang="en-US">
                <a:solidFill>
                  <a:srgbClr val="FF0000"/>
                </a:solidFill>
              </a:rPr>
              <a:t>Fill Period</a:t>
            </a:r>
          </a:p>
        </p:txBody>
      </p:sp>
      <p:sp>
        <p:nvSpPr>
          <p:cNvPr id="2093" name="Line 45"/>
          <p:cNvSpPr>
            <a:spLocks noChangeShapeType="1"/>
          </p:cNvSpPr>
          <p:nvPr/>
        </p:nvSpPr>
        <p:spPr bwMode="auto">
          <a:xfrm flipV="1">
            <a:off x="1243013" y="2816225"/>
            <a:ext cx="0" cy="977900"/>
          </a:xfrm>
          <a:prstGeom prst="line">
            <a:avLst/>
          </a:prstGeom>
          <a:noFill/>
          <a:ln w="57150">
            <a:solidFill>
              <a:srgbClr val="FF0000"/>
            </a:solidFill>
            <a:round/>
            <a:headEnd/>
            <a:tailEnd type="triangle" w="med" len="med"/>
          </a:ln>
          <a:effectLst/>
        </p:spPr>
        <p:txBody>
          <a:bodyPr wrap="none" lIns="91420" tIns="45711" rIns="91420" bIns="45711" anchor="ctr"/>
          <a:lstStyle/>
          <a:p>
            <a:pPr>
              <a:defRPr/>
            </a:pPr>
            <a:endParaRPr lang="en-US">
              <a:solidFill>
                <a:srgbClr val="FFFF00"/>
              </a:solidFill>
            </a:endParaRPr>
          </a:p>
        </p:txBody>
      </p:sp>
      <p:sp>
        <p:nvSpPr>
          <p:cNvPr id="2094" name="Text Box 46"/>
          <p:cNvSpPr txBox="1">
            <a:spLocks noChangeArrowheads="1"/>
          </p:cNvSpPr>
          <p:nvPr/>
        </p:nvSpPr>
        <p:spPr bwMode="auto">
          <a:xfrm>
            <a:off x="2466238" y="1773238"/>
            <a:ext cx="2023952" cy="329623"/>
          </a:xfrm>
          <a:prstGeom prst="rect">
            <a:avLst/>
          </a:prstGeom>
          <a:noFill/>
          <a:ln w="25400" algn="ctr">
            <a:noFill/>
            <a:miter lim="800000"/>
            <a:headEnd/>
            <a:tailEnd/>
          </a:ln>
          <a:effectLst/>
        </p:spPr>
        <p:txBody>
          <a:bodyPr wrap="none" lIns="91380" tIns="45692" rIns="91380" bIns="45692">
            <a:spAutoFit/>
          </a:bodyPr>
          <a:lstStyle/>
          <a:p>
            <a:pPr>
              <a:defRPr/>
            </a:pPr>
            <a:r>
              <a:rPr lang="en-US">
                <a:solidFill>
                  <a:srgbClr val="33CC33"/>
                </a:solidFill>
              </a:rPr>
              <a:t>Measurement Period</a:t>
            </a:r>
          </a:p>
        </p:txBody>
      </p:sp>
      <p:sp>
        <p:nvSpPr>
          <p:cNvPr id="2095" name="Text Box 47"/>
          <p:cNvSpPr txBox="1">
            <a:spLocks noChangeArrowheads="1"/>
          </p:cNvSpPr>
          <p:nvPr/>
        </p:nvSpPr>
        <p:spPr bwMode="auto">
          <a:xfrm>
            <a:off x="1048547" y="152400"/>
            <a:ext cx="5884865" cy="523184"/>
          </a:xfrm>
          <a:prstGeom prst="rect">
            <a:avLst/>
          </a:prstGeom>
          <a:noFill/>
          <a:ln w="25400" algn="ctr">
            <a:noFill/>
            <a:miter lim="800000"/>
            <a:headEnd/>
            <a:tailEnd/>
          </a:ln>
          <a:effectLst/>
        </p:spPr>
        <p:txBody>
          <a:bodyPr wrap="none" lIns="91380" tIns="45692" rIns="91380" bIns="45692">
            <a:spAutoFit/>
          </a:bodyPr>
          <a:lstStyle/>
          <a:p>
            <a:pPr>
              <a:defRPr/>
            </a:pPr>
            <a:r>
              <a:rPr lang="en-US" sz="2800" dirty="0">
                <a:solidFill>
                  <a:srgbClr val="000000"/>
                </a:solidFill>
              </a:rPr>
              <a:t>The </a:t>
            </a:r>
            <a:r>
              <a:rPr lang="en-US" sz="2800" dirty="0" err="1">
                <a:solidFill>
                  <a:srgbClr val="0000FF"/>
                </a:solidFill>
              </a:rPr>
              <a:t>MuLan</a:t>
            </a:r>
            <a:r>
              <a:rPr lang="en-US" sz="2800" dirty="0">
                <a:solidFill>
                  <a:srgbClr val="000000"/>
                </a:solidFill>
              </a:rPr>
              <a:t> experimental concept…</a:t>
            </a:r>
          </a:p>
        </p:txBody>
      </p:sp>
      <p:sp>
        <p:nvSpPr>
          <p:cNvPr id="2096" name="Text Box 48"/>
          <p:cNvSpPr txBox="1">
            <a:spLocks noChangeArrowheads="1"/>
          </p:cNvSpPr>
          <p:nvPr/>
        </p:nvSpPr>
        <p:spPr bwMode="auto">
          <a:xfrm>
            <a:off x="2491854" y="3411539"/>
            <a:ext cx="558257" cy="329623"/>
          </a:xfrm>
          <a:prstGeom prst="rect">
            <a:avLst/>
          </a:prstGeom>
          <a:noFill/>
          <a:ln w="25400" algn="ctr">
            <a:noFill/>
            <a:miter lim="800000"/>
            <a:headEnd/>
            <a:tailEnd/>
          </a:ln>
          <a:effectLst/>
        </p:spPr>
        <p:txBody>
          <a:bodyPr wrap="none" lIns="91380" tIns="45692" rIns="91380" bIns="45692">
            <a:spAutoFit/>
          </a:bodyPr>
          <a:lstStyle/>
          <a:p>
            <a:pPr>
              <a:defRPr/>
            </a:pPr>
            <a:r>
              <a:rPr lang="en-US">
                <a:solidFill>
                  <a:srgbClr val="000000"/>
                </a:solidFill>
              </a:rPr>
              <a:t>time</a:t>
            </a:r>
          </a:p>
        </p:txBody>
      </p:sp>
      <p:sp>
        <p:nvSpPr>
          <p:cNvPr id="2097" name="Text Box 49"/>
          <p:cNvSpPr txBox="1">
            <a:spLocks noChangeArrowheads="1"/>
          </p:cNvSpPr>
          <p:nvPr/>
        </p:nvSpPr>
        <p:spPr bwMode="auto">
          <a:xfrm rot="16200000">
            <a:off x="-483171" y="2160895"/>
            <a:ext cx="1856930" cy="329588"/>
          </a:xfrm>
          <a:prstGeom prst="rect">
            <a:avLst/>
          </a:prstGeom>
          <a:noFill/>
          <a:ln w="25400" algn="ctr">
            <a:noFill/>
            <a:miter lim="800000"/>
            <a:headEnd/>
            <a:tailEnd/>
          </a:ln>
          <a:effectLst/>
        </p:spPr>
        <p:txBody>
          <a:bodyPr wrap="none" lIns="91380" tIns="45692" rIns="91380" bIns="45692">
            <a:spAutoFit/>
          </a:bodyPr>
          <a:lstStyle/>
          <a:p>
            <a:pPr>
              <a:defRPr/>
            </a:pPr>
            <a:r>
              <a:rPr lang="en-US">
                <a:solidFill>
                  <a:srgbClr val="000000"/>
                </a:solidFill>
              </a:rPr>
              <a:t>Number (log scale)</a:t>
            </a:r>
          </a:p>
        </p:txBody>
      </p:sp>
      <p:sp>
        <p:nvSpPr>
          <p:cNvPr id="2099" name="Rectangle 51"/>
          <p:cNvSpPr>
            <a:spLocks noChangeArrowheads="1"/>
          </p:cNvSpPr>
          <p:nvPr/>
        </p:nvSpPr>
        <p:spPr bwMode="auto">
          <a:xfrm rot="-1047448">
            <a:off x="2986088" y="6121400"/>
            <a:ext cx="1436687" cy="109538"/>
          </a:xfrm>
          <a:prstGeom prst="rect">
            <a:avLst/>
          </a:prstGeom>
          <a:solidFill>
            <a:schemeClr val="bg2"/>
          </a:solidFill>
          <a:ln w="12700" algn="ctr">
            <a:solidFill>
              <a:schemeClr val="tx1"/>
            </a:solidFill>
            <a:miter lim="800000"/>
            <a:headEnd/>
            <a:tailEnd/>
          </a:ln>
          <a:effectLst/>
        </p:spPr>
        <p:txBody>
          <a:bodyPr wrap="none" lIns="91420" tIns="45711" rIns="91420" bIns="45711" anchor="ctr"/>
          <a:lstStyle/>
          <a:p>
            <a:pPr>
              <a:defRPr/>
            </a:pPr>
            <a:endParaRPr lang="en-US">
              <a:solidFill>
                <a:srgbClr val="FFFF00"/>
              </a:solidFill>
            </a:endParaRPr>
          </a:p>
        </p:txBody>
      </p:sp>
      <p:sp>
        <p:nvSpPr>
          <p:cNvPr id="2100" name="Rectangle 52"/>
          <p:cNvSpPr>
            <a:spLocks noChangeArrowheads="1"/>
          </p:cNvSpPr>
          <p:nvPr/>
        </p:nvSpPr>
        <p:spPr bwMode="auto">
          <a:xfrm rot="-998948">
            <a:off x="2700338" y="5245102"/>
            <a:ext cx="1447800" cy="111125"/>
          </a:xfrm>
          <a:prstGeom prst="rect">
            <a:avLst/>
          </a:prstGeom>
          <a:solidFill>
            <a:schemeClr val="bg2"/>
          </a:solidFill>
          <a:ln w="12700" algn="ctr">
            <a:solidFill>
              <a:schemeClr val="tx1"/>
            </a:solidFill>
            <a:miter lim="800000"/>
            <a:headEnd/>
            <a:tailEnd/>
          </a:ln>
          <a:effectLst/>
        </p:spPr>
        <p:txBody>
          <a:bodyPr wrap="none" lIns="91420" tIns="45711" rIns="91420" bIns="45711" anchor="ctr"/>
          <a:lstStyle/>
          <a:p>
            <a:pPr>
              <a:defRPr/>
            </a:pPr>
            <a:endParaRPr lang="en-US">
              <a:solidFill>
                <a:srgbClr val="FFFF00"/>
              </a:solidFill>
            </a:endParaRPr>
          </a:p>
        </p:txBody>
      </p:sp>
      <p:sp>
        <p:nvSpPr>
          <p:cNvPr id="2101" name="Text Box 53"/>
          <p:cNvSpPr txBox="1">
            <a:spLocks noChangeArrowheads="1"/>
          </p:cNvSpPr>
          <p:nvPr/>
        </p:nvSpPr>
        <p:spPr bwMode="auto">
          <a:xfrm rot="-1113016">
            <a:off x="3900488" y="4826000"/>
            <a:ext cx="1092200" cy="274638"/>
          </a:xfrm>
          <a:prstGeom prst="rect">
            <a:avLst/>
          </a:prstGeom>
          <a:noFill/>
          <a:ln w="25400" algn="ctr">
            <a:noFill/>
            <a:miter lim="800000"/>
            <a:headEnd/>
            <a:tailEnd/>
          </a:ln>
          <a:effectLst/>
        </p:spPr>
        <p:txBody>
          <a:bodyPr lIns="91380" tIns="45692" rIns="91380" bIns="45692">
            <a:spAutoFit/>
          </a:bodyPr>
          <a:lstStyle/>
          <a:p>
            <a:pPr>
              <a:spcBef>
                <a:spcPct val="50000"/>
              </a:spcBef>
              <a:defRPr/>
            </a:pPr>
            <a:r>
              <a:rPr lang="en-US" sz="1200" b="1">
                <a:solidFill>
                  <a:srgbClr val="3333CC"/>
                </a:solidFill>
              </a:rPr>
              <a:t>-12.5 kV</a:t>
            </a:r>
          </a:p>
        </p:txBody>
      </p:sp>
      <p:sp>
        <p:nvSpPr>
          <p:cNvPr id="2102" name="Text Box 54"/>
          <p:cNvSpPr txBox="1">
            <a:spLocks noChangeArrowheads="1"/>
          </p:cNvSpPr>
          <p:nvPr/>
        </p:nvSpPr>
        <p:spPr bwMode="auto">
          <a:xfrm rot="-1020029">
            <a:off x="4357688" y="5621339"/>
            <a:ext cx="708025" cy="274637"/>
          </a:xfrm>
          <a:prstGeom prst="rect">
            <a:avLst/>
          </a:prstGeom>
          <a:noFill/>
          <a:ln w="25400" algn="ctr">
            <a:noFill/>
            <a:miter lim="800000"/>
            <a:headEnd/>
            <a:tailEnd/>
          </a:ln>
          <a:effectLst/>
        </p:spPr>
        <p:txBody>
          <a:bodyPr wrap="none" lIns="91380" tIns="45692" rIns="91380" bIns="45692">
            <a:spAutoFit/>
          </a:bodyPr>
          <a:lstStyle/>
          <a:p>
            <a:pPr>
              <a:defRPr/>
            </a:pPr>
            <a:r>
              <a:rPr lang="en-US" sz="1200" b="1">
                <a:solidFill>
                  <a:srgbClr val="3333CC"/>
                </a:solidFill>
              </a:rPr>
              <a:t>12.5 kV</a:t>
            </a:r>
          </a:p>
        </p:txBody>
      </p:sp>
      <p:grpSp>
        <p:nvGrpSpPr>
          <p:cNvPr id="2" name="Group 55"/>
          <p:cNvGrpSpPr>
            <a:grpSpLocks/>
          </p:cNvGrpSpPr>
          <p:nvPr/>
        </p:nvGrpSpPr>
        <p:grpSpPr bwMode="auto">
          <a:xfrm rot="399382">
            <a:off x="3062290" y="5283202"/>
            <a:ext cx="1103312" cy="877888"/>
            <a:chOff x="1921" y="3264"/>
            <a:chExt cx="695" cy="553"/>
          </a:xfrm>
        </p:grpSpPr>
        <p:sp>
          <p:nvSpPr>
            <p:cNvPr id="2104" name="Line 56"/>
            <p:cNvSpPr>
              <a:spLocks noChangeShapeType="1"/>
            </p:cNvSpPr>
            <p:nvPr/>
          </p:nvSpPr>
          <p:spPr bwMode="auto">
            <a:xfrm flipH="1" flipV="1">
              <a:off x="2480" y="3264"/>
              <a:ext cx="136" cy="296"/>
            </a:xfrm>
            <a:prstGeom prst="line">
              <a:avLst/>
            </a:prstGeom>
            <a:noFill/>
            <a:ln w="57150">
              <a:solidFill>
                <a:srgbClr val="3333CC"/>
              </a:solidFill>
              <a:round/>
              <a:headEnd/>
              <a:tailEnd type="triangle" w="med" len="med"/>
            </a:ln>
            <a:effectLst/>
          </p:spPr>
          <p:txBody>
            <a:bodyPr wrap="none" anchor="ctr"/>
            <a:lstStyle/>
            <a:p>
              <a:pPr>
                <a:defRPr/>
              </a:pPr>
              <a:endParaRPr lang="en-US">
                <a:solidFill>
                  <a:srgbClr val="FFFF00"/>
                </a:solidFill>
              </a:endParaRPr>
            </a:p>
          </p:txBody>
        </p:sp>
        <p:sp>
          <p:nvSpPr>
            <p:cNvPr id="2105" name="Line 57"/>
            <p:cNvSpPr>
              <a:spLocks noChangeShapeType="1"/>
            </p:cNvSpPr>
            <p:nvPr/>
          </p:nvSpPr>
          <p:spPr bwMode="auto">
            <a:xfrm flipH="1" flipV="1">
              <a:off x="1920" y="3516"/>
              <a:ext cx="136" cy="296"/>
            </a:xfrm>
            <a:prstGeom prst="line">
              <a:avLst/>
            </a:prstGeom>
            <a:noFill/>
            <a:ln w="57150">
              <a:solidFill>
                <a:srgbClr val="3333CC"/>
              </a:solidFill>
              <a:round/>
              <a:headEnd/>
              <a:tailEnd type="triangle" w="med" len="med"/>
            </a:ln>
            <a:effectLst/>
          </p:spPr>
          <p:txBody>
            <a:bodyPr wrap="none" anchor="ctr"/>
            <a:lstStyle/>
            <a:p>
              <a:pPr>
                <a:defRPr/>
              </a:pPr>
              <a:endParaRPr lang="en-US">
                <a:solidFill>
                  <a:srgbClr val="FFFF00"/>
                </a:solidFill>
              </a:endParaRPr>
            </a:p>
          </p:txBody>
        </p:sp>
        <p:sp>
          <p:nvSpPr>
            <p:cNvPr id="2106" name="Line 58"/>
            <p:cNvSpPr>
              <a:spLocks noChangeShapeType="1"/>
            </p:cNvSpPr>
            <p:nvPr/>
          </p:nvSpPr>
          <p:spPr bwMode="auto">
            <a:xfrm flipH="1" flipV="1">
              <a:off x="2090" y="3432"/>
              <a:ext cx="136" cy="296"/>
            </a:xfrm>
            <a:prstGeom prst="line">
              <a:avLst/>
            </a:prstGeom>
            <a:noFill/>
            <a:ln w="57150">
              <a:solidFill>
                <a:srgbClr val="3333CC"/>
              </a:solidFill>
              <a:round/>
              <a:headEnd/>
              <a:tailEnd type="triangle" w="med" len="med"/>
            </a:ln>
            <a:effectLst/>
          </p:spPr>
          <p:txBody>
            <a:bodyPr wrap="none" anchor="ctr"/>
            <a:lstStyle/>
            <a:p>
              <a:pPr>
                <a:defRPr/>
              </a:pPr>
              <a:endParaRPr lang="en-US">
                <a:solidFill>
                  <a:srgbClr val="FFFF00"/>
                </a:solidFill>
              </a:endParaRPr>
            </a:p>
          </p:txBody>
        </p:sp>
        <p:sp>
          <p:nvSpPr>
            <p:cNvPr id="2107" name="Line 59"/>
            <p:cNvSpPr>
              <a:spLocks noChangeShapeType="1"/>
            </p:cNvSpPr>
            <p:nvPr/>
          </p:nvSpPr>
          <p:spPr bwMode="auto">
            <a:xfrm flipH="1" flipV="1">
              <a:off x="2281" y="3342"/>
              <a:ext cx="136" cy="296"/>
            </a:xfrm>
            <a:prstGeom prst="line">
              <a:avLst/>
            </a:prstGeom>
            <a:noFill/>
            <a:ln w="57150">
              <a:solidFill>
                <a:srgbClr val="3333CC"/>
              </a:solidFill>
              <a:round/>
              <a:headEnd/>
              <a:tailEnd type="triangle" w="med" len="med"/>
            </a:ln>
            <a:effectLst/>
          </p:spPr>
          <p:txBody>
            <a:bodyPr wrap="none" anchor="ctr"/>
            <a:lstStyle/>
            <a:p>
              <a:pPr>
                <a:defRPr/>
              </a:pPr>
              <a:endParaRPr lang="en-US">
                <a:solidFill>
                  <a:srgbClr val="FFFF00"/>
                </a:solidFill>
              </a:endParaRPr>
            </a:p>
          </p:txBody>
        </p:sp>
      </p:grpSp>
      <p:sp>
        <p:nvSpPr>
          <p:cNvPr id="2108" name="Oval 60"/>
          <p:cNvSpPr>
            <a:spLocks noChangeArrowheads="1"/>
          </p:cNvSpPr>
          <p:nvPr/>
        </p:nvSpPr>
        <p:spPr bwMode="auto">
          <a:xfrm>
            <a:off x="2647952" y="6008688"/>
            <a:ext cx="112713" cy="109537"/>
          </a:xfrm>
          <a:prstGeom prst="ellipse">
            <a:avLst/>
          </a:prstGeom>
          <a:solidFill>
            <a:srgbClr val="FF0000"/>
          </a:solidFill>
          <a:ln w="6350">
            <a:solidFill>
              <a:schemeClr val="tx1"/>
            </a:solidFill>
            <a:round/>
            <a:headEnd/>
            <a:tailEnd/>
          </a:ln>
          <a:effectLst/>
        </p:spPr>
        <p:txBody>
          <a:bodyPr wrap="none" lIns="91420" tIns="45711" rIns="91420" bIns="45711" anchor="ctr"/>
          <a:lstStyle/>
          <a:p>
            <a:pPr>
              <a:defRPr/>
            </a:pPr>
            <a:endParaRPr lang="en-US">
              <a:solidFill>
                <a:srgbClr val="FFFF00"/>
              </a:solidFill>
            </a:endParaRPr>
          </a:p>
        </p:txBody>
      </p:sp>
      <p:sp>
        <p:nvSpPr>
          <p:cNvPr id="2109" name="Text Box 61"/>
          <p:cNvSpPr txBox="1">
            <a:spLocks noChangeArrowheads="1"/>
          </p:cNvSpPr>
          <p:nvPr/>
        </p:nvSpPr>
        <p:spPr bwMode="auto">
          <a:xfrm>
            <a:off x="1430995" y="820737"/>
            <a:ext cx="1033736" cy="329623"/>
          </a:xfrm>
          <a:prstGeom prst="rect">
            <a:avLst/>
          </a:prstGeom>
          <a:noFill/>
          <a:ln w="25400" algn="ctr">
            <a:noFill/>
            <a:miter lim="800000"/>
            <a:headEnd/>
            <a:tailEnd/>
          </a:ln>
          <a:effectLst/>
        </p:spPr>
        <p:txBody>
          <a:bodyPr wrap="none" lIns="91380" tIns="45692" rIns="91380" bIns="45692">
            <a:spAutoFit/>
          </a:bodyPr>
          <a:lstStyle/>
          <a:p>
            <a:pPr>
              <a:defRPr/>
            </a:pPr>
            <a:r>
              <a:rPr lang="en-US">
                <a:solidFill>
                  <a:srgbClr val="000000"/>
                </a:solidFill>
              </a:rPr>
              <a:t>Real data</a:t>
            </a:r>
          </a:p>
        </p:txBody>
      </p:sp>
      <p:sp>
        <p:nvSpPr>
          <p:cNvPr id="2110" name="AutoShape 62"/>
          <p:cNvSpPr>
            <a:spLocks noChangeArrowheads="1"/>
          </p:cNvSpPr>
          <p:nvPr/>
        </p:nvSpPr>
        <p:spPr bwMode="auto">
          <a:xfrm>
            <a:off x="228600" y="152402"/>
            <a:ext cx="8077200" cy="533400"/>
          </a:xfrm>
          <a:prstGeom prst="roundRect">
            <a:avLst>
              <a:gd name="adj" fmla="val 16667"/>
            </a:avLst>
          </a:prstGeom>
          <a:noFill/>
          <a:ln w="19050" algn="ctr">
            <a:solidFill>
              <a:schemeClr val="tx1"/>
            </a:solidFill>
            <a:round/>
            <a:headEnd/>
            <a:tailEnd/>
          </a:ln>
          <a:effectLst/>
        </p:spPr>
        <p:txBody>
          <a:bodyPr wrap="none" lIns="91420" tIns="45711" rIns="91420" bIns="45711" anchor="ctr"/>
          <a:lstStyle/>
          <a:p>
            <a:pPr>
              <a:defRPr/>
            </a:pPr>
            <a:endParaRPr lang="en-US">
              <a:solidFill>
                <a:srgbClr val="FFFF00"/>
              </a:solidFill>
            </a:endParaRPr>
          </a:p>
        </p:txBody>
      </p:sp>
      <p:pic>
        <p:nvPicPr>
          <p:cNvPr id="2112" name="Picture 64" descr="ExperimentalOverviewFromData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27" y="1152525"/>
            <a:ext cx="3914775" cy="284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Line 47"/>
          <p:cNvSpPr>
            <a:spLocks noChangeShapeType="1"/>
          </p:cNvSpPr>
          <p:nvPr/>
        </p:nvSpPr>
        <p:spPr bwMode="auto">
          <a:xfrm flipH="1">
            <a:off x="7940675" y="1412877"/>
            <a:ext cx="679450" cy="455613"/>
          </a:xfrm>
          <a:prstGeom prst="line">
            <a:avLst/>
          </a:prstGeom>
          <a:noFill/>
          <a:ln w="36720">
            <a:solidFill>
              <a:srgbClr val="00FF00"/>
            </a:solidFill>
            <a:round/>
            <a:headEnd/>
            <a:tailEnd type="triangle" w="med" len="med"/>
          </a:ln>
          <a:effectLst/>
        </p:spPr>
        <p:txBody>
          <a:bodyPr lIns="91420" tIns="45711" rIns="91420" bIns="45711"/>
          <a:lstStyle/>
          <a:p>
            <a:pPr>
              <a:defRPr/>
            </a:pPr>
            <a:endParaRPr lang="en-US">
              <a:solidFill>
                <a:srgbClr val="FFFF00"/>
              </a:solidFill>
            </a:endParaRPr>
          </a:p>
        </p:txBody>
      </p:sp>
      <p:sp>
        <p:nvSpPr>
          <p:cNvPr id="67" name="AutoShape 48"/>
          <p:cNvSpPr>
            <a:spLocks noChangeArrowheads="1"/>
          </p:cNvSpPr>
          <p:nvPr/>
        </p:nvSpPr>
        <p:spPr bwMode="auto">
          <a:xfrm rot="1260000">
            <a:off x="7281863" y="1244600"/>
            <a:ext cx="1166812" cy="1042988"/>
          </a:xfrm>
          <a:prstGeom prst="triangle">
            <a:avLst>
              <a:gd name="adj" fmla="val 50000"/>
            </a:avLst>
          </a:prstGeom>
          <a:solidFill>
            <a:srgbClr val="BBE0E3"/>
          </a:solidFill>
          <a:ln w="9525">
            <a:miter lim="800000"/>
            <a:headEnd/>
            <a:tailEnd/>
          </a:ln>
          <a:scene3d>
            <a:camera prst="legacyObliqueTopRight"/>
            <a:lightRig rig="legacyFlat3" dir="b"/>
          </a:scene3d>
          <a:sp3d extrusionH="163500" prstMaterial="legacyMatte">
            <a:bevelT w="13500" h="13500" prst="angle"/>
            <a:bevelB w="13500" h="13500" prst="angle"/>
            <a:extrusionClr>
              <a:srgbClr val="BBE0E3"/>
            </a:extrusionClr>
          </a:sp3d>
        </p:spPr>
        <p:txBody>
          <a:bodyPr wrap="none" lIns="91420" tIns="45711" rIns="91420" bIns="45711" anchor="ctr">
            <a:flatTx/>
          </a:bodyPr>
          <a:lstStyle/>
          <a:p>
            <a:pPr>
              <a:defRPr/>
            </a:pPr>
            <a:endParaRPr lang="en-US">
              <a:solidFill>
                <a:srgbClr val="FFFF00"/>
              </a:solidFill>
            </a:endParaRPr>
          </a:p>
        </p:txBody>
      </p:sp>
      <p:sp>
        <p:nvSpPr>
          <p:cNvPr id="68" name="AutoShape 49"/>
          <p:cNvSpPr>
            <a:spLocks noChangeArrowheads="1"/>
          </p:cNvSpPr>
          <p:nvPr/>
        </p:nvSpPr>
        <p:spPr bwMode="auto">
          <a:xfrm rot="1260000">
            <a:off x="7019927" y="1425577"/>
            <a:ext cx="1166813" cy="1042988"/>
          </a:xfrm>
          <a:prstGeom prst="triangle">
            <a:avLst>
              <a:gd name="adj" fmla="val 50000"/>
            </a:avLst>
          </a:prstGeom>
          <a:solidFill>
            <a:srgbClr val="BBE0E3"/>
          </a:solidFill>
          <a:ln w="9525">
            <a:miter lim="800000"/>
            <a:headEnd/>
            <a:tailEnd/>
          </a:ln>
          <a:scene3d>
            <a:camera prst="legacyObliqueTopRight"/>
            <a:lightRig rig="legacyFlat3" dir="b"/>
          </a:scene3d>
          <a:sp3d extrusionH="163500" prstMaterial="legacyMatte">
            <a:bevelT w="13500" h="13500" prst="angle"/>
            <a:bevelB w="13500" h="13500" prst="angle"/>
            <a:extrusionClr>
              <a:srgbClr val="BBE0E3"/>
            </a:extrusionClr>
          </a:sp3d>
        </p:spPr>
        <p:txBody>
          <a:bodyPr wrap="none" lIns="91420" tIns="45711" rIns="91420" bIns="45711" anchor="ctr">
            <a:flatTx/>
          </a:bodyPr>
          <a:lstStyle/>
          <a:p>
            <a:pPr>
              <a:defRPr/>
            </a:pPr>
            <a:endParaRPr lang="en-US">
              <a:solidFill>
                <a:srgbClr val="FFFF00"/>
              </a:solidFill>
            </a:endParaRPr>
          </a:p>
        </p:txBody>
      </p:sp>
      <p:sp>
        <p:nvSpPr>
          <p:cNvPr id="69" name="Line 50"/>
          <p:cNvSpPr>
            <a:spLocks noChangeShapeType="1"/>
          </p:cNvSpPr>
          <p:nvPr/>
        </p:nvSpPr>
        <p:spPr bwMode="auto">
          <a:xfrm flipH="1">
            <a:off x="6877050" y="2144713"/>
            <a:ext cx="679450" cy="455612"/>
          </a:xfrm>
          <a:prstGeom prst="line">
            <a:avLst/>
          </a:prstGeom>
          <a:noFill/>
          <a:ln w="36720">
            <a:solidFill>
              <a:srgbClr val="00FF00"/>
            </a:solidFill>
            <a:round/>
            <a:headEnd/>
            <a:tailEnd type="triangle" w="med" len="med"/>
          </a:ln>
          <a:effectLst/>
        </p:spPr>
        <p:txBody>
          <a:bodyPr lIns="91420" tIns="45711" rIns="91420" bIns="45711"/>
          <a:lstStyle/>
          <a:p>
            <a:pPr>
              <a:defRPr/>
            </a:pPr>
            <a:endParaRPr lang="en-US">
              <a:solidFill>
                <a:srgbClr val="FFFF00"/>
              </a:solidFill>
            </a:endParaRPr>
          </a:p>
        </p:txBody>
      </p:sp>
      <p:sp>
        <p:nvSpPr>
          <p:cNvPr id="206910" name="Text Box 51"/>
          <p:cNvSpPr txBox="1">
            <a:spLocks noChangeArrowheads="1"/>
          </p:cNvSpPr>
          <p:nvPr/>
        </p:nvSpPr>
        <p:spPr bwMode="auto">
          <a:xfrm>
            <a:off x="7543800" y="457200"/>
            <a:ext cx="1289050"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defTabSz="457200">
              <a:tabLst>
                <a:tab pos="723900" algn="l"/>
              </a:tabLst>
              <a:defRPr sz="1500">
                <a:solidFill>
                  <a:schemeClr val="folHlink"/>
                </a:solidFill>
                <a:latin typeface="Arial" pitchFamily="34" charset="0"/>
              </a:defRPr>
            </a:lvl1pPr>
            <a:lvl2pPr marL="742950" indent="-285750" defTabSz="457200">
              <a:tabLst>
                <a:tab pos="723900" algn="l"/>
              </a:tabLst>
              <a:defRPr sz="1500">
                <a:solidFill>
                  <a:schemeClr val="folHlink"/>
                </a:solidFill>
                <a:latin typeface="Arial" pitchFamily="34" charset="0"/>
              </a:defRPr>
            </a:lvl2pPr>
            <a:lvl3pPr marL="1143000" indent="-228600" defTabSz="457200">
              <a:tabLst>
                <a:tab pos="723900" algn="l"/>
              </a:tabLst>
              <a:defRPr sz="1500">
                <a:solidFill>
                  <a:schemeClr val="folHlink"/>
                </a:solidFill>
                <a:latin typeface="Arial" pitchFamily="34" charset="0"/>
              </a:defRPr>
            </a:lvl3pPr>
            <a:lvl4pPr marL="1600200" indent="-228600" defTabSz="457200">
              <a:tabLst>
                <a:tab pos="723900" algn="l"/>
              </a:tabLst>
              <a:defRPr sz="1500">
                <a:solidFill>
                  <a:schemeClr val="folHlink"/>
                </a:solidFill>
                <a:latin typeface="Arial" pitchFamily="34" charset="0"/>
              </a:defRPr>
            </a:lvl4pPr>
            <a:lvl5pPr marL="2057400" indent="-228600" defTabSz="457200">
              <a:tabLst>
                <a:tab pos="723900" algn="l"/>
              </a:tabLst>
              <a:defRPr sz="1500">
                <a:solidFill>
                  <a:schemeClr val="folHlink"/>
                </a:solidFill>
                <a:latin typeface="Arial" pitchFamily="34" charset="0"/>
              </a:defRPr>
            </a:lvl5pPr>
            <a:lvl6pPr marL="2514600" indent="-228600" algn="ctr" defTabSz="457200" eaLnBrk="0" fontAlgn="base" hangingPunct="0">
              <a:spcBef>
                <a:spcPct val="0"/>
              </a:spcBef>
              <a:spcAft>
                <a:spcPct val="0"/>
              </a:spcAft>
              <a:tabLst>
                <a:tab pos="723900" algn="l"/>
              </a:tabLst>
              <a:defRPr sz="1500">
                <a:solidFill>
                  <a:schemeClr val="folHlink"/>
                </a:solidFill>
                <a:latin typeface="Arial" pitchFamily="34" charset="0"/>
              </a:defRPr>
            </a:lvl6pPr>
            <a:lvl7pPr marL="2971800" indent="-228600" algn="ctr" defTabSz="457200" eaLnBrk="0" fontAlgn="base" hangingPunct="0">
              <a:spcBef>
                <a:spcPct val="0"/>
              </a:spcBef>
              <a:spcAft>
                <a:spcPct val="0"/>
              </a:spcAft>
              <a:tabLst>
                <a:tab pos="723900" algn="l"/>
              </a:tabLst>
              <a:defRPr sz="1500">
                <a:solidFill>
                  <a:schemeClr val="folHlink"/>
                </a:solidFill>
                <a:latin typeface="Arial" pitchFamily="34" charset="0"/>
              </a:defRPr>
            </a:lvl7pPr>
            <a:lvl8pPr marL="3429000" indent="-228600" algn="ctr" defTabSz="457200" eaLnBrk="0" fontAlgn="base" hangingPunct="0">
              <a:spcBef>
                <a:spcPct val="0"/>
              </a:spcBef>
              <a:spcAft>
                <a:spcPct val="0"/>
              </a:spcAft>
              <a:tabLst>
                <a:tab pos="723900" algn="l"/>
              </a:tabLst>
              <a:defRPr sz="1500">
                <a:solidFill>
                  <a:schemeClr val="folHlink"/>
                </a:solidFill>
                <a:latin typeface="Arial" pitchFamily="34" charset="0"/>
              </a:defRPr>
            </a:lvl8pPr>
            <a:lvl9pPr marL="3886200" indent="-228600" algn="ctr" defTabSz="457200" eaLnBrk="0" fontAlgn="base" hangingPunct="0">
              <a:spcBef>
                <a:spcPct val="0"/>
              </a:spcBef>
              <a:spcAft>
                <a:spcPct val="0"/>
              </a:spcAft>
              <a:tabLst>
                <a:tab pos="723900" algn="l"/>
              </a:tabLst>
              <a:defRPr sz="1500">
                <a:solidFill>
                  <a:schemeClr val="folHlink"/>
                </a:solidFill>
                <a:latin typeface="Arial" pitchFamily="34" charset="0"/>
              </a:defRPr>
            </a:lvl9pPr>
          </a:lstStyle>
          <a:p>
            <a:pPr eaLnBrk="1">
              <a:lnSpc>
                <a:spcPct val="93000"/>
              </a:lnSpc>
              <a:buClr>
                <a:srgbClr val="000000"/>
              </a:buClr>
              <a:buSzPct val="45000"/>
              <a:buFont typeface="StarSymbol"/>
              <a:buNone/>
            </a:pPr>
            <a:r>
              <a:rPr lang="en-GB" sz="2000">
                <a:solidFill>
                  <a:srgbClr val="FF0000"/>
                </a:solidFill>
                <a:effectLst/>
                <a:ea typeface="msgothic"/>
                <a:cs typeface="msgothic"/>
              </a:rPr>
              <a:t>170 Inner/Outer</a:t>
            </a:r>
          </a:p>
          <a:p>
            <a:pPr eaLnBrk="1">
              <a:lnSpc>
                <a:spcPct val="93000"/>
              </a:lnSpc>
              <a:buClr>
                <a:srgbClr val="000000"/>
              </a:buClr>
              <a:buSzPct val="45000"/>
              <a:buFont typeface="StarSymbol"/>
              <a:buNone/>
            </a:pPr>
            <a:r>
              <a:rPr lang="en-GB" sz="2000">
                <a:solidFill>
                  <a:srgbClr val="FF0000"/>
                </a:solidFill>
                <a:effectLst/>
                <a:ea typeface="msgothic"/>
                <a:cs typeface="msgothic"/>
              </a:rPr>
              <a:t>tile pairs</a:t>
            </a:r>
          </a:p>
        </p:txBody>
      </p:sp>
      <p:grpSp>
        <p:nvGrpSpPr>
          <p:cNvPr id="76" name="Group 59"/>
          <p:cNvGrpSpPr>
            <a:grpSpLocks/>
          </p:cNvGrpSpPr>
          <p:nvPr/>
        </p:nvGrpSpPr>
        <p:grpSpPr bwMode="auto">
          <a:xfrm>
            <a:off x="4419600" y="461963"/>
            <a:ext cx="3619500" cy="1249362"/>
            <a:chOff x="2538" y="2782"/>
            <a:chExt cx="2280" cy="776"/>
          </a:xfrm>
        </p:grpSpPr>
        <p:grpSp>
          <p:nvGrpSpPr>
            <p:cNvPr id="206915" name="Group 60"/>
            <p:cNvGrpSpPr>
              <a:grpSpLocks/>
            </p:cNvGrpSpPr>
            <p:nvPr/>
          </p:nvGrpSpPr>
          <p:grpSpPr bwMode="auto">
            <a:xfrm>
              <a:off x="3365" y="2921"/>
              <a:ext cx="522" cy="435"/>
              <a:chOff x="3365" y="2921"/>
              <a:chExt cx="522" cy="435"/>
            </a:xfrm>
          </p:grpSpPr>
          <p:grpSp>
            <p:nvGrpSpPr>
              <p:cNvPr id="206927" name="Group 61"/>
              <p:cNvGrpSpPr>
                <a:grpSpLocks/>
              </p:cNvGrpSpPr>
              <p:nvPr/>
            </p:nvGrpSpPr>
            <p:grpSpPr bwMode="auto">
              <a:xfrm>
                <a:off x="3440" y="2921"/>
                <a:ext cx="109" cy="426"/>
                <a:chOff x="3440" y="2921"/>
                <a:chExt cx="109" cy="426"/>
              </a:xfrm>
            </p:grpSpPr>
            <p:sp>
              <p:nvSpPr>
                <p:cNvPr id="92" name="Rectangle 62"/>
                <p:cNvSpPr>
                  <a:spLocks noChangeArrowheads="1"/>
                </p:cNvSpPr>
                <p:nvPr/>
              </p:nvSpPr>
              <p:spPr bwMode="auto">
                <a:xfrm>
                  <a:off x="3440" y="3187"/>
                  <a:ext cx="42" cy="160"/>
                </a:xfrm>
                <a:prstGeom prst="rect">
                  <a:avLst/>
                </a:prstGeom>
                <a:solidFill>
                  <a:srgbClr val="FF0000"/>
                </a:solidFill>
                <a:ln w="9525">
                  <a:noFill/>
                  <a:round/>
                  <a:headEnd/>
                  <a:tailEnd/>
                </a:ln>
                <a:effectLst/>
              </p:spPr>
              <p:txBody>
                <a:bodyPr wrap="none" anchor="ctr"/>
                <a:lstStyle/>
                <a:p>
                  <a:pPr>
                    <a:defRPr/>
                  </a:pPr>
                  <a:endParaRPr lang="en-US">
                    <a:solidFill>
                      <a:srgbClr val="FFFF00"/>
                    </a:solidFill>
                  </a:endParaRPr>
                </a:p>
              </p:txBody>
            </p:sp>
            <p:sp>
              <p:nvSpPr>
                <p:cNvPr id="93" name="Rectangle 63"/>
                <p:cNvSpPr>
                  <a:spLocks noChangeArrowheads="1"/>
                </p:cNvSpPr>
                <p:nvPr/>
              </p:nvSpPr>
              <p:spPr bwMode="auto">
                <a:xfrm>
                  <a:off x="3467" y="2921"/>
                  <a:ext cx="29" cy="425"/>
                </a:xfrm>
                <a:prstGeom prst="rect">
                  <a:avLst/>
                </a:prstGeom>
                <a:solidFill>
                  <a:srgbClr val="FF0000"/>
                </a:solidFill>
                <a:ln w="9525">
                  <a:noFill/>
                  <a:round/>
                  <a:headEnd/>
                  <a:tailEnd/>
                </a:ln>
                <a:effectLst/>
              </p:spPr>
              <p:txBody>
                <a:bodyPr wrap="none" anchor="ctr"/>
                <a:lstStyle/>
                <a:p>
                  <a:pPr>
                    <a:defRPr/>
                  </a:pPr>
                  <a:endParaRPr lang="en-US">
                    <a:solidFill>
                      <a:srgbClr val="FFFF00"/>
                    </a:solidFill>
                  </a:endParaRPr>
                </a:p>
              </p:txBody>
            </p:sp>
            <p:sp>
              <p:nvSpPr>
                <p:cNvPr id="94" name="Rectangle 64"/>
                <p:cNvSpPr>
                  <a:spLocks noChangeArrowheads="1"/>
                </p:cNvSpPr>
                <p:nvPr/>
              </p:nvSpPr>
              <p:spPr bwMode="auto">
                <a:xfrm>
                  <a:off x="3493" y="3028"/>
                  <a:ext cx="29" cy="319"/>
                </a:xfrm>
                <a:prstGeom prst="rect">
                  <a:avLst/>
                </a:prstGeom>
                <a:solidFill>
                  <a:srgbClr val="FF0000"/>
                </a:solidFill>
                <a:ln w="9525">
                  <a:noFill/>
                  <a:round/>
                  <a:headEnd/>
                  <a:tailEnd/>
                </a:ln>
                <a:effectLst/>
              </p:spPr>
              <p:txBody>
                <a:bodyPr wrap="none" anchor="ctr"/>
                <a:lstStyle/>
                <a:p>
                  <a:pPr>
                    <a:defRPr/>
                  </a:pPr>
                  <a:endParaRPr lang="en-US">
                    <a:solidFill>
                      <a:srgbClr val="FFFF00"/>
                    </a:solidFill>
                  </a:endParaRPr>
                </a:p>
              </p:txBody>
            </p:sp>
            <p:sp>
              <p:nvSpPr>
                <p:cNvPr id="95" name="Rectangle 65"/>
                <p:cNvSpPr>
                  <a:spLocks noChangeArrowheads="1"/>
                </p:cNvSpPr>
                <p:nvPr/>
              </p:nvSpPr>
              <p:spPr bwMode="auto">
                <a:xfrm>
                  <a:off x="3520" y="3240"/>
                  <a:ext cx="29" cy="107"/>
                </a:xfrm>
                <a:prstGeom prst="rect">
                  <a:avLst/>
                </a:prstGeom>
                <a:solidFill>
                  <a:srgbClr val="FF0000"/>
                </a:solidFill>
                <a:ln w="9525">
                  <a:noFill/>
                  <a:round/>
                  <a:headEnd/>
                  <a:tailEnd/>
                </a:ln>
                <a:effectLst/>
              </p:spPr>
              <p:txBody>
                <a:bodyPr wrap="none" anchor="ctr"/>
                <a:lstStyle/>
                <a:p>
                  <a:pPr>
                    <a:defRPr/>
                  </a:pPr>
                  <a:endParaRPr lang="en-US">
                    <a:solidFill>
                      <a:srgbClr val="FFFF00"/>
                    </a:solidFill>
                  </a:endParaRPr>
                </a:p>
              </p:txBody>
            </p:sp>
          </p:grpSp>
          <p:sp>
            <p:nvSpPr>
              <p:cNvPr id="90" name="Rectangle 66"/>
              <p:cNvSpPr>
                <a:spLocks noChangeArrowheads="1"/>
              </p:cNvSpPr>
              <p:nvPr/>
            </p:nvSpPr>
            <p:spPr bwMode="auto">
              <a:xfrm>
                <a:off x="3541" y="3278"/>
                <a:ext cx="346" cy="78"/>
              </a:xfrm>
              <a:prstGeom prst="rect">
                <a:avLst/>
              </a:prstGeom>
              <a:solidFill>
                <a:srgbClr val="FF0000"/>
              </a:solidFill>
              <a:ln w="9525">
                <a:noFill/>
                <a:round/>
                <a:headEnd/>
                <a:tailEnd/>
              </a:ln>
              <a:effectLst/>
            </p:spPr>
            <p:txBody>
              <a:bodyPr wrap="none" anchor="ctr"/>
              <a:lstStyle/>
              <a:p>
                <a:pPr>
                  <a:defRPr/>
                </a:pPr>
                <a:endParaRPr lang="en-US">
                  <a:solidFill>
                    <a:srgbClr val="FFFF00"/>
                  </a:solidFill>
                </a:endParaRPr>
              </a:p>
            </p:txBody>
          </p:sp>
          <p:sp>
            <p:nvSpPr>
              <p:cNvPr id="91" name="Rectangle 67"/>
              <p:cNvSpPr>
                <a:spLocks noChangeArrowheads="1"/>
              </p:cNvSpPr>
              <p:nvPr/>
            </p:nvSpPr>
            <p:spPr bwMode="auto">
              <a:xfrm>
                <a:off x="3365" y="3278"/>
                <a:ext cx="346" cy="77"/>
              </a:xfrm>
              <a:prstGeom prst="rect">
                <a:avLst/>
              </a:prstGeom>
              <a:solidFill>
                <a:srgbClr val="FF0000"/>
              </a:solidFill>
              <a:ln w="9525">
                <a:noFill/>
                <a:round/>
                <a:headEnd/>
                <a:tailEnd/>
              </a:ln>
              <a:effectLst/>
            </p:spPr>
            <p:txBody>
              <a:bodyPr wrap="none" anchor="ctr"/>
              <a:lstStyle/>
              <a:p>
                <a:pPr>
                  <a:defRPr/>
                </a:pPr>
                <a:endParaRPr lang="en-US">
                  <a:solidFill>
                    <a:srgbClr val="FFFF00"/>
                  </a:solidFill>
                </a:endParaRPr>
              </a:p>
            </p:txBody>
          </p:sp>
        </p:grpSp>
        <p:grpSp>
          <p:nvGrpSpPr>
            <p:cNvPr id="206916" name="Group 68"/>
            <p:cNvGrpSpPr>
              <a:grpSpLocks/>
            </p:cNvGrpSpPr>
            <p:nvPr/>
          </p:nvGrpSpPr>
          <p:grpSpPr bwMode="auto">
            <a:xfrm>
              <a:off x="3505" y="3025"/>
              <a:ext cx="522" cy="432"/>
              <a:chOff x="3505" y="3025"/>
              <a:chExt cx="522" cy="432"/>
            </a:xfrm>
          </p:grpSpPr>
          <p:grpSp>
            <p:nvGrpSpPr>
              <p:cNvPr id="206920" name="Group 69"/>
              <p:cNvGrpSpPr>
                <a:grpSpLocks/>
              </p:cNvGrpSpPr>
              <p:nvPr/>
            </p:nvGrpSpPr>
            <p:grpSpPr bwMode="auto">
              <a:xfrm>
                <a:off x="3580" y="3025"/>
                <a:ext cx="109" cy="432"/>
                <a:chOff x="3580" y="3025"/>
                <a:chExt cx="109" cy="432"/>
              </a:xfrm>
            </p:grpSpPr>
            <p:sp>
              <p:nvSpPr>
                <p:cNvPr id="85" name="Rectangle 70"/>
                <p:cNvSpPr>
                  <a:spLocks noChangeArrowheads="1"/>
                </p:cNvSpPr>
                <p:nvPr/>
              </p:nvSpPr>
              <p:spPr bwMode="auto">
                <a:xfrm>
                  <a:off x="3580" y="3292"/>
                  <a:ext cx="29" cy="162"/>
                </a:xfrm>
                <a:prstGeom prst="rect">
                  <a:avLst/>
                </a:prstGeom>
                <a:solidFill>
                  <a:srgbClr val="0000FF"/>
                </a:solidFill>
                <a:ln w="9525">
                  <a:noFill/>
                  <a:round/>
                  <a:headEnd/>
                  <a:tailEnd/>
                </a:ln>
                <a:effectLst/>
              </p:spPr>
              <p:txBody>
                <a:bodyPr wrap="none" anchor="ctr"/>
                <a:lstStyle/>
                <a:p>
                  <a:pPr>
                    <a:defRPr/>
                  </a:pPr>
                  <a:endParaRPr lang="en-US">
                    <a:solidFill>
                      <a:srgbClr val="FFFF00"/>
                    </a:solidFill>
                  </a:endParaRPr>
                </a:p>
              </p:txBody>
            </p:sp>
            <p:sp>
              <p:nvSpPr>
                <p:cNvPr id="86" name="Rectangle 71"/>
                <p:cNvSpPr>
                  <a:spLocks noChangeArrowheads="1"/>
                </p:cNvSpPr>
                <p:nvPr/>
              </p:nvSpPr>
              <p:spPr bwMode="auto">
                <a:xfrm>
                  <a:off x="3606" y="3025"/>
                  <a:ext cx="29" cy="429"/>
                </a:xfrm>
                <a:prstGeom prst="rect">
                  <a:avLst/>
                </a:prstGeom>
                <a:solidFill>
                  <a:srgbClr val="0000FF"/>
                </a:solidFill>
                <a:ln w="9525">
                  <a:noFill/>
                  <a:round/>
                  <a:headEnd/>
                  <a:tailEnd/>
                </a:ln>
                <a:effectLst/>
              </p:spPr>
              <p:txBody>
                <a:bodyPr wrap="none" anchor="ctr"/>
                <a:lstStyle/>
                <a:p>
                  <a:pPr>
                    <a:defRPr/>
                  </a:pPr>
                  <a:endParaRPr lang="en-US">
                    <a:solidFill>
                      <a:srgbClr val="FFFF00"/>
                    </a:solidFill>
                  </a:endParaRPr>
                </a:p>
              </p:txBody>
            </p:sp>
            <p:sp>
              <p:nvSpPr>
                <p:cNvPr id="87" name="Rectangle 72"/>
                <p:cNvSpPr>
                  <a:spLocks noChangeArrowheads="1"/>
                </p:cNvSpPr>
                <p:nvPr/>
              </p:nvSpPr>
              <p:spPr bwMode="auto">
                <a:xfrm>
                  <a:off x="3633" y="3132"/>
                  <a:ext cx="29" cy="325"/>
                </a:xfrm>
                <a:prstGeom prst="rect">
                  <a:avLst/>
                </a:prstGeom>
                <a:solidFill>
                  <a:srgbClr val="0000FF"/>
                </a:solidFill>
                <a:ln w="9525">
                  <a:noFill/>
                  <a:round/>
                  <a:headEnd/>
                  <a:tailEnd/>
                </a:ln>
                <a:effectLst/>
              </p:spPr>
              <p:txBody>
                <a:bodyPr wrap="none" anchor="ctr"/>
                <a:lstStyle/>
                <a:p>
                  <a:pPr>
                    <a:defRPr/>
                  </a:pPr>
                  <a:endParaRPr lang="en-US">
                    <a:solidFill>
                      <a:srgbClr val="FFFF00"/>
                    </a:solidFill>
                  </a:endParaRPr>
                </a:p>
              </p:txBody>
            </p:sp>
            <p:sp>
              <p:nvSpPr>
                <p:cNvPr id="88" name="Rectangle 73"/>
                <p:cNvSpPr>
                  <a:spLocks noChangeArrowheads="1"/>
                </p:cNvSpPr>
                <p:nvPr/>
              </p:nvSpPr>
              <p:spPr bwMode="auto">
                <a:xfrm>
                  <a:off x="3660" y="3345"/>
                  <a:ext cx="29" cy="112"/>
                </a:xfrm>
                <a:prstGeom prst="rect">
                  <a:avLst/>
                </a:prstGeom>
                <a:solidFill>
                  <a:srgbClr val="0000FF"/>
                </a:solidFill>
                <a:ln w="9525">
                  <a:noFill/>
                  <a:round/>
                  <a:headEnd/>
                  <a:tailEnd/>
                </a:ln>
                <a:effectLst/>
              </p:spPr>
              <p:txBody>
                <a:bodyPr wrap="none" anchor="ctr"/>
                <a:lstStyle/>
                <a:p>
                  <a:pPr>
                    <a:defRPr/>
                  </a:pPr>
                  <a:endParaRPr lang="en-US">
                    <a:solidFill>
                      <a:srgbClr val="FFFF00"/>
                    </a:solidFill>
                  </a:endParaRPr>
                </a:p>
              </p:txBody>
            </p:sp>
          </p:grpSp>
          <p:sp>
            <p:nvSpPr>
              <p:cNvPr id="83" name="Rectangle 74"/>
              <p:cNvSpPr>
                <a:spLocks noChangeArrowheads="1"/>
              </p:cNvSpPr>
              <p:nvPr/>
            </p:nvSpPr>
            <p:spPr bwMode="auto">
              <a:xfrm>
                <a:off x="3681" y="3372"/>
                <a:ext cx="346" cy="85"/>
              </a:xfrm>
              <a:prstGeom prst="rect">
                <a:avLst/>
              </a:prstGeom>
              <a:solidFill>
                <a:srgbClr val="0000FF"/>
              </a:solidFill>
              <a:ln w="9525">
                <a:noFill/>
                <a:round/>
                <a:headEnd/>
                <a:tailEnd/>
              </a:ln>
              <a:effectLst/>
            </p:spPr>
            <p:txBody>
              <a:bodyPr wrap="none" anchor="ctr"/>
              <a:lstStyle/>
              <a:p>
                <a:pPr>
                  <a:defRPr/>
                </a:pPr>
                <a:endParaRPr lang="en-US">
                  <a:solidFill>
                    <a:srgbClr val="FFFF00"/>
                  </a:solidFill>
                </a:endParaRPr>
              </a:p>
            </p:txBody>
          </p:sp>
          <p:sp>
            <p:nvSpPr>
              <p:cNvPr id="84" name="Rectangle 75"/>
              <p:cNvSpPr>
                <a:spLocks noChangeArrowheads="1"/>
              </p:cNvSpPr>
              <p:nvPr/>
            </p:nvSpPr>
            <p:spPr bwMode="auto">
              <a:xfrm>
                <a:off x="3505" y="3372"/>
                <a:ext cx="346" cy="83"/>
              </a:xfrm>
              <a:prstGeom prst="rect">
                <a:avLst/>
              </a:prstGeom>
              <a:solidFill>
                <a:srgbClr val="0000FF"/>
              </a:solidFill>
              <a:ln w="9525">
                <a:noFill/>
                <a:round/>
                <a:headEnd/>
                <a:tailEnd/>
              </a:ln>
              <a:effectLst/>
            </p:spPr>
            <p:txBody>
              <a:bodyPr wrap="none" anchor="ctr"/>
              <a:lstStyle/>
              <a:p>
                <a:pPr>
                  <a:defRPr/>
                </a:pPr>
                <a:endParaRPr lang="en-US">
                  <a:solidFill>
                    <a:srgbClr val="FFFF00"/>
                  </a:solidFill>
                </a:endParaRPr>
              </a:p>
            </p:txBody>
          </p:sp>
        </p:grpSp>
        <p:sp>
          <p:nvSpPr>
            <p:cNvPr id="79" name="Freeform 76"/>
            <p:cNvSpPr>
              <a:spLocks/>
            </p:cNvSpPr>
            <p:nvPr/>
          </p:nvSpPr>
          <p:spPr bwMode="auto">
            <a:xfrm>
              <a:off x="3800" y="2782"/>
              <a:ext cx="1018" cy="505"/>
            </a:xfrm>
            <a:custGeom>
              <a:avLst/>
              <a:gdLst/>
              <a:ahLst/>
              <a:cxnLst>
                <a:cxn ang="0">
                  <a:pos x="4486" y="2224"/>
                </a:cxn>
                <a:cxn ang="0">
                  <a:pos x="0" y="1879"/>
                </a:cxn>
              </a:cxnLst>
              <a:rect l="0" t="0" r="r" b="b"/>
              <a:pathLst>
                <a:path w="4487" h="2225">
                  <a:moveTo>
                    <a:pt x="4486" y="2224"/>
                  </a:moveTo>
                  <a:cubicBezTo>
                    <a:pt x="2109" y="0"/>
                    <a:pt x="0" y="1879"/>
                    <a:pt x="0" y="1879"/>
                  </a:cubicBezTo>
                </a:path>
              </a:pathLst>
            </a:custGeom>
            <a:noFill/>
            <a:ln w="36720">
              <a:solidFill>
                <a:srgbClr val="FF0000"/>
              </a:solidFill>
              <a:round/>
              <a:headEnd/>
              <a:tailEnd type="triangle" w="med" len="med"/>
            </a:ln>
            <a:effectLst/>
          </p:spPr>
          <p:txBody>
            <a:bodyPr/>
            <a:lstStyle/>
            <a:p>
              <a:pPr>
                <a:defRPr/>
              </a:pPr>
              <a:endParaRPr lang="en-US">
                <a:solidFill>
                  <a:srgbClr val="FFFF00"/>
                </a:solidFill>
              </a:endParaRPr>
            </a:p>
          </p:txBody>
        </p:sp>
        <p:sp>
          <p:nvSpPr>
            <p:cNvPr id="80" name="Freeform 77"/>
            <p:cNvSpPr>
              <a:spLocks/>
            </p:cNvSpPr>
            <p:nvPr/>
          </p:nvSpPr>
          <p:spPr bwMode="auto">
            <a:xfrm>
              <a:off x="4044" y="3304"/>
              <a:ext cx="435" cy="226"/>
            </a:xfrm>
            <a:custGeom>
              <a:avLst/>
              <a:gdLst/>
              <a:ahLst/>
              <a:cxnLst>
                <a:cxn ang="0">
                  <a:pos x="1917" y="997"/>
                </a:cxn>
                <a:cxn ang="0">
                  <a:pos x="0" y="499"/>
                </a:cxn>
              </a:cxnLst>
              <a:rect l="0" t="0" r="r" b="b"/>
              <a:pathLst>
                <a:path w="1918" h="998">
                  <a:moveTo>
                    <a:pt x="1917" y="997"/>
                  </a:moveTo>
                  <a:cubicBezTo>
                    <a:pt x="766" y="0"/>
                    <a:pt x="0" y="499"/>
                    <a:pt x="0" y="499"/>
                  </a:cubicBezTo>
                </a:path>
              </a:pathLst>
            </a:custGeom>
            <a:noFill/>
            <a:ln w="36720">
              <a:solidFill>
                <a:srgbClr val="0000FF"/>
              </a:solidFill>
              <a:round/>
              <a:headEnd/>
              <a:tailEnd type="triangle" w="med" len="med"/>
            </a:ln>
            <a:effectLst/>
          </p:spPr>
          <p:txBody>
            <a:bodyPr/>
            <a:lstStyle/>
            <a:p>
              <a:pPr>
                <a:defRPr/>
              </a:pPr>
              <a:endParaRPr lang="en-US">
                <a:solidFill>
                  <a:srgbClr val="FFFF00"/>
                </a:solidFill>
              </a:endParaRPr>
            </a:p>
          </p:txBody>
        </p:sp>
        <p:sp>
          <p:nvSpPr>
            <p:cNvPr id="206919" name="Text Box 78"/>
            <p:cNvSpPr txBox="1">
              <a:spLocks noChangeArrowheads="1"/>
            </p:cNvSpPr>
            <p:nvPr/>
          </p:nvSpPr>
          <p:spPr bwMode="auto">
            <a:xfrm>
              <a:off x="2538" y="3019"/>
              <a:ext cx="758" cy="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0" tIns="0" rIns="0" bIns="0"/>
            <a:lstStyle>
              <a:lvl1pPr defTabSz="457200">
                <a:tabLst>
                  <a:tab pos="723900" algn="l"/>
                </a:tabLst>
                <a:defRPr sz="1500">
                  <a:solidFill>
                    <a:schemeClr val="folHlink"/>
                  </a:solidFill>
                  <a:latin typeface="Arial" pitchFamily="34" charset="0"/>
                </a:defRPr>
              </a:lvl1pPr>
              <a:lvl2pPr marL="742950" indent="-285750" defTabSz="457200">
                <a:tabLst>
                  <a:tab pos="723900" algn="l"/>
                </a:tabLst>
                <a:defRPr sz="1500">
                  <a:solidFill>
                    <a:schemeClr val="folHlink"/>
                  </a:solidFill>
                  <a:latin typeface="Arial" pitchFamily="34" charset="0"/>
                </a:defRPr>
              </a:lvl2pPr>
              <a:lvl3pPr marL="1143000" indent="-228600" defTabSz="457200">
                <a:tabLst>
                  <a:tab pos="723900" algn="l"/>
                </a:tabLst>
                <a:defRPr sz="1500">
                  <a:solidFill>
                    <a:schemeClr val="folHlink"/>
                  </a:solidFill>
                  <a:latin typeface="Arial" pitchFamily="34" charset="0"/>
                </a:defRPr>
              </a:lvl3pPr>
              <a:lvl4pPr marL="1600200" indent="-228600" defTabSz="457200">
                <a:tabLst>
                  <a:tab pos="723900" algn="l"/>
                </a:tabLst>
                <a:defRPr sz="1500">
                  <a:solidFill>
                    <a:schemeClr val="folHlink"/>
                  </a:solidFill>
                  <a:latin typeface="Arial" pitchFamily="34" charset="0"/>
                </a:defRPr>
              </a:lvl4pPr>
              <a:lvl5pPr marL="2057400" indent="-228600" defTabSz="457200">
                <a:tabLst>
                  <a:tab pos="723900" algn="l"/>
                </a:tabLst>
                <a:defRPr sz="1500">
                  <a:solidFill>
                    <a:schemeClr val="folHlink"/>
                  </a:solidFill>
                  <a:latin typeface="Arial" pitchFamily="34" charset="0"/>
                </a:defRPr>
              </a:lvl5pPr>
              <a:lvl6pPr marL="2514600" indent="-228600" algn="ctr" defTabSz="457200" eaLnBrk="0" fontAlgn="base" hangingPunct="0">
                <a:spcBef>
                  <a:spcPct val="0"/>
                </a:spcBef>
                <a:spcAft>
                  <a:spcPct val="0"/>
                </a:spcAft>
                <a:tabLst>
                  <a:tab pos="723900" algn="l"/>
                </a:tabLst>
                <a:defRPr sz="1500">
                  <a:solidFill>
                    <a:schemeClr val="folHlink"/>
                  </a:solidFill>
                  <a:latin typeface="Arial" pitchFamily="34" charset="0"/>
                </a:defRPr>
              </a:lvl6pPr>
              <a:lvl7pPr marL="2971800" indent="-228600" algn="ctr" defTabSz="457200" eaLnBrk="0" fontAlgn="base" hangingPunct="0">
                <a:spcBef>
                  <a:spcPct val="0"/>
                </a:spcBef>
                <a:spcAft>
                  <a:spcPct val="0"/>
                </a:spcAft>
                <a:tabLst>
                  <a:tab pos="723900" algn="l"/>
                </a:tabLst>
                <a:defRPr sz="1500">
                  <a:solidFill>
                    <a:schemeClr val="folHlink"/>
                  </a:solidFill>
                  <a:latin typeface="Arial" pitchFamily="34" charset="0"/>
                </a:defRPr>
              </a:lvl7pPr>
              <a:lvl8pPr marL="3429000" indent="-228600" algn="ctr" defTabSz="457200" eaLnBrk="0" fontAlgn="base" hangingPunct="0">
                <a:spcBef>
                  <a:spcPct val="0"/>
                </a:spcBef>
                <a:spcAft>
                  <a:spcPct val="0"/>
                </a:spcAft>
                <a:tabLst>
                  <a:tab pos="723900" algn="l"/>
                </a:tabLst>
                <a:defRPr sz="1500">
                  <a:solidFill>
                    <a:schemeClr val="folHlink"/>
                  </a:solidFill>
                  <a:latin typeface="Arial" pitchFamily="34" charset="0"/>
                </a:defRPr>
              </a:lvl8pPr>
              <a:lvl9pPr marL="3886200" indent="-228600" algn="ctr" defTabSz="457200" eaLnBrk="0" fontAlgn="base" hangingPunct="0">
                <a:spcBef>
                  <a:spcPct val="0"/>
                </a:spcBef>
                <a:spcAft>
                  <a:spcPct val="0"/>
                </a:spcAft>
                <a:tabLst>
                  <a:tab pos="723900" algn="l"/>
                </a:tabLst>
                <a:defRPr sz="1500">
                  <a:solidFill>
                    <a:schemeClr val="folHlink"/>
                  </a:solidFill>
                  <a:latin typeface="Arial" pitchFamily="34" charset="0"/>
                </a:defRPr>
              </a:lvl9pPr>
            </a:lstStyle>
            <a:p>
              <a:pPr eaLnBrk="1">
                <a:lnSpc>
                  <a:spcPct val="93000"/>
                </a:lnSpc>
                <a:buClr>
                  <a:srgbClr val="000000"/>
                </a:buClr>
                <a:buSzPct val="45000"/>
                <a:buFont typeface="StarSymbol"/>
                <a:buNone/>
              </a:pPr>
              <a:r>
                <a:rPr lang="en-GB" sz="1200" dirty="0">
                  <a:solidFill>
                    <a:srgbClr val="000000"/>
                  </a:solidFill>
                  <a:effectLst/>
                  <a:ea typeface="msgothic"/>
                  <a:cs typeface="msgothic"/>
                </a:rPr>
                <a:t>450 MHz</a:t>
              </a:r>
            </a:p>
            <a:p>
              <a:pPr eaLnBrk="1">
                <a:lnSpc>
                  <a:spcPct val="93000"/>
                </a:lnSpc>
                <a:buClr>
                  <a:srgbClr val="000000"/>
                </a:buClr>
                <a:buSzPct val="45000"/>
                <a:buFont typeface="StarSymbol"/>
                <a:buNone/>
              </a:pPr>
              <a:r>
                <a:rPr lang="en-GB" sz="1200" dirty="0" err="1">
                  <a:solidFill>
                    <a:srgbClr val="000000"/>
                  </a:solidFill>
                  <a:effectLst/>
                  <a:ea typeface="msgothic"/>
                  <a:cs typeface="msgothic"/>
                </a:rPr>
                <a:t>WaveForm</a:t>
              </a:r>
              <a:endParaRPr lang="en-GB" sz="1200" dirty="0">
                <a:solidFill>
                  <a:srgbClr val="000000"/>
                </a:solidFill>
                <a:effectLst/>
                <a:ea typeface="msgothic"/>
                <a:cs typeface="msgothic"/>
              </a:endParaRPr>
            </a:p>
            <a:p>
              <a:pPr eaLnBrk="1">
                <a:lnSpc>
                  <a:spcPct val="93000"/>
                </a:lnSpc>
                <a:buClr>
                  <a:srgbClr val="000000"/>
                </a:buClr>
                <a:buSzPct val="45000"/>
                <a:buFont typeface="StarSymbol"/>
                <a:buNone/>
              </a:pPr>
              <a:r>
                <a:rPr lang="en-GB" sz="1200" dirty="0">
                  <a:solidFill>
                    <a:srgbClr val="000000"/>
                  </a:solidFill>
                  <a:effectLst/>
                  <a:ea typeface="msgothic"/>
                  <a:cs typeface="msgothic"/>
                </a:rPr>
                <a:t>Digitization</a:t>
              </a:r>
            </a:p>
          </p:txBody>
        </p:sp>
      </p:grpSp>
      <p:pic>
        <p:nvPicPr>
          <p:cNvPr id="206913" name="Picture 4" descr="09"/>
          <p:cNvPicPr>
            <a:picLocks noChangeAspect="1" noChangeArrowheads="1"/>
          </p:cNvPicPr>
          <p:nvPr/>
        </p:nvPicPr>
        <p:blipFill>
          <a:blip r:embed="rId2">
            <a:extLst>
              <a:ext uri="{28A0092B-C50C-407E-A947-70E740481C1C}">
                <a14:useLocalDpi xmlns:a14="http://schemas.microsoft.com/office/drawing/2010/main" val="0"/>
              </a:ext>
            </a:extLst>
          </a:blip>
          <a:srcRect l="24696" t="65790" r="64301" b="25237"/>
          <a:stretch>
            <a:fillRect/>
          </a:stretch>
        </p:blipFill>
        <p:spPr bwMode="auto">
          <a:xfrm rot="513908">
            <a:off x="5232402" y="4919663"/>
            <a:ext cx="588963"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4432" name="Picture 96" descr="ball0019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3124201"/>
            <a:ext cx="4267200" cy="320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7" name="Group 96"/>
          <p:cNvGrpSpPr/>
          <p:nvPr/>
        </p:nvGrpSpPr>
        <p:grpSpPr>
          <a:xfrm>
            <a:off x="102216" y="5000154"/>
            <a:ext cx="2880699" cy="1326037"/>
            <a:chOff x="735013" y="4495800"/>
            <a:chExt cx="4800600" cy="2209800"/>
          </a:xfrm>
        </p:grpSpPr>
        <p:pic>
          <p:nvPicPr>
            <p:cNvPr id="98" name="Picture 163" descr="EMCXYcoinvstim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35013" y="4495800"/>
              <a:ext cx="4800600" cy="2209800"/>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grpSp>
          <p:nvGrpSpPr>
            <p:cNvPr id="99" name="Group 164"/>
            <p:cNvGrpSpPr>
              <a:grpSpLocks/>
            </p:cNvGrpSpPr>
            <p:nvPr/>
          </p:nvGrpSpPr>
          <p:grpSpPr bwMode="auto">
            <a:xfrm>
              <a:off x="1057275" y="4818063"/>
              <a:ext cx="3911601" cy="1467042"/>
              <a:chOff x="234" y="1266"/>
              <a:chExt cx="2464" cy="1206"/>
            </a:xfrm>
          </p:grpSpPr>
          <p:sp>
            <p:nvSpPr>
              <p:cNvPr id="100" name="Line 165"/>
              <p:cNvSpPr>
                <a:spLocks noChangeShapeType="1"/>
              </p:cNvSpPr>
              <p:nvPr/>
            </p:nvSpPr>
            <p:spPr bwMode="auto">
              <a:xfrm>
                <a:off x="922" y="1266"/>
                <a:ext cx="4" cy="804"/>
              </a:xfrm>
              <a:prstGeom prst="line">
                <a:avLst/>
              </a:prstGeom>
              <a:noFill/>
              <a:ln w="12700">
                <a:solidFill>
                  <a:schemeClr val="accent2"/>
                </a:solidFill>
                <a:prstDash val="dash"/>
                <a:round/>
                <a:headEnd type="triangle" w="lg" len="me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endParaRPr lang="en-US" sz="1200" b="1">
                  <a:solidFill>
                    <a:srgbClr val="000000"/>
                  </a:solidFill>
                  <a:effectLst/>
                  <a:latin typeface="Arial" charset="0"/>
                </a:endParaRPr>
              </a:p>
            </p:txBody>
          </p:sp>
          <p:sp>
            <p:nvSpPr>
              <p:cNvPr id="101" name="Text Box 166"/>
              <p:cNvSpPr txBox="1">
                <a:spLocks noChangeArrowheads="1"/>
              </p:cNvSpPr>
              <p:nvPr/>
            </p:nvSpPr>
            <p:spPr bwMode="auto">
              <a:xfrm>
                <a:off x="870" y="1524"/>
                <a:ext cx="1643" cy="3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00" tIns="45702" rIns="91400" bIns="45702">
                <a:spAutoFit/>
              </a:bodyPr>
              <a:lstStyle/>
              <a:p>
                <a:pPr algn="l">
                  <a:spcBef>
                    <a:spcPct val="50000"/>
                  </a:spcBef>
                </a:pPr>
                <a:r>
                  <a:rPr lang="en-US" sz="1000" b="1" dirty="0">
                    <a:solidFill>
                      <a:srgbClr val="DD0806"/>
                    </a:solidFill>
                    <a:effectLst/>
                    <a:latin typeface="Arial" charset="0"/>
                  </a:rPr>
                  <a:t>Extinction ~ 1000</a:t>
                </a:r>
              </a:p>
            </p:txBody>
          </p:sp>
          <p:sp>
            <p:nvSpPr>
              <p:cNvPr id="104" name="Text Box 169"/>
              <p:cNvSpPr txBox="1">
                <a:spLocks noChangeArrowheads="1"/>
              </p:cNvSpPr>
              <p:nvPr/>
            </p:nvSpPr>
            <p:spPr bwMode="auto">
              <a:xfrm>
                <a:off x="234" y="2155"/>
                <a:ext cx="890" cy="27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00" tIns="45702" rIns="91400" bIns="45702">
                <a:spAutoFit/>
              </a:bodyPr>
              <a:lstStyle/>
              <a:p>
                <a:pPr>
                  <a:spcBef>
                    <a:spcPct val="50000"/>
                  </a:spcBef>
                </a:pPr>
                <a:r>
                  <a:rPr lang="en-US" sz="700" b="1" dirty="0">
                    <a:solidFill>
                      <a:srgbClr val="000000"/>
                    </a:solidFill>
                    <a:effectLst/>
                    <a:latin typeface="Arial" charset="0"/>
                  </a:rPr>
                  <a:t>Accumulation</a:t>
                </a:r>
              </a:p>
            </p:txBody>
          </p:sp>
          <p:sp>
            <p:nvSpPr>
              <p:cNvPr id="105" name="Text Box 170"/>
              <p:cNvSpPr txBox="1">
                <a:spLocks noChangeArrowheads="1"/>
              </p:cNvSpPr>
              <p:nvPr/>
            </p:nvSpPr>
            <p:spPr bwMode="auto">
              <a:xfrm>
                <a:off x="1124" y="2156"/>
                <a:ext cx="1574" cy="31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00" tIns="45702" rIns="91400" bIns="45702">
                <a:spAutoFit/>
              </a:bodyPr>
              <a:lstStyle/>
              <a:p>
                <a:pPr algn="l">
                  <a:spcBef>
                    <a:spcPct val="50000"/>
                  </a:spcBef>
                </a:pPr>
                <a:r>
                  <a:rPr lang="en-US" sz="900" b="1" dirty="0">
                    <a:solidFill>
                      <a:srgbClr val="DD0806"/>
                    </a:solidFill>
                    <a:effectLst/>
                    <a:latin typeface="Arial" charset="0"/>
                  </a:rPr>
                  <a:t>Measuring Period</a:t>
                </a:r>
              </a:p>
            </p:txBody>
          </p:sp>
          <p:sp>
            <p:nvSpPr>
              <p:cNvPr id="106" name="Line 171"/>
              <p:cNvSpPr>
                <a:spLocks noChangeShapeType="1"/>
              </p:cNvSpPr>
              <p:nvPr/>
            </p:nvSpPr>
            <p:spPr bwMode="auto">
              <a:xfrm>
                <a:off x="384" y="2016"/>
                <a:ext cx="390" cy="6"/>
              </a:xfrm>
              <a:prstGeom prst="line">
                <a:avLst/>
              </a:prstGeom>
              <a:noFill/>
              <a:ln w="19050">
                <a:solidFill>
                  <a:schemeClr val="tx1"/>
                </a:solidFill>
                <a:prstDash val="dash"/>
                <a:round/>
                <a:headEnd type="triangle" w="lg" len="me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endParaRPr lang="en-US" sz="1200" b="1">
                  <a:solidFill>
                    <a:srgbClr val="000000"/>
                  </a:solidFill>
                  <a:effectLst/>
                  <a:latin typeface="Arial" charset="0"/>
                </a:endParaRPr>
              </a:p>
            </p:txBody>
          </p:sp>
        </p:grpSp>
      </p:grpSp>
      <p:cxnSp>
        <p:nvCxnSpPr>
          <p:cNvPr id="5" name="Straight Connector 4"/>
          <p:cNvCxnSpPr/>
          <p:nvPr/>
        </p:nvCxnSpPr>
        <p:spPr bwMode="auto">
          <a:xfrm flipH="1">
            <a:off x="381002" y="5193535"/>
            <a:ext cx="429005" cy="0"/>
          </a:xfrm>
          <a:prstGeom prst="line">
            <a:avLst/>
          </a:prstGeom>
          <a:ln>
            <a:headEnd type="none" w="med" len="med"/>
            <a:tailEnd type="none" w="med" len="med"/>
          </a:ln>
          <a:extLst/>
        </p:spPr>
        <p:style>
          <a:lnRef idx="1">
            <a:schemeClr val="dk1"/>
          </a:lnRef>
          <a:fillRef idx="0">
            <a:schemeClr val="dk1"/>
          </a:fillRef>
          <a:effectRef idx="0">
            <a:schemeClr val="dk1"/>
          </a:effectRef>
          <a:fontRef idx="minor">
            <a:schemeClr val="tx1"/>
          </a:fontRef>
        </p:style>
      </p:cxnSp>
      <p:sp>
        <p:nvSpPr>
          <p:cNvPr id="6" name="Rectangle 5"/>
          <p:cNvSpPr/>
          <p:nvPr/>
        </p:nvSpPr>
        <p:spPr bwMode="auto">
          <a:xfrm>
            <a:off x="2" y="4877823"/>
            <a:ext cx="1611313" cy="222815"/>
          </a:xfrm>
          <a:prstGeom prst="rect">
            <a:avLst/>
          </a:prstGeom>
          <a:solidFill>
            <a:schemeClr val="tx1"/>
          </a:solidFill>
          <a:ln>
            <a:no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none" lIns="91420" tIns="45711" rIns="91420" bIns="45711" numCol="1" rtlCol="0" anchor="ctr" anchorCtr="0" compatLnSpc="1">
            <a:prstTxWarp prst="textNoShape">
              <a:avLst/>
            </a:prstTxWarp>
          </a:bodyPr>
          <a:lstStyle/>
          <a:p>
            <a:endParaRPr lang="en-US" smtClean="0">
              <a:solidFill>
                <a:srgbClr val="FFFF00"/>
              </a:solidFill>
              <a:latin typeface="Arial" pitchFamily="34" charset="0"/>
            </a:endParaRPr>
          </a:p>
        </p:txBody>
      </p:sp>
      <mc:AlternateContent xmlns:mc="http://schemas.openxmlformats.org/markup-compatibility/2006" xmlns:a14="http://schemas.microsoft.com/office/drawing/2010/main">
        <mc:Choice Requires="a14">
          <p:sp>
            <p:nvSpPr>
              <p:cNvPr id="111" name="TextBox 110"/>
              <p:cNvSpPr txBox="1"/>
              <p:nvPr/>
            </p:nvSpPr>
            <p:spPr>
              <a:xfrm>
                <a:off x="2" y="2"/>
                <a:ext cx="769495" cy="576633"/>
              </a:xfrm>
              <a:prstGeom prst="rect">
                <a:avLst/>
              </a:prstGeom>
              <a:solidFill>
                <a:srgbClr val="FFFFFF">
                  <a:lumMod val="85000"/>
                </a:srgbClr>
              </a:solidFill>
              <a:ln>
                <a:solidFill>
                  <a:srgbClr val="000000"/>
                </a:solidFill>
              </a:ln>
            </p:spPr>
            <p:txBody>
              <a:bodyPr wrap="square" lIns="91420" tIns="45711" rIns="91420" bIns="45711" rtlCol="0">
                <a:spAutoFit/>
              </a:bodyPr>
              <a:lstStyle/>
              <a:p>
                <a:pPr eaLnBrk="1" fontAlgn="auto" hangingPunct="1">
                  <a:spcBef>
                    <a:spcPts val="0"/>
                  </a:spcBef>
                  <a:spcAft>
                    <a:spcPts val="0"/>
                  </a:spcAft>
                  <a:defRPr/>
                </a:pPr>
                <a14:m>
                  <m:oMathPara xmlns:m="http://schemas.openxmlformats.org/officeDocument/2006/math">
                    <m:oMathParaPr>
                      <m:jc m:val="center"/>
                    </m:oMathParaPr>
                    <m:oMath xmlns:m="http://schemas.openxmlformats.org/officeDocument/2006/math">
                      <m:sSub>
                        <m:sSubPr>
                          <m:ctrlPr>
                            <a:rPr lang="en-US" sz="2800" i="1" kern="0">
                              <a:solidFill>
                                <a:srgbClr val="0000FF"/>
                              </a:solidFill>
                              <a:effectLst/>
                              <a:latin typeface="Cambria Math"/>
                            </a:rPr>
                          </m:ctrlPr>
                        </m:sSubPr>
                        <m:e>
                          <m:r>
                            <a:rPr lang="en-US" sz="2800" kern="0">
                              <a:solidFill>
                                <a:srgbClr val="0000FF"/>
                              </a:solidFill>
                              <a:effectLst/>
                              <a:latin typeface="Cambria Math"/>
                            </a:rPr>
                            <m:t>  </m:t>
                          </m:r>
                          <m:r>
                            <m:rPr>
                              <m:sty m:val="p"/>
                            </m:rPr>
                            <a:rPr lang="en-US" sz="2800" kern="0">
                              <a:solidFill>
                                <a:srgbClr val="0000FF"/>
                              </a:solidFill>
                              <a:effectLst/>
                              <a:latin typeface="Cambria Math"/>
                              <a:ea typeface="Cambria Math"/>
                            </a:rPr>
                            <m:t>τ</m:t>
                          </m:r>
                        </m:e>
                        <m:sub>
                          <m:sSup>
                            <m:sSupPr>
                              <m:ctrlPr>
                                <a:rPr lang="en-US" sz="2800" i="1" kern="0">
                                  <a:solidFill>
                                    <a:srgbClr val="0000FF"/>
                                  </a:solidFill>
                                  <a:effectLst/>
                                  <a:latin typeface="Cambria Math"/>
                                </a:rPr>
                              </m:ctrlPr>
                            </m:sSupPr>
                            <m:e>
                              <m:r>
                                <m:rPr>
                                  <m:sty m:val="p"/>
                                </m:rPr>
                                <a:rPr lang="en-US" sz="2800" kern="0">
                                  <a:solidFill>
                                    <a:srgbClr val="0000FF"/>
                                  </a:solidFill>
                                  <a:effectLst/>
                                  <a:latin typeface="Cambria Math"/>
                                  <a:ea typeface="Cambria Math"/>
                                </a:rPr>
                                <m:t>μ</m:t>
                              </m:r>
                            </m:e>
                            <m:sup>
                              <m:r>
                                <a:rPr lang="en-US" sz="2800" kern="0">
                                  <a:solidFill>
                                    <a:srgbClr val="0000FF"/>
                                  </a:solidFill>
                                  <a:effectLst/>
                                  <a:latin typeface="Cambria Math"/>
                                </a:rPr>
                                <m:t>+</m:t>
                              </m:r>
                            </m:sup>
                          </m:sSup>
                        </m:sub>
                      </m:sSub>
                    </m:oMath>
                  </m:oMathPara>
                </a14:m>
                <a:endParaRPr lang="en-US" sz="2800" kern="0" dirty="0">
                  <a:solidFill>
                    <a:srgbClr val="0000FF"/>
                  </a:solidFill>
                  <a:effectLst/>
                </a:endParaRPr>
              </a:p>
            </p:txBody>
          </p:sp>
        </mc:Choice>
        <mc:Fallback xmlns="">
          <p:sp>
            <p:nvSpPr>
              <p:cNvPr id="111" name="TextBox 110"/>
              <p:cNvSpPr txBox="1">
                <a:spLocks noRot="1" noChangeAspect="1" noMove="1" noResize="1" noEditPoints="1" noAdjustHandles="1" noChangeArrowheads="1" noChangeShapeType="1" noTextEdit="1"/>
              </p:cNvSpPr>
              <p:nvPr/>
            </p:nvSpPr>
            <p:spPr>
              <a:xfrm>
                <a:off x="0" y="0"/>
                <a:ext cx="769495" cy="576633"/>
              </a:xfrm>
              <a:prstGeom prst="rect">
                <a:avLst/>
              </a:prstGeom>
              <a:blipFill rotWithShape="1">
                <a:blip r:embed="rId6"/>
                <a:stretch>
                  <a:fillRect/>
                </a:stretch>
              </a:blipFill>
              <a:ln>
                <a:solidFill>
                  <a:srgbClr val="000000"/>
                </a:solidFill>
              </a:ln>
            </p:spPr>
            <p:txBody>
              <a:bodyPr/>
              <a:lstStyle/>
              <a:p>
                <a:r>
                  <a:rPr lang="en-US">
                    <a:noFill/>
                  </a:rPr>
                  <a:t> </a:t>
                </a:r>
              </a:p>
            </p:txBody>
          </p:sp>
        </mc:Fallback>
      </mc:AlternateContent>
      <p:sp>
        <p:nvSpPr>
          <p:cNvPr id="7" name="TextBox 6"/>
          <p:cNvSpPr txBox="1"/>
          <p:nvPr/>
        </p:nvSpPr>
        <p:spPr>
          <a:xfrm>
            <a:off x="5093373" y="6534836"/>
            <a:ext cx="4106250" cy="329659"/>
          </a:xfrm>
          <a:prstGeom prst="rect">
            <a:avLst/>
          </a:prstGeom>
          <a:noFill/>
        </p:spPr>
        <p:txBody>
          <a:bodyPr wrap="none" lIns="91420" tIns="45711" rIns="91420" bIns="45711" rtlCol="0">
            <a:spAutoFit/>
          </a:bodyPr>
          <a:lstStyle/>
          <a:p>
            <a:r>
              <a:rPr lang="en-US" dirty="0" smtClean="0">
                <a:solidFill>
                  <a:srgbClr val="000000"/>
                </a:solidFill>
                <a:effectLst/>
              </a:rPr>
              <a:t>Detector has symmetric design around stops</a:t>
            </a:r>
            <a:endParaRPr lang="en-US" dirty="0">
              <a:solidFill>
                <a:srgbClr val="000000"/>
              </a:solidFill>
              <a:effectLst/>
            </a:endParaRPr>
          </a:p>
        </p:txBody>
      </p:sp>
    </p:spTree>
    <p:extLst>
      <p:ext uri="{BB962C8B-B14F-4D97-AF65-F5344CB8AC3E}">
        <p14:creationId xmlns:p14="http://schemas.microsoft.com/office/powerpoint/2010/main" val="4155865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9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92"/>
                                        </p:tgtEl>
                                        <p:attrNameLst>
                                          <p:attrName>style.visibility</p:attrName>
                                        </p:attrNameLst>
                                      </p:cBhvr>
                                      <p:to>
                                        <p:strVal val="visible"/>
                                      </p:to>
                                    </p:set>
                                  </p:childTnLst>
                                </p:cTn>
                              </p:par>
                              <p:par>
                                <p:cTn id="11" presetID="56" presetClass="path" presetSubtype="0" accel="50000" decel="50000" fill="hold" grpId="1" nodeType="withEffect">
                                  <p:stCondLst>
                                    <p:cond delay="0"/>
                                  </p:stCondLst>
                                  <p:childTnLst>
                                    <p:animMotion origin="layout" path="M -0.00798 -0.01227 L 0.42413 -0.19722 " pathEditMode="relative" rAng="0" ptsTypes="AA">
                                      <p:cBhvr>
                                        <p:cTn id="12" dur="1000" fill="hold"/>
                                        <p:tgtEl>
                                          <p:spTgt spid="2065"/>
                                        </p:tgtEl>
                                        <p:attrNameLst>
                                          <p:attrName>ppt_x</p:attrName>
                                          <p:attrName>ppt_y</p:attrName>
                                        </p:attrNameLst>
                                      </p:cBhvr>
                                      <p:rCtr x="21600" y="-9300"/>
                                    </p:animMotion>
                                  </p:childTnLst>
                                </p:cTn>
                              </p:par>
                              <p:par>
                                <p:cTn id="13" presetID="6" presetClass="emph" presetSubtype="0" fill="hold" grpId="2" nodeType="withEffect">
                                  <p:stCondLst>
                                    <p:cond delay="0"/>
                                  </p:stCondLst>
                                  <p:childTnLst>
                                    <p:animScale>
                                      <p:cBhvr>
                                        <p:cTn id="14" dur="1000" fill="hold"/>
                                        <p:tgtEl>
                                          <p:spTgt spid="2065"/>
                                        </p:tgtEl>
                                      </p:cBhvr>
                                      <p:by x="60000" y="60000"/>
                                    </p:animScale>
                                  </p:childTnLst>
                                </p:cTn>
                              </p:par>
                              <p:par>
                                <p:cTn id="15" presetID="1" presetClass="entr" presetSubtype="0" fill="hold" grpId="0" nodeType="withEffect">
                                  <p:stCondLst>
                                    <p:cond delay="200"/>
                                  </p:stCondLst>
                                  <p:childTnLst>
                                    <p:set>
                                      <p:cBhvr>
                                        <p:cTn id="16" dur="1" fill="hold">
                                          <p:stCondLst>
                                            <p:cond delay="0"/>
                                          </p:stCondLst>
                                        </p:cTn>
                                        <p:tgtEl>
                                          <p:spTgt spid="2067"/>
                                        </p:tgtEl>
                                        <p:attrNameLst>
                                          <p:attrName>style.visibility</p:attrName>
                                        </p:attrNameLst>
                                      </p:cBhvr>
                                      <p:to>
                                        <p:strVal val="visible"/>
                                      </p:to>
                                    </p:set>
                                  </p:childTnLst>
                                </p:cTn>
                              </p:par>
                              <p:par>
                                <p:cTn id="17" presetID="56" presetClass="path" presetSubtype="0" accel="50000" decel="50000" fill="hold" grpId="1" nodeType="withEffect">
                                  <p:stCondLst>
                                    <p:cond delay="200"/>
                                  </p:stCondLst>
                                  <p:childTnLst>
                                    <p:animMotion origin="layout" path="M -0.00799 -0.00116 L 0.43402 -0.17986 " pathEditMode="relative" rAng="0" ptsTypes="AA">
                                      <p:cBhvr>
                                        <p:cTn id="18" dur="1000" fill="hold"/>
                                        <p:tgtEl>
                                          <p:spTgt spid="2067"/>
                                        </p:tgtEl>
                                        <p:attrNameLst>
                                          <p:attrName>ppt_x</p:attrName>
                                          <p:attrName>ppt_y</p:attrName>
                                        </p:attrNameLst>
                                      </p:cBhvr>
                                      <p:rCtr x="22100" y="-8900"/>
                                    </p:animMotion>
                                  </p:childTnLst>
                                </p:cTn>
                              </p:par>
                              <p:par>
                                <p:cTn id="19" presetID="6" presetClass="emph" presetSubtype="0" fill="hold" grpId="2" nodeType="withEffect">
                                  <p:stCondLst>
                                    <p:cond delay="300"/>
                                  </p:stCondLst>
                                  <p:childTnLst>
                                    <p:animScale>
                                      <p:cBhvr>
                                        <p:cTn id="20" dur="1000" fill="hold"/>
                                        <p:tgtEl>
                                          <p:spTgt spid="2067"/>
                                        </p:tgtEl>
                                      </p:cBhvr>
                                      <p:by x="60000" y="60000"/>
                                    </p:animScale>
                                  </p:childTnLst>
                                </p:cTn>
                              </p:par>
                              <p:par>
                                <p:cTn id="21" presetID="1" presetClass="entr" presetSubtype="0" fill="hold" grpId="0" nodeType="withEffect">
                                  <p:stCondLst>
                                    <p:cond delay="400"/>
                                  </p:stCondLst>
                                  <p:childTnLst>
                                    <p:set>
                                      <p:cBhvr>
                                        <p:cTn id="22" dur="1" fill="hold">
                                          <p:stCondLst>
                                            <p:cond delay="0"/>
                                          </p:stCondLst>
                                        </p:cTn>
                                        <p:tgtEl>
                                          <p:spTgt spid="2063"/>
                                        </p:tgtEl>
                                        <p:attrNameLst>
                                          <p:attrName>style.visibility</p:attrName>
                                        </p:attrNameLst>
                                      </p:cBhvr>
                                      <p:to>
                                        <p:strVal val="visible"/>
                                      </p:to>
                                    </p:set>
                                  </p:childTnLst>
                                </p:cTn>
                              </p:par>
                              <p:par>
                                <p:cTn id="23" presetID="56" presetClass="path" presetSubtype="0" accel="50000" decel="50000" fill="hold" grpId="1" nodeType="withEffect">
                                  <p:stCondLst>
                                    <p:cond delay="400"/>
                                  </p:stCondLst>
                                  <p:childTnLst>
                                    <p:animMotion origin="layout" path="M 0.00034 -0.00116 L 0.43819 -0.21319 " pathEditMode="relative" rAng="0" ptsTypes="AA">
                                      <p:cBhvr>
                                        <p:cTn id="24" dur="1000" fill="hold"/>
                                        <p:tgtEl>
                                          <p:spTgt spid="2063"/>
                                        </p:tgtEl>
                                        <p:attrNameLst>
                                          <p:attrName>ppt_x</p:attrName>
                                          <p:attrName>ppt_y</p:attrName>
                                        </p:attrNameLst>
                                      </p:cBhvr>
                                      <p:rCtr x="21900" y="-10600"/>
                                    </p:animMotion>
                                  </p:childTnLst>
                                </p:cTn>
                              </p:par>
                              <p:par>
                                <p:cTn id="25" presetID="6" presetClass="emph" presetSubtype="0" fill="hold" grpId="2" nodeType="withEffect">
                                  <p:stCondLst>
                                    <p:cond delay="400"/>
                                  </p:stCondLst>
                                  <p:childTnLst>
                                    <p:animScale>
                                      <p:cBhvr>
                                        <p:cTn id="26" dur="1000" fill="hold"/>
                                        <p:tgtEl>
                                          <p:spTgt spid="2063"/>
                                        </p:tgtEl>
                                      </p:cBhvr>
                                      <p:by x="60000" y="60000"/>
                                    </p:animScale>
                                  </p:childTnLst>
                                </p:cTn>
                              </p:par>
                              <p:par>
                                <p:cTn id="27" presetID="1" presetClass="entr" presetSubtype="0" fill="hold" grpId="0" nodeType="withEffect">
                                  <p:stCondLst>
                                    <p:cond delay="600"/>
                                  </p:stCondLst>
                                  <p:childTnLst>
                                    <p:set>
                                      <p:cBhvr>
                                        <p:cTn id="28" dur="1" fill="hold">
                                          <p:stCondLst>
                                            <p:cond delay="0"/>
                                          </p:stCondLst>
                                        </p:cTn>
                                        <p:tgtEl>
                                          <p:spTgt spid="2068"/>
                                        </p:tgtEl>
                                        <p:attrNameLst>
                                          <p:attrName>style.visibility</p:attrName>
                                        </p:attrNameLst>
                                      </p:cBhvr>
                                      <p:to>
                                        <p:strVal val="visible"/>
                                      </p:to>
                                    </p:set>
                                  </p:childTnLst>
                                </p:cTn>
                              </p:par>
                              <p:par>
                                <p:cTn id="29" presetID="56" presetClass="path" presetSubtype="0" accel="50000" decel="50000" fill="hold" grpId="1" nodeType="withEffect">
                                  <p:stCondLst>
                                    <p:cond delay="600"/>
                                  </p:stCondLst>
                                  <p:childTnLst>
                                    <p:animMotion origin="layout" path="M 0.00035 -0.01227 L 0.44236 -0.18889 " pathEditMode="relative" rAng="0" ptsTypes="AA">
                                      <p:cBhvr>
                                        <p:cTn id="30" dur="1000" fill="hold"/>
                                        <p:tgtEl>
                                          <p:spTgt spid="2068"/>
                                        </p:tgtEl>
                                        <p:attrNameLst>
                                          <p:attrName>ppt_x</p:attrName>
                                          <p:attrName>ppt_y</p:attrName>
                                        </p:attrNameLst>
                                      </p:cBhvr>
                                      <p:rCtr x="22100" y="-8800"/>
                                    </p:animMotion>
                                  </p:childTnLst>
                                </p:cTn>
                              </p:par>
                              <p:par>
                                <p:cTn id="31" presetID="6" presetClass="emph" presetSubtype="0" fill="hold" grpId="2" nodeType="withEffect">
                                  <p:stCondLst>
                                    <p:cond delay="600"/>
                                  </p:stCondLst>
                                  <p:childTnLst>
                                    <p:animScale>
                                      <p:cBhvr>
                                        <p:cTn id="32" dur="1000" fill="hold"/>
                                        <p:tgtEl>
                                          <p:spTgt spid="2068"/>
                                        </p:tgtEl>
                                      </p:cBhvr>
                                      <p:by x="60000" y="60000"/>
                                    </p:animScale>
                                  </p:childTnLst>
                                </p:cTn>
                              </p:par>
                              <p:par>
                                <p:cTn id="33" presetID="1" presetClass="entr" presetSubtype="0" fill="hold" grpId="0" nodeType="withEffect">
                                  <p:stCondLst>
                                    <p:cond delay="1200"/>
                                  </p:stCondLst>
                                  <p:childTnLst>
                                    <p:set>
                                      <p:cBhvr>
                                        <p:cTn id="34" dur="1" fill="hold">
                                          <p:stCondLst>
                                            <p:cond delay="0"/>
                                          </p:stCondLst>
                                        </p:cTn>
                                        <p:tgtEl>
                                          <p:spTgt spid="2057"/>
                                        </p:tgtEl>
                                        <p:attrNameLst>
                                          <p:attrName>style.visibility</p:attrName>
                                        </p:attrNameLst>
                                      </p:cBhvr>
                                      <p:to>
                                        <p:strVal val="visible"/>
                                      </p:to>
                                    </p:set>
                                  </p:childTnLst>
                                </p:cTn>
                              </p:par>
                              <p:par>
                                <p:cTn id="35" presetID="0" presetClass="path" presetSubtype="0" accel="50000" decel="50000" fill="hold" grpId="1" nodeType="withEffect">
                                  <p:stCondLst>
                                    <p:cond delay="1200"/>
                                  </p:stCondLst>
                                  <p:childTnLst>
                                    <p:animMotion origin="layout" path="M -5.E-6 5.92593E-6 L -0.19167 -0.16666 " pathEditMode="relative" ptsTypes="AA">
                                      <p:cBhvr>
                                        <p:cTn id="36" dur="1000" fill="hold"/>
                                        <p:tgtEl>
                                          <p:spTgt spid="2057"/>
                                        </p:tgtEl>
                                        <p:attrNameLst>
                                          <p:attrName>ppt_x</p:attrName>
                                          <p:attrName>ppt_y</p:attrName>
                                        </p:attrNameLst>
                                      </p:cBhvr>
                                    </p:animMotion>
                                  </p:childTnLst>
                                </p:cTn>
                              </p:par>
                              <p:par>
                                <p:cTn id="37" presetID="6" presetClass="emph" presetSubtype="0" fill="hold" grpId="2" nodeType="withEffect">
                                  <p:stCondLst>
                                    <p:cond delay="1200"/>
                                  </p:stCondLst>
                                  <p:childTnLst>
                                    <p:animScale>
                                      <p:cBhvr>
                                        <p:cTn id="38" dur="1000" fill="hold"/>
                                        <p:tgtEl>
                                          <p:spTgt spid="2057"/>
                                        </p:tgtEl>
                                      </p:cBhvr>
                                      <p:by x="60000" y="60000"/>
                                    </p:animScale>
                                  </p:childTnLst>
                                </p:cTn>
                              </p:par>
                              <p:par>
                                <p:cTn id="39" presetID="1" presetClass="entr" presetSubtype="0" fill="hold" nodeType="withEffect">
                                  <p:stCondLst>
                                    <p:cond delay="800"/>
                                  </p:stCondLst>
                                  <p:childTnLst>
                                    <p:set>
                                      <p:cBhvr>
                                        <p:cTn id="40" dur="1" fill="hold">
                                          <p:stCondLst>
                                            <p:cond delay="0"/>
                                          </p:stCondLst>
                                        </p:cTn>
                                        <p:tgtEl>
                                          <p:spTgt spid="2074"/>
                                        </p:tgtEl>
                                        <p:attrNameLst>
                                          <p:attrName>style.visibility</p:attrName>
                                        </p:attrNameLst>
                                      </p:cBhvr>
                                      <p:to>
                                        <p:strVal val="visible"/>
                                      </p:to>
                                    </p:set>
                                  </p:childTnLst>
                                </p:cTn>
                              </p:par>
                              <p:par>
                                <p:cTn id="41" presetID="1" presetClass="entr" presetSubtype="0" fill="hold" grpId="0" nodeType="withEffect">
                                  <p:stCondLst>
                                    <p:cond delay="800"/>
                                  </p:stCondLst>
                                  <p:childTnLst>
                                    <p:set>
                                      <p:cBhvr>
                                        <p:cTn id="42" dur="1" fill="hold">
                                          <p:stCondLst>
                                            <p:cond delay="0"/>
                                          </p:stCondLst>
                                        </p:cTn>
                                        <p:tgtEl>
                                          <p:spTgt spid="2064"/>
                                        </p:tgtEl>
                                        <p:attrNameLst>
                                          <p:attrName>style.visibility</p:attrName>
                                        </p:attrNameLst>
                                      </p:cBhvr>
                                      <p:to>
                                        <p:strVal val="visible"/>
                                      </p:to>
                                    </p:set>
                                  </p:childTnLst>
                                </p:cTn>
                              </p:par>
                              <p:par>
                                <p:cTn id="43" presetID="56" presetClass="path" presetSubtype="0" accel="50000" decel="50000" fill="hold" grpId="1" nodeType="withEffect">
                                  <p:stCondLst>
                                    <p:cond delay="800"/>
                                  </p:stCondLst>
                                  <p:childTnLst>
                                    <p:animMotion origin="layout" path="M -0.00798 -0.01227 L 0.425 -0.20162 " pathEditMode="relative" rAng="0" ptsTypes="AA">
                                      <p:cBhvr>
                                        <p:cTn id="44" dur="1000" fill="hold"/>
                                        <p:tgtEl>
                                          <p:spTgt spid="2064"/>
                                        </p:tgtEl>
                                        <p:attrNameLst>
                                          <p:attrName>ppt_x</p:attrName>
                                          <p:attrName>ppt_y</p:attrName>
                                        </p:attrNameLst>
                                      </p:cBhvr>
                                      <p:rCtr x="21600" y="-9500"/>
                                    </p:animMotion>
                                  </p:childTnLst>
                                </p:cTn>
                              </p:par>
                              <p:par>
                                <p:cTn id="45" presetID="6" presetClass="emph" presetSubtype="0" fill="hold" grpId="2" nodeType="withEffect">
                                  <p:stCondLst>
                                    <p:cond delay="800"/>
                                  </p:stCondLst>
                                  <p:childTnLst>
                                    <p:animScale>
                                      <p:cBhvr>
                                        <p:cTn id="46" dur="1000" fill="hold"/>
                                        <p:tgtEl>
                                          <p:spTgt spid="2064"/>
                                        </p:tgtEl>
                                      </p:cBhvr>
                                      <p:by x="60000" y="60000"/>
                                    </p:animScale>
                                  </p:childTnLst>
                                </p:cTn>
                              </p:par>
                              <p:par>
                                <p:cTn id="47" presetID="1" presetClass="entr" presetSubtype="0" fill="hold" grpId="0" nodeType="withEffect">
                                  <p:stCondLst>
                                    <p:cond delay="1000"/>
                                  </p:stCondLst>
                                  <p:childTnLst>
                                    <p:set>
                                      <p:cBhvr>
                                        <p:cTn id="48" dur="1" fill="hold">
                                          <p:stCondLst>
                                            <p:cond delay="0"/>
                                          </p:stCondLst>
                                        </p:cTn>
                                        <p:tgtEl>
                                          <p:spTgt spid="2070"/>
                                        </p:tgtEl>
                                        <p:attrNameLst>
                                          <p:attrName>style.visibility</p:attrName>
                                        </p:attrNameLst>
                                      </p:cBhvr>
                                      <p:to>
                                        <p:strVal val="visible"/>
                                      </p:to>
                                    </p:set>
                                  </p:childTnLst>
                                </p:cTn>
                              </p:par>
                              <p:par>
                                <p:cTn id="49" presetID="56" presetClass="path" presetSubtype="0" accel="50000" decel="50000" fill="hold" grpId="1" nodeType="withEffect">
                                  <p:stCondLst>
                                    <p:cond delay="1000"/>
                                  </p:stCondLst>
                                  <p:childTnLst>
                                    <p:animMotion origin="layout" path="M 3.05556E-6 7.40741E-7 L 0.43107 -0.18773 " pathEditMode="relative" rAng="0" ptsTypes="AA">
                                      <p:cBhvr>
                                        <p:cTn id="50" dur="1000" fill="hold"/>
                                        <p:tgtEl>
                                          <p:spTgt spid="2070"/>
                                        </p:tgtEl>
                                        <p:attrNameLst>
                                          <p:attrName>ppt_x</p:attrName>
                                          <p:attrName>ppt_y</p:attrName>
                                        </p:attrNameLst>
                                      </p:cBhvr>
                                      <p:rCtr x="21500" y="-9400"/>
                                    </p:animMotion>
                                  </p:childTnLst>
                                </p:cTn>
                              </p:par>
                              <p:par>
                                <p:cTn id="51" presetID="6" presetClass="emph" presetSubtype="0" fill="hold" grpId="2" nodeType="withEffect">
                                  <p:stCondLst>
                                    <p:cond delay="1000"/>
                                  </p:stCondLst>
                                  <p:childTnLst>
                                    <p:animScale>
                                      <p:cBhvr>
                                        <p:cTn id="52" dur="1000" fill="hold"/>
                                        <p:tgtEl>
                                          <p:spTgt spid="2070"/>
                                        </p:tgtEl>
                                      </p:cBhvr>
                                      <p:by x="60000" y="60000"/>
                                    </p:animScale>
                                  </p:childTnLst>
                                </p:cTn>
                              </p:par>
                              <p:par>
                                <p:cTn id="53" presetID="1" presetClass="entr" presetSubtype="0" fill="hold" nodeType="withEffect">
                                  <p:stCondLst>
                                    <p:cond delay="1200"/>
                                  </p:stCondLst>
                                  <p:childTnLst>
                                    <p:set>
                                      <p:cBhvr>
                                        <p:cTn id="54" dur="1" fill="hold">
                                          <p:stCondLst>
                                            <p:cond delay="0"/>
                                          </p:stCondLst>
                                        </p:cTn>
                                        <p:tgtEl>
                                          <p:spTgt spid="2075"/>
                                        </p:tgtEl>
                                        <p:attrNameLst>
                                          <p:attrName>style.visibility</p:attrName>
                                        </p:attrNameLst>
                                      </p:cBhvr>
                                      <p:to>
                                        <p:strVal val="visible"/>
                                      </p:to>
                                    </p:set>
                                  </p:childTnLst>
                                </p:cTn>
                              </p:par>
                              <p:par>
                                <p:cTn id="55" presetID="1" presetClass="entr" presetSubtype="0" fill="hold" grpId="0" nodeType="withEffect">
                                  <p:stCondLst>
                                    <p:cond delay="1200"/>
                                  </p:stCondLst>
                                  <p:childTnLst>
                                    <p:set>
                                      <p:cBhvr>
                                        <p:cTn id="56" dur="1" fill="hold">
                                          <p:stCondLst>
                                            <p:cond delay="0"/>
                                          </p:stCondLst>
                                        </p:cTn>
                                        <p:tgtEl>
                                          <p:spTgt spid="2069"/>
                                        </p:tgtEl>
                                        <p:attrNameLst>
                                          <p:attrName>style.visibility</p:attrName>
                                        </p:attrNameLst>
                                      </p:cBhvr>
                                      <p:to>
                                        <p:strVal val="visible"/>
                                      </p:to>
                                    </p:set>
                                  </p:childTnLst>
                                </p:cTn>
                              </p:par>
                              <p:par>
                                <p:cTn id="57" presetID="56" presetClass="path" presetSubtype="0" accel="50000" decel="50000" fill="hold" grpId="1" nodeType="withEffect">
                                  <p:stCondLst>
                                    <p:cond delay="1200"/>
                                  </p:stCondLst>
                                  <p:childTnLst>
                                    <p:animMotion origin="layout" path="M 0.00034 -0.00116 L 0.4309 -0.1919 " pathEditMode="relative" rAng="0" ptsTypes="AA">
                                      <p:cBhvr>
                                        <p:cTn id="58" dur="1000" fill="hold"/>
                                        <p:tgtEl>
                                          <p:spTgt spid="2069"/>
                                        </p:tgtEl>
                                        <p:attrNameLst>
                                          <p:attrName>ppt_x</p:attrName>
                                          <p:attrName>ppt_y</p:attrName>
                                        </p:attrNameLst>
                                      </p:cBhvr>
                                      <p:rCtr x="21500" y="-9500"/>
                                    </p:animMotion>
                                  </p:childTnLst>
                                </p:cTn>
                              </p:par>
                              <p:par>
                                <p:cTn id="59" presetID="6" presetClass="emph" presetSubtype="0" fill="hold" grpId="2" nodeType="withEffect">
                                  <p:stCondLst>
                                    <p:cond delay="1200"/>
                                  </p:stCondLst>
                                  <p:childTnLst>
                                    <p:animScale>
                                      <p:cBhvr>
                                        <p:cTn id="60" dur="1000" fill="hold"/>
                                        <p:tgtEl>
                                          <p:spTgt spid="2069"/>
                                        </p:tgtEl>
                                      </p:cBhvr>
                                      <p:by x="60000" y="60000"/>
                                    </p:animScale>
                                  </p:childTnLst>
                                </p:cTn>
                              </p:par>
                              <p:par>
                                <p:cTn id="61" presetID="1" presetClass="entr" presetSubtype="0" fill="hold" grpId="0" nodeType="withEffect">
                                  <p:stCondLst>
                                    <p:cond delay="1800"/>
                                  </p:stCondLst>
                                  <p:childTnLst>
                                    <p:set>
                                      <p:cBhvr>
                                        <p:cTn id="62" dur="1" fill="hold">
                                          <p:stCondLst>
                                            <p:cond delay="0"/>
                                          </p:stCondLst>
                                        </p:cTn>
                                        <p:tgtEl>
                                          <p:spTgt spid="2061"/>
                                        </p:tgtEl>
                                        <p:attrNameLst>
                                          <p:attrName>style.visibility</p:attrName>
                                        </p:attrNameLst>
                                      </p:cBhvr>
                                      <p:to>
                                        <p:strVal val="visible"/>
                                      </p:to>
                                    </p:set>
                                  </p:childTnLst>
                                </p:cTn>
                              </p:par>
                              <p:par>
                                <p:cTn id="63" presetID="0" presetClass="path" presetSubtype="0" accel="50000" decel="50000" fill="hold" grpId="1" nodeType="withEffect">
                                  <p:stCondLst>
                                    <p:cond delay="1800"/>
                                  </p:stCondLst>
                                  <p:childTnLst>
                                    <p:animMotion origin="layout" path="M -5.E-6 4.81481E-6 L 0.15834 0.16666 " pathEditMode="relative" ptsTypes="AA">
                                      <p:cBhvr>
                                        <p:cTn id="64" dur="1000" fill="hold"/>
                                        <p:tgtEl>
                                          <p:spTgt spid="2061"/>
                                        </p:tgtEl>
                                        <p:attrNameLst>
                                          <p:attrName>ppt_x</p:attrName>
                                          <p:attrName>ppt_y</p:attrName>
                                        </p:attrNameLst>
                                      </p:cBhvr>
                                    </p:animMotion>
                                  </p:childTnLst>
                                </p:cTn>
                              </p:par>
                              <p:par>
                                <p:cTn id="65" presetID="6" presetClass="emph" presetSubtype="0" fill="hold" grpId="2" nodeType="withEffect">
                                  <p:stCondLst>
                                    <p:cond delay="1800"/>
                                  </p:stCondLst>
                                  <p:childTnLst>
                                    <p:animScale>
                                      <p:cBhvr>
                                        <p:cTn id="66" dur="1000" fill="hold"/>
                                        <p:tgtEl>
                                          <p:spTgt spid="2061"/>
                                        </p:tgtEl>
                                      </p:cBhvr>
                                      <p:by x="60000" y="60000"/>
                                    </p:animScale>
                                  </p:childTnLst>
                                </p:cTn>
                              </p:par>
                              <p:par>
                                <p:cTn id="67" presetID="1" presetClass="entr" presetSubtype="0" fill="hold" nodeType="withEffect">
                                  <p:stCondLst>
                                    <p:cond delay="1400"/>
                                  </p:stCondLst>
                                  <p:childTnLst>
                                    <p:set>
                                      <p:cBhvr>
                                        <p:cTn id="68" dur="1" fill="hold">
                                          <p:stCondLst>
                                            <p:cond delay="0"/>
                                          </p:stCondLst>
                                        </p:cTn>
                                        <p:tgtEl>
                                          <p:spTgt spid="2076"/>
                                        </p:tgtEl>
                                        <p:attrNameLst>
                                          <p:attrName>style.visibility</p:attrName>
                                        </p:attrNameLst>
                                      </p:cBhvr>
                                      <p:to>
                                        <p:strVal val="visible"/>
                                      </p:to>
                                    </p:set>
                                  </p:childTnLst>
                                </p:cTn>
                              </p:par>
                              <p:par>
                                <p:cTn id="69" presetID="1" presetClass="entr" presetSubtype="0" fill="hold" grpId="0" nodeType="withEffect">
                                  <p:stCondLst>
                                    <p:cond delay="1400"/>
                                  </p:stCondLst>
                                  <p:childTnLst>
                                    <p:set>
                                      <p:cBhvr>
                                        <p:cTn id="70" dur="1" fill="hold">
                                          <p:stCondLst>
                                            <p:cond delay="0"/>
                                          </p:stCondLst>
                                        </p:cTn>
                                        <p:tgtEl>
                                          <p:spTgt spid="2066"/>
                                        </p:tgtEl>
                                        <p:attrNameLst>
                                          <p:attrName>style.visibility</p:attrName>
                                        </p:attrNameLst>
                                      </p:cBhvr>
                                      <p:to>
                                        <p:strVal val="visible"/>
                                      </p:to>
                                    </p:set>
                                  </p:childTnLst>
                                </p:cTn>
                              </p:par>
                              <p:par>
                                <p:cTn id="71" presetID="56" presetClass="path" presetSubtype="0" accel="50000" decel="50000" fill="hold" grpId="1" nodeType="withEffect">
                                  <p:stCondLst>
                                    <p:cond delay="1400"/>
                                  </p:stCondLst>
                                  <p:childTnLst>
                                    <p:animMotion origin="layout" path="M 0.00035 -0.00116 L 0.42674 -0.19375 " pathEditMode="relative" rAng="0" ptsTypes="AA">
                                      <p:cBhvr>
                                        <p:cTn id="72" dur="1000" fill="hold"/>
                                        <p:tgtEl>
                                          <p:spTgt spid="2066"/>
                                        </p:tgtEl>
                                        <p:attrNameLst>
                                          <p:attrName>ppt_x</p:attrName>
                                          <p:attrName>ppt_y</p:attrName>
                                        </p:attrNameLst>
                                      </p:cBhvr>
                                      <p:rCtr x="21300" y="-9600"/>
                                    </p:animMotion>
                                  </p:childTnLst>
                                </p:cTn>
                              </p:par>
                              <p:par>
                                <p:cTn id="73" presetID="6" presetClass="emph" presetSubtype="0" fill="hold" grpId="2" nodeType="withEffect">
                                  <p:stCondLst>
                                    <p:cond delay="1400"/>
                                  </p:stCondLst>
                                  <p:childTnLst>
                                    <p:animScale>
                                      <p:cBhvr>
                                        <p:cTn id="74" dur="1000" fill="hold"/>
                                        <p:tgtEl>
                                          <p:spTgt spid="2066"/>
                                        </p:tgtEl>
                                      </p:cBhvr>
                                      <p:by x="60000" y="60000"/>
                                    </p:animScale>
                                  </p:childTnLst>
                                </p:cTn>
                              </p:par>
                              <p:par>
                                <p:cTn id="75" presetID="1" presetClass="entr" presetSubtype="0" fill="hold" nodeType="withEffect">
                                  <p:stCondLst>
                                    <p:cond delay="1600"/>
                                  </p:stCondLst>
                                  <p:childTnLst>
                                    <p:set>
                                      <p:cBhvr>
                                        <p:cTn id="76" dur="1" fill="hold">
                                          <p:stCondLst>
                                            <p:cond delay="0"/>
                                          </p:stCondLst>
                                        </p:cTn>
                                        <p:tgtEl>
                                          <p:spTgt spid="2077"/>
                                        </p:tgtEl>
                                        <p:attrNameLst>
                                          <p:attrName>style.visibility</p:attrName>
                                        </p:attrNameLst>
                                      </p:cBhvr>
                                      <p:to>
                                        <p:strVal val="visible"/>
                                      </p:to>
                                    </p:set>
                                  </p:childTnLst>
                                </p:cTn>
                              </p:par>
                              <p:par>
                                <p:cTn id="77" presetID="1" presetClass="entr" presetSubtype="0" fill="hold" nodeType="withEffect">
                                  <p:stCondLst>
                                    <p:cond delay="1800"/>
                                  </p:stCondLst>
                                  <p:childTnLst>
                                    <p:set>
                                      <p:cBhvr>
                                        <p:cTn id="78" dur="1" fill="hold">
                                          <p:stCondLst>
                                            <p:cond delay="0"/>
                                          </p:stCondLst>
                                        </p:cTn>
                                        <p:tgtEl>
                                          <p:spTgt spid="2078"/>
                                        </p:tgtEl>
                                        <p:attrNameLst>
                                          <p:attrName>style.visibility</p:attrName>
                                        </p:attrNameLst>
                                      </p:cBhvr>
                                      <p:to>
                                        <p:strVal val="visible"/>
                                      </p:to>
                                    </p:set>
                                  </p:childTnLst>
                                </p:cTn>
                              </p:par>
                              <p:par>
                                <p:cTn id="79" presetID="1" presetClass="entr" presetSubtype="0" fill="hold" nodeType="withEffect">
                                  <p:stCondLst>
                                    <p:cond delay="2000"/>
                                  </p:stCondLst>
                                  <p:childTnLst>
                                    <p:set>
                                      <p:cBhvr>
                                        <p:cTn id="80" dur="1" fill="hold">
                                          <p:stCondLst>
                                            <p:cond delay="0"/>
                                          </p:stCondLst>
                                        </p:cTn>
                                        <p:tgtEl>
                                          <p:spTgt spid="2079"/>
                                        </p:tgtEl>
                                        <p:attrNameLst>
                                          <p:attrName>style.visibility</p:attrName>
                                        </p:attrNameLst>
                                      </p:cBhvr>
                                      <p:to>
                                        <p:strVal val="visible"/>
                                      </p:to>
                                    </p:set>
                                  </p:childTnLst>
                                </p:cTn>
                              </p:par>
                              <p:par>
                                <p:cTn id="81" presetID="1" presetClass="entr" presetSubtype="0" fill="hold" nodeType="withEffect">
                                  <p:stCondLst>
                                    <p:cond delay="2200"/>
                                  </p:stCondLst>
                                  <p:childTnLst>
                                    <p:set>
                                      <p:cBhvr>
                                        <p:cTn id="82" dur="1" fill="hold">
                                          <p:stCondLst>
                                            <p:cond delay="0"/>
                                          </p:stCondLst>
                                        </p:cTn>
                                        <p:tgtEl>
                                          <p:spTgt spid="2080"/>
                                        </p:tgtEl>
                                        <p:attrNameLst>
                                          <p:attrName>style.visibility</p:attrName>
                                        </p:attrNameLst>
                                      </p:cBhvr>
                                      <p:to>
                                        <p:strVal val="visible"/>
                                      </p:to>
                                    </p:set>
                                  </p:childTnLst>
                                </p:cTn>
                              </p:par>
                              <p:par>
                                <p:cTn id="83" presetID="1" presetClass="entr" presetSubtype="0" fill="hold" nodeType="withEffect">
                                  <p:stCondLst>
                                    <p:cond delay="2300"/>
                                  </p:stCondLst>
                                  <p:childTnLst>
                                    <p:set>
                                      <p:cBhvr>
                                        <p:cTn id="84" dur="1" fill="hold">
                                          <p:stCondLst>
                                            <p:cond delay="0"/>
                                          </p:stCondLst>
                                        </p:cTn>
                                        <p:tgtEl>
                                          <p:spTgt spid="2081"/>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1" presetClass="entr" presetSubtype="0" fill="hold" nodeType="clickEffect">
                                  <p:stCondLst>
                                    <p:cond delay="0"/>
                                  </p:stCondLst>
                                  <p:childTnLst>
                                    <p:set>
                                      <p:cBhvr>
                                        <p:cTn id="88" dur="1" fill="hold">
                                          <p:stCondLst>
                                            <p:cond delay="0"/>
                                          </p:stCondLst>
                                        </p:cTn>
                                        <p:tgtEl>
                                          <p:spTgt spid="2073"/>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209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210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210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091"/>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2108"/>
                                        </p:tgtEl>
                                        <p:attrNameLst>
                                          <p:attrName>style.visibility</p:attrName>
                                        </p:attrNameLst>
                                      </p:cBhvr>
                                      <p:to>
                                        <p:strVal val="visible"/>
                                      </p:to>
                                    </p:set>
                                  </p:childTnLst>
                                </p:cTn>
                              </p:par>
                              <p:par>
                                <p:cTn id="103" presetID="0" presetClass="path" presetSubtype="0" repeatCount="4000" accel="50000" decel="50000" fill="hold" grpId="1" nodeType="withEffect">
                                  <p:stCondLst>
                                    <p:cond delay="0"/>
                                  </p:stCondLst>
                                  <p:childTnLst>
                                    <p:animMotion origin="layout" path="M -0.00069 -0.00023 C 0.03976 -0.0243 0.08021 -0.04814 0.1 -0.07037 C 0.1198 -0.09259 0.11511 -0.12199 0.11771 -0.13379 " pathEditMode="relative" ptsTypes="aaA">
                                      <p:cBhvr>
                                        <p:cTn id="104" dur="1000" fill="hold"/>
                                        <p:tgtEl>
                                          <p:spTgt spid="2108"/>
                                        </p:tgtEl>
                                        <p:attrNameLst>
                                          <p:attrName>ppt_x</p:attrName>
                                          <p:attrName>ppt_y</p:attrName>
                                        </p:attrNameLst>
                                      </p:cBhvr>
                                    </p:animMotion>
                                  </p:childTnLst>
                                  <p:subTnLst>
                                    <p:set>
                                      <p:cBhvr override="childStyle">
                                        <p:cTn dur="1" fill="hold" display="0" masterRel="sameClick" afterEffect="1">
                                          <p:stCondLst>
                                            <p:cond evt="end" delay="0">
                                              <p:tn val="103"/>
                                            </p:cond>
                                          </p:stCondLst>
                                        </p:cTn>
                                        <p:tgtEl>
                                          <p:spTgt spid="2108"/>
                                        </p:tgtEl>
                                        <p:attrNameLst>
                                          <p:attrName>style.visibility</p:attrName>
                                        </p:attrNameLst>
                                      </p:cBhvr>
                                      <p:to>
                                        <p:strVal val="hidden"/>
                                      </p:to>
                                    </p:set>
                                  </p:subTnLst>
                                </p:cTn>
                              </p:par>
                              <p:par>
                                <p:cTn id="105" presetID="1" presetClass="entr" presetSubtype="0" fill="hold" grpId="0" nodeType="withEffect">
                                  <p:stCondLst>
                                    <p:cond delay="0"/>
                                  </p:stCondLst>
                                  <p:childTnLst>
                                    <p:set>
                                      <p:cBhvr>
                                        <p:cTn id="106" dur="1" fill="hold">
                                          <p:stCondLst>
                                            <p:cond delay="0"/>
                                          </p:stCondLst>
                                        </p:cTn>
                                        <p:tgtEl>
                                          <p:spTgt spid="2062"/>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094"/>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082"/>
                                        </p:tgtEl>
                                        <p:attrNameLst>
                                          <p:attrName>style.visibility</p:attrName>
                                        </p:attrNameLst>
                                      </p:cBhvr>
                                      <p:to>
                                        <p:strVal val="visible"/>
                                      </p:to>
                                    </p:set>
                                  </p:childTnLst>
                                </p:cTn>
                              </p:par>
                              <p:par>
                                <p:cTn id="111" presetID="1" presetClass="exit" presetSubtype="0" fill="hold" grpId="3" nodeType="withEffect">
                                  <p:stCondLst>
                                    <p:cond delay="0"/>
                                  </p:stCondLst>
                                  <p:childTnLst>
                                    <p:set>
                                      <p:cBhvr>
                                        <p:cTn id="112" dur="1" fill="hold">
                                          <p:stCondLst>
                                            <p:cond delay="0"/>
                                          </p:stCondLst>
                                        </p:cTn>
                                        <p:tgtEl>
                                          <p:spTgt spid="2067"/>
                                        </p:tgtEl>
                                        <p:attrNameLst>
                                          <p:attrName>style.visibility</p:attrName>
                                        </p:attrNameLst>
                                      </p:cBhvr>
                                      <p:to>
                                        <p:strVal val="hidden"/>
                                      </p:to>
                                    </p:set>
                                  </p:childTnLst>
                                </p:cTn>
                              </p:par>
                              <p:par>
                                <p:cTn id="113" presetID="56" presetClass="path" presetSubtype="0" accel="50000" decel="50000" fill="hold" grpId="1" nodeType="withEffect">
                                  <p:stCondLst>
                                    <p:cond delay="0"/>
                                  </p:stCondLst>
                                  <p:childTnLst>
                                    <p:animMotion origin="layout" path="M 1.38889E-6 -3.7037E-6 L 0.14722 -0.27222 " pathEditMode="relative" rAng="0" ptsTypes="AA">
                                      <p:cBhvr>
                                        <p:cTn id="114" dur="1000" fill="hold"/>
                                        <p:tgtEl>
                                          <p:spTgt spid="2062"/>
                                        </p:tgtEl>
                                        <p:attrNameLst>
                                          <p:attrName>ppt_x</p:attrName>
                                          <p:attrName>ppt_y</p:attrName>
                                        </p:attrNameLst>
                                      </p:cBhvr>
                                      <p:rCtr x="7400" y="-13600"/>
                                    </p:animMotion>
                                  </p:childTnLst>
                                </p:cTn>
                              </p:par>
                              <p:par>
                                <p:cTn id="115" presetID="6" presetClass="emph" presetSubtype="0" fill="hold" grpId="2" nodeType="withEffect">
                                  <p:stCondLst>
                                    <p:cond delay="0"/>
                                  </p:stCondLst>
                                  <p:childTnLst>
                                    <p:animScale>
                                      <p:cBhvr>
                                        <p:cTn id="116" dur="1000" fill="hold"/>
                                        <p:tgtEl>
                                          <p:spTgt spid="2062"/>
                                        </p:tgtEl>
                                      </p:cBhvr>
                                      <p:by x="50000" y="50000"/>
                                    </p:animScale>
                                  </p:childTnLst>
                                </p:cTn>
                              </p:par>
                              <p:par>
                                <p:cTn id="117" presetID="1" presetClass="entr" presetSubtype="0" fill="hold" grpId="0" nodeType="withEffect">
                                  <p:stCondLst>
                                    <p:cond delay="100"/>
                                  </p:stCondLst>
                                  <p:childTnLst>
                                    <p:set>
                                      <p:cBhvr>
                                        <p:cTn id="118" dur="1" fill="hold">
                                          <p:stCondLst>
                                            <p:cond delay="0"/>
                                          </p:stCondLst>
                                        </p:cTn>
                                        <p:tgtEl>
                                          <p:spTgt spid="2053"/>
                                        </p:tgtEl>
                                        <p:attrNameLst>
                                          <p:attrName>style.visibility</p:attrName>
                                        </p:attrNameLst>
                                      </p:cBhvr>
                                      <p:to>
                                        <p:strVal val="visible"/>
                                      </p:to>
                                    </p:set>
                                  </p:childTnLst>
                                </p:cTn>
                              </p:par>
                              <p:par>
                                <p:cTn id="119" presetID="1" presetClass="entr" presetSubtype="0" fill="hold" nodeType="withEffect">
                                  <p:stCondLst>
                                    <p:cond delay="100"/>
                                  </p:stCondLst>
                                  <p:childTnLst>
                                    <p:set>
                                      <p:cBhvr>
                                        <p:cTn id="120" dur="1" fill="hold">
                                          <p:stCondLst>
                                            <p:cond delay="0"/>
                                          </p:stCondLst>
                                        </p:cTn>
                                        <p:tgtEl>
                                          <p:spTgt spid="2083"/>
                                        </p:tgtEl>
                                        <p:attrNameLst>
                                          <p:attrName>style.visibility</p:attrName>
                                        </p:attrNameLst>
                                      </p:cBhvr>
                                      <p:to>
                                        <p:strVal val="visible"/>
                                      </p:to>
                                    </p:set>
                                  </p:childTnLst>
                                </p:cTn>
                              </p:par>
                              <p:par>
                                <p:cTn id="121" presetID="1" presetClass="exit" presetSubtype="0" fill="hold" grpId="3" nodeType="withEffect">
                                  <p:stCondLst>
                                    <p:cond delay="100"/>
                                  </p:stCondLst>
                                  <p:childTnLst>
                                    <p:set>
                                      <p:cBhvr>
                                        <p:cTn id="122" dur="1" fill="hold">
                                          <p:stCondLst>
                                            <p:cond delay="0"/>
                                          </p:stCondLst>
                                        </p:cTn>
                                        <p:tgtEl>
                                          <p:spTgt spid="2069"/>
                                        </p:tgtEl>
                                        <p:attrNameLst>
                                          <p:attrName>style.visibility</p:attrName>
                                        </p:attrNameLst>
                                      </p:cBhvr>
                                      <p:to>
                                        <p:strVal val="hidden"/>
                                      </p:to>
                                    </p:set>
                                  </p:childTnLst>
                                </p:cTn>
                              </p:par>
                              <p:par>
                                <p:cTn id="123" presetID="56" presetClass="path" presetSubtype="0" accel="50000" decel="50000" fill="hold" grpId="1" nodeType="withEffect">
                                  <p:stCondLst>
                                    <p:cond delay="100"/>
                                  </p:stCondLst>
                                  <p:childTnLst>
                                    <p:animMotion origin="layout" path="M 1.38889E-6 -3.7037E-6 L -0.10556 -0.26111 " pathEditMode="relative" rAng="0" ptsTypes="AA">
                                      <p:cBhvr>
                                        <p:cTn id="124" dur="1000" fill="hold"/>
                                        <p:tgtEl>
                                          <p:spTgt spid="2053"/>
                                        </p:tgtEl>
                                        <p:attrNameLst>
                                          <p:attrName>ppt_x</p:attrName>
                                          <p:attrName>ppt_y</p:attrName>
                                        </p:attrNameLst>
                                      </p:cBhvr>
                                      <p:rCtr x="-5300" y="-13100"/>
                                    </p:animMotion>
                                  </p:childTnLst>
                                </p:cTn>
                              </p:par>
                              <p:par>
                                <p:cTn id="125" presetID="6" presetClass="emph" presetSubtype="0" fill="hold" grpId="2" nodeType="withEffect">
                                  <p:stCondLst>
                                    <p:cond delay="100"/>
                                  </p:stCondLst>
                                  <p:childTnLst>
                                    <p:animScale>
                                      <p:cBhvr>
                                        <p:cTn id="126" dur="1000" fill="hold"/>
                                        <p:tgtEl>
                                          <p:spTgt spid="2053"/>
                                        </p:tgtEl>
                                      </p:cBhvr>
                                      <p:by x="50000" y="50000"/>
                                    </p:animScale>
                                  </p:childTnLst>
                                </p:cTn>
                              </p:par>
                              <p:par>
                                <p:cTn id="127" presetID="1" presetClass="entr" presetSubtype="0" fill="hold" grpId="0" nodeType="withEffect">
                                  <p:stCondLst>
                                    <p:cond delay="300"/>
                                  </p:stCondLst>
                                  <p:childTnLst>
                                    <p:set>
                                      <p:cBhvr>
                                        <p:cTn id="128" dur="1" fill="hold">
                                          <p:stCondLst>
                                            <p:cond delay="0"/>
                                          </p:stCondLst>
                                        </p:cTn>
                                        <p:tgtEl>
                                          <p:spTgt spid="2054"/>
                                        </p:tgtEl>
                                        <p:attrNameLst>
                                          <p:attrName>style.visibility</p:attrName>
                                        </p:attrNameLst>
                                      </p:cBhvr>
                                      <p:to>
                                        <p:strVal val="visible"/>
                                      </p:to>
                                    </p:set>
                                  </p:childTnLst>
                                </p:cTn>
                              </p:par>
                              <p:par>
                                <p:cTn id="129" presetID="1" presetClass="entr" presetSubtype="0" fill="hold" nodeType="withEffect">
                                  <p:stCondLst>
                                    <p:cond delay="300"/>
                                  </p:stCondLst>
                                  <p:childTnLst>
                                    <p:set>
                                      <p:cBhvr>
                                        <p:cTn id="130" dur="1" fill="hold">
                                          <p:stCondLst>
                                            <p:cond delay="0"/>
                                          </p:stCondLst>
                                        </p:cTn>
                                        <p:tgtEl>
                                          <p:spTgt spid="2086"/>
                                        </p:tgtEl>
                                        <p:attrNameLst>
                                          <p:attrName>style.visibility</p:attrName>
                                        </p:attrNameLst>
                                      </p:cBhvr>
                                      <p:to>
                                        <p:strVal val="visible"/>
                                      </p:to>
                                    </p:set>
                                  </p:childTnLst>
                                </p:cTn>
                              </p:par>
                              <p:par>
                                <p:cTn id="131" presetID="1" presetClass="exit" presetSubtype="0" fill="hold" grpId="3" nodeType="withEffect">
                                  <p:stCondLst>
                                    <p:cond delay="300"/>
                                  </p:stCondLst>
                                  <p:childTnLst>
                                    <p:set>
                                      <p:cBhvr>
                                        <p:cTn id="132" dur="1" fill="hold">
                                          <p:stCondLst>
                                            <p:cond delay="0"/>
                                          </p:stCondLst>
                                        </p:cTn>
                                        <p:tgtEl>
                                          <p:spTgt spid="2063"/>
                                        </p:tgtEl>
                                        <p:attrNameLst>
                                          <p:attrName>style.visibility</p:attrName>
                                        </p:attrNameLst>
                                      </p:cBhvr>
                                      <p:to>
                                        <p:strVal val="hidden"/>
                                      </p:to>
                                    </p:set>
                                  </p:childTnLst>
                                </p:cTn>
                              </p:par>
                              <p:par>
                                <p:cTn id="133" presetID="56" presetClass="path" presetSubtype="0" accel="50000" decel="50000" fill="hold" grpId="1" nodeType="withEffect">
                                  <p:stCondLst>
                                    <p:cond delay="300"/>
                                  </p:stCondLst>
                                  <p:childTnLst>
                                    <p:animMotion origin="layout" path="M 0.00018 0.0037 L 0.22865 0.06203 " pathEditMode="relative" rAng="0" ptsTypes="AA">
                                      <p:cBhvr>
                                        <p:cTn id="134" dur="1000" fill="hold"/>
                                        <p:tgtEl>
                                          <p:spTgt spid="2054"/>
                                        </p:tgtEl>
                                        <p:attrNameLst>
                                          <p:attrName>ppt_x</p:attrName>
                                          <p:attrName>ppt_y</p:attrName>
                                        </p:attrNameLst>
                                      </p:cBhvr>
                                      <p:rCtr x="11400" y="2900"/>
                                    </p:animMotion>
                                  </p:childTnLst>
                                </p:cTn>
                              </p:par>
                              <p:par>
                                <p:cTn id="135" presetID="6" presetClass="emph" presetSubtype="0" fill="hold" grpId="2" nodeType="withEffect">
                                  <p:stCondLst>
                                    <p:cond delay="300"/>
                                  </p:stCondLst>
                                  <p:childTnLst>
                                    <p:animScale>
                                      <p:cBhvr>
                                        <p:cTn id="136" dur="1000" fill="hold"/>
                                        <p:tgtEl>
                                          <p:spTgt spid="2054"/>
                                        </p:tgtEl>
                                      </p:cBhvr>
                                      <p:by x="50000" y="50000"/>
                                    </p:animScale>
                                  </p:childTnLst>
                                </p:cTn>
                              </p:par>
                              <p:par>
                                <p:cTn id="137" presetID="1" presetClass="entr" presetSubtype="0" fill="hold" grpId="0" nodeType="withEffect">
                                  <p:stCondLst>
                                    <p:cond delay="500"/>
                                  </p:stCondLst>
                                  <p:childTnLst>
                                    <p:set>
                                      <p:cBhvr>
                                        <p:cTn id="138" dur="1" fill="hold">
                                          <p:stCondLst>
                                            <p:cond delay="0"/>
                                          </p:stCondLst>
                                        </p:cTn>
                                        <p:tgtEl>
                                          <p:spTgt spid="2055"/>
                                        </p:tgtEl>
                                        <p:attrNameLst>
                                          <p:attrName>style.visibility</p:attrName>
                                        </p:attrNameLst>
                                      </p:cBhvr>
                                      <p:to>
                                        <p:strVal val="visible"/>
                                      </p:to>
                                    </p:set>
                                  </p:childTnLst>
                                </p:cTn>
                              </p:par>
                              <p:par>
                                <p:cTn id="139" presetID="1" presetClass="entr" presetSubtype="0" fill="hold" nodeType="withEffect">
                                  <p:stCondLst>
                                    <p:cond delay="500"/>
                                  </p:stCondLst>
                                  <p:childTnLst>
                                    <p:set>
                                      <p:cBhvr>
                                        <p:cTn id="140" dur="1" fill="hold">
                                          <p:stCondLst>
                                            <p:cond delay="0"/>
                                          </p:stCondLst>
                                        </p:cTn>
                                        <p:tgtEl>
                                          <p:spTgt spid="2084"/>
                                        </p:tgtEl>
                                        <p:attrNameLst>
                                          <p:attrName>style.visibility</p:attrName>
                                        </p:attrNameLst>
                                      </p:cBhvr>
                                      <p:to>
                                        <p:strVal val="visible"/>
                                      </p:to>
                                    </p:set>
                                  </p:childTnLst>
                                </p:cTn>
                              </p:par>
                              <p:par>
                                <p:cTn id="141" presetID="1" presetClass="exit" presetSubtype="0" fill="hold" grpId="3" nodeType="withEffect">
                                  <p:stCondLst>
                                    <p:cond delay="500"/>
                                  </p:stCondLst>
                                  <p:childTnLst>
                                    <p:set>
                                      <p:cBhvr>
                                        <p:cTn id="142" dur="1" fill="hold">
                                          <p:stCondLst>
                                            <p:cond delay="0"/>
                                          </p:stCondLst>
                                        </p:cTn>
                                        <p:tgtEl>
                                          <p:spTgt spid="2068"/>
                                        </p:tgtEl>
                                        <p:attrNameLst>
                                          <p:attrName>style.visibility</p:attrName>
                                        </p:attrNameLst>
                                      </p:cBhvr>
                                      <p:to>
                                        <p:strVal val="hidden"/>
                                      </p:to>
                                    </p:set>
                                  </p:childTnLst>
                                </p:cTn>
                              </p:par>
                              <p:par>
                                <p:cTn id="143" presetID="56" presetClass="path" presetSubtype="0" accel="50000" decel="50000" fill="hold" grpId="1" nodeType="withEffect">
                                  <p:stCondLst>
                                    <p:cond delay="500"/>
                                  </p:stCondLst>
                                  <p:childTnLst>
                                    <p:animMotion origin="layout" path="M -0.00191 0.00463 L 0.11128 0.23241 " pathEditMode="relative" rAng="0" ptsTypes="AA">
                                      <p:cBhvr>
                                        <p:cTn id="144" dur="1000" fill="hold"/>
                                        <p:tgtEl>
                                          <p:spTgt spid="2055"/>
                                        </p:tgtEl>
                                        <p:attrNameLst>
                                          <p:attrName>ppt_x</p:attrName>
                                          <p:attrName>ppt_y</p:attrName>
                                        </p:attrNameLst>
                                      </p:cBhvr>
                                      <p:rCtr x="5700" y="11400"/>
                                    </p:animMotion>
                                  </p:childTnLst>
                                </p:cTn>
                              </p:par>
                              <p:par>
                                <p:cTn id="145" presetID="6" presetClass="emph" presetSubtype="0" fill="hold" grpId="2" nodeType="withEffect">
                                  <p:stCondLst>
                                    <p:cond delay="500"/>
                                  </p:stCondLst>
                                  <p:childTnLst>
                                    <p:animScale>
                                      <p:cBhvr>
                                        <p:cTn id="146" dur="1000" fill="hold"/>
                                        <p:tgtEl>
                                          <p:spTgt spid="2055"/>
                                        </p:tgtEl>
                                      </p:cBhvr>
                                      <p:by x="50000" y="50000"/>
                                    </p:animScale>
                                  </p:childTnLst>
                                </p:cTn>
                              </p:par>
                              <p:par>
                                <p:cTn id="147" presetID="1" presetClass="entr" presetSubtype="0" fill="hold" grpId="0" nodeType="withEffect">
                                  <p:stCondLst>
                                    <p:cond delay="800"/>
                                  </p:stCondLst>
                                  <p:childTnLst>
                                    <p:set>
                                      <p:cBhvr>
                                        <p:cTn id="148" dur="1" fill="hold">
                                          <p:stCondLst>
                                            <p:cond delay="0"/>
                                          </p:stCondLst>
                                        </p:cTn>
                                        <p:tgtEl>
                                          <p:spTgt spid="2056"/>
                                        </p:tgtEl>
                                        <p:attrNameLst>
                                          <p:attrName>style.visibility</p:attrName>
                                        </p:attrNameLst>
                                      </p:cBhvr>
                                      <p:to>
                                        <p:strVal val="visible"/>
                                      </p:to>
                                    </p:set>
                                  </p:childTnLst>
                                </p:cTn>
                              </p:par>
                              <p:par>
                                <p:cTn id="149" presetID="1" presetClass="entr" presetSubtype="0" fill="hold" nodeType="withEffect">
                                  <p:stCondLst>
                                    <p:cond delay="800"/>
                                  </p:stCondLst>
                                  <p:childTnLst>
                                    <p:set>
                                      <p:cBhvr>
                                        <p:cTn id="150" dur="1" fill="hold">
                                          <p:stCondLst>
                                            <p:cond delay="0"/>
                                          </p:stCondLst>
                                        </p:cTn>
                                        <p:tgtEl>
                                          <p:spTgt spid="2085"/>
                                        </p:tgtEl>
                                        <p:attrNameLst>
                                          <p:attrName>style.visibility</p:attrName>
                                        </p:attrNameLst>
                                      </p:cBhvr>
                                      <p:to>
                                        <p:strVal val="visible"/>
                                      </p:to>
                                    </p:set>
                                  </p:childTnLst>
                                </p:cTn>
                              </p:par>
                              <p:par>
                                <p:cTn id="151" presetID="1" presetClass="exit" presetSubtype="0" fill="hold" grpId="3" nodeType="withEffect">
                                  <p:stCondLst>
                                    <p:cond delay="800"/>
                                  </p:stCondLst>
                                  <p:childTnLst>
                                    <p:set>
                                      <p:cBhvr>
                                        <p:cTn id="152" dur="1" fill="hold">
                                          <p:stCondLst>
                                            <p:cond delay="0"/>
                                          </p:stCondLst>
                                        </p:cTn>
                                        <p:tgtEl>
                                          <p:spTgt spid="2066"/>
                                        </p:tgtEl>
                                        <p:attrNameLst>
                                          <p:attrName>style.visibility</p:attrName>
                                        </p:attrNameLst>
                                      </p:cBhvr>
                                      <p:to>
                                        <p:strVal val="hidden"/>
                                      </p:to>
                                    </p:set>
                                  </p:childTnLst>
                                </p:cTn>
                              </p:par>
                              <p:par>
                                <p:cTn id="153" presetID="35" presetClass="path" presetSubtype="0" accel="50000" decel="50000" fill="hold" grpId="1" nodeType="withEffect">
                                  <p:stCondLst>
                                    <p:cond delay="800"/>
                                  </p:stCondLst>
                                  <p:childTnLst>
                                    <p:animMotion origin="layout" path="M -0.00052 0.00556 L -0.23524 -0.06944 " pathEditMode="relative" rAng="0" ptsTypes="AA">
                                      <p:cBhvr>
                                        <p:cTn id="154" dur="1000" fill="hold"/>
                                        <p:tgtEl>
                                          <p:spTgt spid="2056"/>
                                        </p:tgtEl>
                                        <p:attrNameLst>
                                          <p:attrName>ppt_x</p:attrName>
                                          <p:attrName>ppt_y</p:attrName>
                                        </p:attrNameLst>
                                      </p:cBhvr>
                                      <p:rCtr x="-11700" y="-3800"/>
                                    </p:animMotion>
                                  </p:childTnLst>
                                </p:cTn>
                              </p:par>
                              <p:par>
                                <p:cTn id="155" presetID="6" presetClass="emph" presetSubtype="0" fill="hold" grpId="2" nodeType="withEffect">
                                  <p:stCondLst>
                                    <p:cond delay="800"/>
                                  </p:stCondLst>
                                  <p:childTnLst>
                                    <p:animScale>
                                      <p:cBhvr>
                                        <p:cTn id="156" dur="1000" fill="hold"/>
                                        <p:tgtEl>
                                          <p:spTgt spid="2056"/>
                                        </p:tgtEl>
                                      </p:cBhvr>
                                      <p:by x="50000" y="50000"/>
                                    </p:animScale>
                                  </p:childTnLst>
                                </p:cTn>
                              </p:par>
                              <p:par>
                                <p:cTn id="157" presetID="1" presetClass="entr" presetSubtype="0" fill="hold" grpId="0" nodeType="withEffect">
                                  <p:stCondLst>
                                    <p:cond delay="1200"/>
                                  </p:stCondLst>
                                  <p:childTnLst>
                                    <p:set>
                                      <p:cBhvr>
                                        <p:cTn id="158" dur="1" fill="hold">
                                          <p:stCondLst>
                                            <p:cond delay="0"/>
                                          </p:stCondLst>
                                        </p:cTn>
                                        <p:tgtEl>
                                          <p:spTgt spid="2059"/>
                                        </p:tgtEl>
                                        <p:attrNameLst>
                                          <p:attrName>style.visibility</p:attrName>
                                        </p:attrNameLst>
                                      </p:cBhvr>
                                      <p:to>
                                        <p:strVal val="visible"/>
                                      </p:to>
                                    </p:set>
                                  </p:childTnLst>
                                </p:cTn>
                              </p:par>
                              <p:par>
                                <p:cTn id="159" presetID="1" presetClass="entr" presetSubtype="0" fill="hold" nodeType="withEffect">
                                  <p:stCondLst>
                                    <p:cond delay="1200"/>
                                  </p:stCondLst>
                                  <p:childTnLst>
                                    <p:set>
                                      <p:cBhvr>
                                        <p:cTn id="160" dur="1" fill="hold">
                                          <p:stCondLst>
                                            <p:cond delay="0"/>
                                          </p:stCondLst>
                                        </p:cTn>
                                        <p:tgtEl>
                                          <p:spTgt spid="2087"/>
                                        </p:tgtEl>
                                        <p:attrNameLst>
                                          <p:attrName>style.visibility</p:attrName>
                                        </p:attrNameLst>
                                      </p:cBhvr>
                                      <p:to>
                                        <p:strVal val="visible"/>
                                      </p:to>
                                    </p:set>
                                  </p:childTnLst>
                                </p:cTn>
                              </p:par>
                              <p:par>
                                <p:cTn id="161" presetID="1" presetClass="exit" presetSubtype="0" fill="hold" grpId="3" nodeType="withEffect">
                                  <p:stCondLst>
                                    <p:cond delay="1200"/>
                                  </p:stCondLst>
                                  <p:childTnLst>
                                    <p:set>
                                      <p:cBhvr>
                                        <p:cTn id="162" dur="1" fill="hold">
                                          <p:stCondLst>
                                            <p:cond delay="0"/>
                                          </p:stCondLst>
                                        </p:cTn>
                                        <p:tgtEl>
                                          <p:spTgt spid="2065"/>
                                        </p:tgtEl>
                                        <p:attrNameLst>
                                          <p:attrName>style.visibility</p:attrName>
                                        </p:attrNameLst>
                                      </p:cBhvr>
                                      <p:to>
                                        <p:strVal val="hidden"/>
                                      </p:to>
                                    </p:set>
                                  </p:childTnLst>
                                </p:cTn>
                              </p:par>
                              <p:par>
                                <p:cTn id="163" presetID="42" presetClass="path" presetSubtype="0" accel="50000" decel="50000" fill="hold" grpId="1" nodeType="withEffect">
                                  <p:stCondLst>
                                    <p:cond delay="1200"/>
                                  </p:stCondLst>
                                  <p:childTnLst>
                                    <p:animMotion origin="layout" path="M 0.00018 0.00185 L -0.10469 0.25463 " pathEditMode="relative" rAng="0" ptsTypes="AA">
                                      <p:cBhvr>
                                        <p:cTn id="164" dur="1000" fill="hold"/>
                                        <p:tgtEl>
                                          <p:spTgt spid="2059"/>
                                        </p:tgtEl>
                                        <p:attrNameLst>
                                          <p:attrName>ppt_x</p:attrName>
                                          <p:attrName>ppt_y</p:attrName>
                                        </p:attrNameLst>
                                      </p:cBhvr>
                                      <p:rCtr x="-5200" y="12600"/>
                                    </p:animMotion>
                                  </p:childTnLst>
                                </p:cTn>
                              </p:par>
                              <p:par>
                                <p:cTn id="165" presetID="6" presetClass="emph" presetSubtype="0" fill="hold" grpId="2" nodeType="withEffect">
                                  <p:stCondLst>
                                    <p:cond delay="1200"/>
                                  </p:stCondLst>
                                  <p:childTnLst>
                                    <p:animScale>
                                      <p:cBhvr>
                                        <p:cTn id="166" dur="1000" fill="hold"/>
                                        <p:tgtEl>
                                          <p:spTgt spid="2059"/>
                                        </p:tgtEl>
                                      </p:cBhvr>
                                      <p:by x="50000" y="50000"/>
                                    </p:animScale>
                                  </p:childTnLst>
                                </p:cTn>
                              </p:par>
                              <p:par>
                                <p:cTn id="167" presetID="1" presetClass="entr" presetSubtype="0" fill="hold" grpId="0" nodeType="withEffect">
                                  <p:stCondLst>
                                    <p:cond delay="1700"/>
                                  </p:stCondLst>
                                  <p:childTnLst>
                                    <p:set>
                                      <p:cBhvr>
                                        <p:cTn id="168" dur="1" fill="hold">
                                          <p:stCondLst>
                                            <p:cond delay="0"/>
                                          </p:stCondLst>
                                        </p:cTn>
                                        <p:tgtEl>
                                          <p:spTgt spid="2058"/>
                                        </p:tgtEl>
                                        <p:attrNameLst>
                                          <p:attrName>style.visibility</p:attrName>
                                        </p:attrNameLst>
                                      </p:cBhvr>
                                      <p:to>
                                        <p:strVal val="visible"/>
                                      </p:to>
                                    </p:set>
                                  </p:childTnLst>
                                </p:cTn>
                              </p:par>
                              <p:par>
                                <p:cTn id="169" presetID="1" presetClass="entr" presetSubtype="0" fill="hold" nodeType="withEffect">
                                  <p:stCondLst>
                                    <p:cond delay="1700"/>
                                  </p:stCondLst>
                                  <p:childTnLst>
                                    <p:set>
                                      <p:cBhvr>
                                        <p:cTn id="170" dur="1" fill="hold">
                                          <p:stCondLst>
                                            <p:cond delay="0"/>
                                          </p:stCondLst>
                                        </p:cTn>
                                        <p:tgtEl>
                                          <p:spTgt spid="2088"/>
                                        </p:tgtEl>
                                        <p:attrNameLst>
                                          <p:attrName>style.visibility</p:attrName>
                                        </p:attrNameLst>
                                      </p:cBhvr>
                                      <p:to>
                                        <p:strVal val="visible"/>
                                      </p:to>
                                    </p:set>
                                  </p:childTnLst>
                                </p:cTn>
                              </p:par>
                              <p:par>
                                <p:cTn id="171" presetID="1" presetClass="exit" presetSubtype="0" fill="hold" grpId="3" nodeType="withEffect">
                                  <p:stCondLst>
                                    <p:cond delay="1700"/>
                                  </p:stCondLst>
                                  <p:childTnLst>
                                    <p:set>
                                      <p:cBhvr>
                                        <p:cTn id="172" dur="1" fill="hold">
                                          <p:stCondLst>
                                            <p:cond delay="0"/>
                                          </p:stCondLst>
                                        </p:cTn>
                                        <p:tgtEl>
                                          <p:spTgt spid="2064"/>
                                        </p:tgtEl>
                                        <p:attrNameLst>
                                          <p:attrName>style.visibility</p:attrName>
                                        </p:attrNameLst>
                                      </p:cBhvr>
                                      <p:to>
                                        <p:strVal val="hidden"/>
                                      </p:to>
                                    </p:set>
                                  </p:childTnLst>
                                </p:cTn>
                              </p:par>
                              <p:par>
                                <p:cTn id="173" presetID="64" presetClass="path" presetSubtype="0" accel="50000" decel="50000" fill="hold" grpId="1" nodeType="withEffect">
                                  <p:stCondLst>
                                    <p:cond delay="1700"/>
                                  </p:stCondLst>
                                  <p:childTnLst>
                                    <p:animMotion origin="layout" path="M -1.66667E-6 -0.00116 L -1.66667E-6 -0.33449 " pathEditMode="relative" rAng="0" ptsTypes="AA">
                                      <p:cBhvr>
                                        <p:cTn id="174" dur="1000" fill="hold"/>
                                        <p:tgtEl>
                                          <p:spTgt spid="2058"/>
                                        </p:tgtEl>
                                        <p:attrNameLst>
                                          <p:attrName>ppt_x</p:attrName>
                                          <p:attrName>ppt_y</p:attrName>
                                        </p:attrNameLst>
                                      </p:cBhvr>
                                      <p:rCtr x="0" y="-16700"/>
                                    </p:animMotion>
                                  </p:childTnLst>
                                </p:cTn>
                              </p:par>
                              <p:par>
                                <p:cTn id="175" presetID="6" presetClass="emph" presetSubtype="0" fill="hold" grpId="2" nodeType="withEffect">
                                  <p:stCondLst>
                                    <p:cond delay="1700"/>
                                  </p:stCondLst>
                                  <p:childTnLst>
                                    <p:animScale>
                                      <p:cBhvr>
                                        <p:cTn id="176" dur="1000" fill="hold"/>
                                        <p:tgtEl>
                                          <p:spTgt spid="2058"/>
                                        </p:tgtEl>
                                      </p:cBhvr>
                                      <p:by x="50000" y="50000"/>
                                    </p:animScale>
                                  </p:childTnLst>
                                </p:cTn>
                              </p:par>
                              <p:par>
                                <p:cTn id="177" presetID="1" presetClass="entr" presetSubtype="0" fill="hold" grpId="0" nodeType="withEffect">
                                  <p:stCondLst>
                                    <p:cond delay="2400"/>
                                  </p:stCondLst>
                                  <p:childTnLst>
                                    <p:set>
                                      <p:cBhvr>
                                        <p:cTn id="178" dur="1" fill="hold">
                                          <p:stCondLst>
                                            <p:cond delay="0"/>
                                          </p:stCondLst>
                                        </p:cTn>
                                        <p:tgtEl>
                                          <p:spTgt spid="2060"/>
                                        </p:tgtEl>
                                        <p:attrNameLst>
                                          <p:attrName>style.visibility</p:attrName>
                                        </p:attrNameLst>
                                      </p:cBhvr>
                                      <p:to>
                                        <p:strVal val="visible"/>
                                      </p:to>
                                    </p:set>
                                  </p:childTnLst>
                                </p:cTn>
                              </p:par>
                              <p:par>
                                <p:cTn id="179" presetID="1" presetClass="entr" presetSubtype="0" fill="hold" nodeType="withEffect">
                                  <p:stCondLst>
                                    <p:cond delay="2400"/>
                                  </p:stCondLst>
                                  <p:childTnLst>
                                    <p:set>
                                      <p:cBhvr>
                                        <p:cTn id="180" dur="1" fill="hold">
                                          <p:stCondLst>
                                            <p:cond delay="0"/>
                                          </p:stCondLst>
                                        </p:cTn>
                                        <p:tgtEl>
                                          <p:spTgt spid="2089"/>
                                        </p:tgtEl>
                                        <p:attrNameLst>
                                          <p:attrName>style.visibility</p:attrName>
                                        </p:attrNameLst>
                                      </p:cBhvr>
                                      <p:to>
                                        <p:strVal val="visible"/>
                                      </p:to>
                                    </p:set>
                                  </p:childTnLst>
                                </p:cTn>
                              </p:par>
                              <p:par>
                                <p:cTn id="181" presetID="1" presetClass="exit" presetSubtype="0" fill="hold" grpId="3" nodeType="withEffect">
                                  <p:stCondLst>
                                    <p:cond delay="2400"/>
                                  </p:stCondLst>
                                  <p:childTnLst>
                                    <p:set>
                                      <p:cBhvr>
                                        <p:cTn id="182" dur="1" fill="hold">
                                          <p:stCondLst>
                                            <p:cond delay="0"/>
                                          </p:stCondLst>
                                        </p:cTn>
                                        <p:tgtEl>
                                          <p:spTgt spid="2070"/>
                                        </p:tgtEl>
                                        <p:attrNameLst>
                                          <p:attrName>style.visibility</p:attrName>
                                        </p:attrNameLst>
                                      </p:cBhvr>
                                      <p:to>
                                        <p:strVal val="hidden"/>
                                      </p:to>
                                    </p:set>
                                  </p:childTnLst>
                                </p:cTn>
                              </p:par>
                              <p:par>
                                <p:cTn id="183" presetID="35" presetClass="path" presetSubtype="0" accel="50000" decel="50000" fill="hold" grpId="1" nodeType="withEffect">
                                  <p:stCondLst>
                                    <p:cond delay="2400"/>
                                  </p:stCondLst>
                                  <p:childTnLst>
                                    <p:animMotion origin="layout" path="M 0 0  L -0.25 0  E" pathEditMode="relative" ptsTypes="">
                                      <p:cBhvr>
                                        <p:cTn id="184" dur="1000" fill="hold"/>
                                        <p:tgtEl>
                                          <p:spTgt spid="2060"/>
                                        </p:tgtEl>
                                        <p:attrNameLst>
                                          <p:attrName>ppt_x</p:attrName>
                                          <p:attrName>ppt_y</p:attrName>
                                        </p:attrNameLst>
                                      </p:cBhvr>
                                    </p:animMotion>
                                  </p:childTnLst>
                                </p:cTn>
                              </p:par>
                              <p:par>
                                <p:cTn id="185" presetID="6" presetClass="emph" presetSubtype="0" fill="hold" grpId="2" nodeType="withEffect">
                                  <p:stCondLst>
                                    <p:cond delay="2400"/>
                                  </p:stCondLst>
                                  <p:childTnLst>
                                    <p:animScale>
                                      <p:cBhvr>
                                        <p:cTn id="186" dur="1000" fill="hold"/>
                                        <p:tgtEl>
                                          <p:spTgt spid="2060"/>
                                        </p:tgtEl>
                                      </p:cBhvr>
                                      <p:by x="50000" y="50000"/>
                                    </p:animScale>
                                  </p:childTnLst>
                                </p:cTn>
                              </p:par>
                            </p:childTnLst>
                          </p:cTn>
                        </p:par>
                      </p:childTnLst>
                    </p:cTn>
                  </p:par>
                  <p:par>
                    <p:cTn id="187" fill="hold" nodeType="clickPar">
                      <p:stCondLst>
                        <p:cond delay="indefinite"/>
                      </p:stCondLst>
                      <p:childTnLst>
                        <p:par>
                          <p:cTn id="188" fill="hold" nodeType="withGroup">
                            <p:stCondLst>
                              <p:cond delay="0"/>
                            </p:stCondLst>
                            <p:childTnLst>
                              <p:par>
                                <p:cTn id="189" presetID="1" presetClass="exit" presetSubtype="0" fill="hold" nodeType="clickEffect">
                                  <p:stCondLst>
                                    <p:cond delay="0"/>
                                  </p:stCondLst>
                                  <p:childTnLst>
                                    <p:set>
                                      <p:cBhvr>
                                        <p:cTn id="190" dur="1" fill="hold">
                                          <p:stCondLst>
                                            <p:cond delay="0"/>
                                          </p:stCondLst>
                                        </p:cTn>
                                        <p:tgtEl>
                                          <p:spTgt spid="2071"/>
                                        </p:tgtEl>
                                        <p:attrNameLst>
                                          <p:attrName>style.visibility</p:attrName>
                                        </p:attrNameLst>
                                      </p:cBhvr>
                                      <p:to>
                                        <p:strVal val="hidden"/>
                                      </p:to>
                                    </p:set>
                                  </p:childTnLst>
                                </p:cTn>
                              </p:par>
                              <p:par>
                                <p:cTn id="191" presetID="1" presetClass="exit" presetSubtype="0" fill="hold" nodeType="withEffect">
                                  <p:stCondLst>
                                    <p:cond delay="0"/>
                                  </p:stCondLst>
                                  <p:childTnLst>
                                    <p:set>
                                      <p:cBhvr>
                                        <p:cTn id="192" dur="1" fill="hold">
                                          <p:stCondLst>
                                            <p:cond delay="0"/>
                                          </p:stCondLst>
                                        </p:cTn>
                                        <p:tgtEl>
                                          <p:spTgt spid="2072"/>
                                        </p:tgtEl>
                                        <p:attrNameLst>
                                          <p:attrName>style.visibility</p:attrName>
                                        </p:attrNameLst>
                                      </p:cBhvr>
                                      <p:to>
                                        <p:strVal val="hidden"/>
                                      </p:to>
                                    </p:set>
                                  </p:childTnLst>
                                </p:cTn>
                              </p:par>
                              <p:par>
                                <p:cTn id="193" presetID="1" presetClass="exit" presetSubtype="0" fill="hold" nodeType="withEffect">
                                  <p:stCondLst>
                                    <p:cond delay="0"/>
                                  </p:stCondLst>
                                  <p:childTnLst>
                                    <p:set>
                                      <p:cBhvr>
                                        <p:cTn id="194" dur="1" fill="hold">
                                          <p:stCondLst>
                                            <p:cond delay="0"/>
                                          </p:stCondLst>
                                        </p:cTn>
                                        <p:tgtEl>
                                          <p:spTgt spid="2073"/>
                                        </p:tgtEl>
                                        <p:attrNameLst>
                                          <p:attrName>style.visibility</p:attrName>
                                        </p:attrNameLst>
                                      </p:cBhvr>
                                      <p:to>
                                        <p:strVal val="hidden"/>
                                      </p:to>
                                    </p:set>
                                  </p:childTnLst>
                                </p:cTn>
                              </p:par>
                              <p:par>
                                <p:cTn id="195" presetID="1" presetClass="exit" presetSubtype="0" fill="hold" nodeType="withEffect">
                                  <p:stCondLst>
                                    <p:cond delay="0"/>
                                  </p:stCondLst>
                                  <p:childTnLst>
                                    <p:set>
                                      <p:cBhvr>
                                        <p:cTn id="196" dur="1" fill="hold">
                                          <p:stCondLst>
                                            <p:cond delay="0"/>
                                          </p:stCondLst>
                                        </p:cTn>
                                        <p:tgtEl>
                                          <p:spTgt spid="2074"/>
                                        </p:tgtEl>
                                        <p:attrNameLst>
                                          <p:attrName>style.visibility</p:attrName>
                                        </p:attrNameLst>
                                      </p:cBhvr>
                                      <p:to>
                                        <p:strVal val="hidden"/>
                                      </p:to>
                                    </p:set>
                                  </p:childTnLst>
                                </p:cTn>
                              </p:par>
                              <p:par>
                                <p:cTn id="197" presetID="1" presetClass="exit" presetSubtype="0" fill="hold" nodeType="withEffect">
                                  <p:stCondLst>
                                    <p:cond delay="0"/>
                                  </p:stCondLst>
                                  <p:childTnLst>
                                    <p:set>
                                      <p:cBhvr>
                                        <p:cTn id="198" dur="1" fill="hold">
                                          <p:stCondLst>
                                            <p:cond delay="0"/>
                                          </p:stCondLst>
                                        </p:cTn>
                                        <p:tgtEl>
                                          <p:spTgt spid="2075"/>
                                        </p:tgtEl>
                                        <p:attrNameLst>
                                          <p:attrName>style.visibility</p:attrName>
                                        </p:attrNameLst>
                                      </p:cBhvr>
                                      <p:to>
                                        <p:strVal val="hidden"/>
                                      </p:to>
                                    </p:set>
                                  </p:childTnLst>
                                </p:cTn>
                              </p:par>
                              <p:par>
                                <p:cTn id="199" presetID="1" presetClass="exit" presetSubtype="0" fill="hold" nodeType="withEffect">
                                  <p:stCondLst>
                                    <p:cond delay="0"/>
                                  </p:stCondLst>
                                  <p:childTnLst>
                                    <p:set>
                                      <p:cBhvr>
                                        <p:cTn id="200" dur="1" fill="hold">
                                          <p:stCondLst>
                                            <p:cond delay="0"/>
                                          </p:stCondLst>
                                        </p:cTn>
                                        <p:tgtEl>
                                          <p:spTgt spid="2076"/>
                                        </p:tgtEl>
                                        <p:attrNameLst>
                                          <p:attrName>style.visibility</p:attrName>
                                        </p:attrNameLst>
                                      </p:cBhvr>
                                      <p:to>
                                        <p:strVal val="hidden"/>
                                      </p:to>
                                    </p:set>
                                  </p:childTnLst>
                                </p:cTn>
                              </p:par>
                              <p:par>
                                <p:cTn id="201" presetID="1" presetClass="exit" presetSubtype="0" fill="hold" nodeType="withEffect">
                                  <p:stCondLst>
                                    <p:cond delay="0"/>
                                  </p:stCondLst>
                                  <p:childTnLst>
                                    <p:set>
                                      <p:cBhvr>
                                        <p:cTn id="202" dur="1" fill="hold">
                                          <p:stCondLst>
                                            <p:cond delay="0"/>
                                          </p:stCondLst>
                                        </p:cTn>
                                        <p:tgtEl>
                                          <p:spTgt spid="2077"/>
                                        </p:tgtEl>
                                        <p:attrNameLst>
                                          <p:attrName>style.visibility</p:attrName>
                                        </p:attrNameLst>
                                      </p:cBhvr>
                                      <p:to>
                                        <p:strVal val="hidden"/>
                                      </p:to>
                                    </p:set>
                                  </p:childTnLst>
                                </p:cTn>
                              </p:par>
                              <p:par>
                                <p:cTn id="203" presetID="1" presetClass="exit" presetSubtype="0" fill="hold" nodeType="withEffect">
                                  <p:stCondLst>
                                    <p:cond delay="0"/>
                                  </p:stCondLst>
                                  <p:childTnLst>
                                    <p:set>
                                      <p:cBhvr>
                                        <p:cTn id="204" dur="1" fill="hold">
                                          <p:stCondLst>
                                            <p:cond delay="0"/>
                                          </p:stCondLst>
                                        </p:cTn>
                                        <p:tgtEl>
                                          <p:spTgt spid="2078"/>
                                        </p:tgtEl>
                                        <p:attrNameLst>
                                          <p:attrName>style.visibility</p:attrName>
                                        </p:attrNameLst>
                                      </p:cBhvr>
                                      <p:to>
                                        <p:strVal val="hidden"/>
                                      </p:to>
                                    </p:set>
                                  </p:childTnLst>
                                </p:cTn>
                              </p:par>
                              <p:par>
                                <p:cTn id="205" presetID="1" presetClass="exit" presetSubtype="0" fill="hold" nodeType="withEffect">
                                  <p:stCondLst>
                                    <p:cond delay="0"/>
                                  </p:stCondLst>
                                  <p:childTnLst>
                                    <p:set>
                                      <p:cBhvr>
                                        <p:cTn id="206" dur="1" fill="hold">
                                          <p:stCondLst>
                                            <p:cond delay="0"/>
                                          </p:stCondLst>
                                        </p:cTn>
                                        <p:tgtEl>
                                          <p:spTgt spid="2079"/>
                                        </p:tgtEl>
                                        <p:attrNameLst>
                                          <p:attrName>style.visibility</p:attrName>
                                        </p:attrNameLst>
                                      </p:cBhvr>
                                      <p:to>
                                        <p:strVal val="hidden"/>
                                      </p:to>
                                    </p:set>
                                  </p:childTnLst>
                                </p:cTn>
                              </p:par>
                              <p:par>
                                <p:cTn id="207" presetID="1" presetClass="exit" presetSubtype="0" fill="hold" nodeType="withEffect">
                                  <p:stCondLst>
                                    <p:cond delay="0"/>
                                  </p:stCondLst>
                                  <p:childTnLst>
                                    <p:set>
                                      <p:cBhvr>
                                        <p:cTn id="208" dur="1" fill="hold">
                                          <p:stCondLst>
                                            <p:cond delay="0"/>
                                          </p:stCondLst>
                                        </p:cTn>
                                        <p:tgtEl>
                                          <p:spTgt spid="2080"/>
                                        </p:tgtEl>
                                        <p:attrNameLst>
                                          <p:attrName>style.visibility</p:attrName>
                                        </p:attrNameLst>
                                      </p:cBhvr>
                                      <p:to>
                                        <p:strVal val="hidden"/>
                                      </p:to>
                                    </p:set>
                                  </p:childTnLst>
                                </p:cTn>
                              </p:par>
                              <p:par>
                                <p:cTn id="209" presetID="1" presetClass="exit" presetSubtype="0" fill="hold" nodeType="withEffect">
                                  <p:stCondLst>
                                    <p:cond delay="0"/>
                                  </p:stCondLst>
                                  <p:childTnLst>
                                    <p:set>
                                      <p:cBhvr>
                                        <p:cTn id="210" dur="1" fill="hold">
                                          <p:stCondLst>
                                            <p:cond delay="0"/>
                                          </p:stCondLst>
                                        </p:cTn>
                                        <p:tgtEl>
                                          <p:spTgt spid="2081"/>
                                        </p:tgtEl>
                                        <p:attrNameLst>
                                          <p:attrName>style.visibility</p:attrName>
                                        </p:attrNameLst>
                                      </p:cBhvr>
                                      <p:to>
                                        <p:strVal val="hidden"/>
                                      </p:to>
                                    </p:set>
                                  </p:childTnLst>
                                </p:cTn>
                              </p:par>
                              <p:par>
                                <p:cTn id="211" presetID="1" presetClass="exit" presetSubtype="0" fill="hold" nodeType="withEffect">
                                  <p:stCondLst>
                                    <p:cond delay="0"/>
                                  </p:stCondLst>
                                  <p:childTnLst>
                                    <p:set>
                                      <p:cBhvr>
                                        <p:cTn id="212" dur="1" fill="hold">
                                          <p:stCondLst>
                                            <p:cond delay="0"/>
                                          </p:stCondLst>
                                        </p:cTn>
                                        <p:tgtEl>
                                          <p:spTgt spid="2082"/>
                                        </p:tgtEl>
                                        <p:attrNameLst>
                                          <p:attrName>style.visibility</p:attrName>
                                        </p:attrNameLst>
                                      </p:cBhvr>
                                      <p:to>
                                        <p:strVal val="hidden"/>
                                      </p:to>
                                    </p:set>
                                  </p:childTnLst>
                                </p:cTn>
                              </p:par>
                              <p:par>
                                <p:cTn id="213" presetID="1" presetClass="exit" presetSubtype="0" fill="hold" nodeType="withEffect">
                                  <p:stCondLst>
                                    <p:cond delay="0"/>
                                  </p:stCondLst>
                                  <p:childTnLst>
                                    <p:set>
                                      <p:cBhvr>
                                        <p:cTn id="214" dur="1" fill="hold">
                                          <p:stCondLst>
                                            <p:cond delay="0"/>
                                          </p:stCondLst>
                                        </p:cTn>
                                        <p:tgtEl>
                                          <p:spTgt spid="2083"/>
                                        </p:tgtEl>
                                        <p:attrNameLst>
                                          <p:attrName>style.visibility</p:attrName>
                                        </p:attrNameLst>
                                      </p:cBhvr>
                                      <p:to>
                                        <p:strVal val="hidden"/>
                                      </p:to>
                                    </p:set>
                                  </p:childTnLst>
                                </p:cTn>
                              </p:par>
                              <p:par>
                                <p:cTn id="215" presetID="1" presetClass="exit" presetSubtype="0" fill="hold" nodeType="withEffect">
                                  <p:stCondLst>
                                    <p:cond delay="0"/>
                                  </p:stCondLst>
                                  <p:childTnLst>
                                    <p:set>
                                      <p:cBhvr>
                                        <p:cTn id="216" dur="1" fill="hold">
                                          <p:stCondLst>
                                            <p:cond delay="0"/>
                                          </p:stCondLst>
                                        </p:cTn>
                                        <p:tgtEl>
                                          <p:spTgt spid="2084"/>
                                        </p:tgtEl>
                                        <p:attrNameLst>
                                          <p:attrName>style.visibility</p:attrName>
                                        </p:attrNameLst>
                                      </p:cBhvr>
                                      <p:to>
                                        <p:strVal val="hidden"/>
                                      </p:to>
                                    </p:set>
                                  </p:childTnLst>
                                </p:cTn>
                              </p:par>
                              <p:par>
                                <p:cTn id="217" presetID="1" presetClass="exit" presetSubtype="0" fill="hold" nodeType="withEffect">
                                  <p:stCondLst>
                                    <p:cond delay="0"/>
                                  </p:stCondLst>
                                  <p:childTnLst>
                                    <p:set>
                                      <p:cBhvr>
                                        <p:cTn id="218" dur="1" fill="hold">
                                          <p:stCondLst>
                                            <p:cond delay="0"/>
                                          </p:stCondLst>
                                        </p:cTn>
                                        <p:tgtEl>
                                          <p:spTgt spid="2085"/>
                                        </p:tgtEl>
                                        <p:attrNameLst>
                                          <p:attrName>style.visibility</p:attrName>
                                        </p:attrNameLst>
                                      </p:cBhvr>
                                      <p:to>
                                        <p:strVal val="hidden"/>
                                      </p:to>
                                    </p:set>
                                  </p:childTnLst>
                                </p:cTn>
                              </p:par>
                              <p:par>
                                <p:cTn id="219" presetID="1" presetClass="exit" presetSubtype="0" fill="hold" nodeType="withEffect">
                                  <p:stCondLst>
                                    <p:cond delay="0"/>
                                  </p:stCondLst>
                                  <p:childTnLst>
                                    <p:set>
                                      <p:cBhvr>
                                        <p:cTn id="220" dur="1" fill="hold">
                                          <p:stCondLst>
                                            <p:cond delay="0"/>
                                          </p:stCondLst>
                                        </p:cTn>
                                        <p:tgtEl>
                                          <p:spTgt spid="2086"/>
                                        </p:tgtEl>
                                        <p:attrNameLst>
                                          <p:attrName>style.visibility</p:attrName>
                                        </p:attrNameLst>
                                      </p:cBhvr>
                                      <p:to>
                                        <p:strVal val="hidden"/>
                                      </p:to>
                                    </p:set>
                                  </p:childTnLst>
                                </p:cTn>
                              </p:par>
                              <p:par>
                                <p:cTn id="221" presetID="1" presetClass="exit" presetSubtype="0" fill="hold" nodeType="withEffect">
                                  <p:stCondLst>
                                    <p:cond delay="0"/>
                                  </p:stCondLst>
                                  <p:childTnLst>
                                    <p:set>
                                      <p:cBhvr>
                                        <p:cTn id="222" dur="1" fill="hold">
                                          <p:stCondLst>
                                            <p:cond delay="0"/>
                                          </p:stCondLst>
                                        </p:cTn>
                                        <p:tgtEl>
                                          <p:spTgt spid="2087"/>
                                        </p:tgtEl>
                                        <p:attrNameLst>
                                          <p:attrName>style.visibility</p:attrName>
                                        </p:attrNameLst>
                                      </p:cBhvr>
                                      <p:to>
                                        <p:strVal val="hidden"/>
                                      </p:to>
                                    </p:set>
                                  </p:childTnLst>
                                </p:cTn>
                              </p:par>
                              <p:par>
                                <p:cTn id="223" presetID="1" presetClass="exit" presetSubtype="0" fill="hold" nodeType="withEffect">
                                  <p:stCondLst>
                                    <p:cond delay="0"/>
                                  </p:stCondLst>
                                  <p:childTnLst>
                                    <p:set>
                                      <p:cBhvr>
                                        <p:cTn id="224" dur="1" fill="hold">
                                          <p:stCondLst>
                                            <p:cond delay="0"/>
                                          </p:stCondLst>
                                        </p:cTn>
                                        <p:tgtEl>
                                          <p:spTgt spid="2088"/>
                                        </p:tgtEl>
                                        <p:attrNameLst>
                                          <p:attrName>style.visibility</p:attrName>
                                        </p:attrNameLst>
                                      </p:cBhvr>
                                      <p:to>
                                        <p:strVal val="hidden"/>
                                      </p:to>
                                    </p:set>
                                  </p:childTnLst>
                                </p:cTn>
                              </p:par>
                              <p:par>
                                <p:cTn id="225" presetID="1" presetClass="exit" presetSubtype="0" fill="hold" nodeType="withEffect">
                                  <p:stCondLst>
                                    <p:cond delay="0"/>
                                  </p:stCondLst>
                                  <p:childTnLst>
                                    <p:set>
                                      <p:cBhvr>
                                        <p:cTn id="226" dur="1" fill="hold">
                                          <p:stCondLst>
                                            <p:cond delay="0"/>
                                          </p:stCondLst>
                                        </p:cTn>
                                        <p:tgtEl>
                                          <p:spTgt spid="2089"/>
                                        </p:tgtEl>
                                        <p:attrNameLst>
                                          <p:attrName>style.visibility</p:attrName>
                                        </p:attrNameLst>
                                      </p:cBhvr>
                                      <p:to>
                                        <p:strVal val="hidden"/>
                                      </p:to>
                                    </p:set>
                                  </p:childTnLst>
                                </p:cTn>
                              </p:par>
                              <p:par>
                                <p:cTn id="227" presetID="1" presetClass="exit" presetSubtype="0" fill="hold" grpId="1" nodeType="withEffect">
                                  <p:stCondLst>
                                    <p:cond delay="0"/>
                                  </p:stCondLst>
                                  <p:childTnLst>
                                    <p:set>
                                      <p:cBhvr>
                                        <p:cTn id="228" dur="1" fill="hold">
                                          <p:stCondLst>
                                            <p:cond delay="0"/>
                                          </p:stCondLst>
                                        </p:cTn>
                                        <p:tgtEl>
                                          <p:spTgt spid="2090"/>
                                        </p:tgtEl>
                                        <p:attrNameLst>
                                          <p:attrName>style.visibility</p:attrName>
                                        </p:attrNameLst>
                                      </p:cBhvr>
                                      <p:to>
                                        <p:strVal val="hidden"/>
                                      </p:to>
                                    </p:set>
                                  </p:childTnLst>
                                </p:cTn>
                              </p:par>
                              <p:par>
                                <p:cTn id="229" presetID="1" presetClass="exit" presetSubtype="0" fill="hold" nodeType="withEffect">
                                  <p:stCondLst>
                                    <p:cond delay="0"/>
                                  </p:stCondLst>
                                  <p:childTnLst>
                                    <p:set>
                                      <p:cBhvr>
                                        <p:cTn id="230" dur="1" fill="hold">
                                          <p:stCondLst>
                                            <p:cond delay="0"/>
                                          </p:stCondLst>
                                        </p:cTn>
                                        <p:tgtEl>
                                          <p:spTgt spid="2091"/>
                                        </p:tgtEl>
                                        <p:attrNameLst>
                                          <p:attrName>style.visibility</p:attrName>
                                        </p:attrNameLst>
                                      </p:cBhvr>
                                      <p:to>
                                        <p:strVal val="hidden"/>
                                      </p:to>
                                    </p:set>
                                  </p:childTnLst>
                                </p:cTn>
                              </p:par>
                              <p:par>
                                <p:cTn id="231" presetID="1" presetClass="exit" presetSubtype="0" fill="hold" grpId="1" nodeType="withEffect">
                                  <p:stCondLst>
                                    <p:cond delay="0"/>
                                  </p:stCondLst>
                                  <p:childTnLst>
                                    <p:set>
                                      <p:cBhvr>
                                        <p:cTn id="232" dur="1" fill="hold">
                                          <p:stCondLst>
                                            <p:cond delay="0"/>
                                          </p:stCondLst>
                                        </p:cTn>
                                        <p:tgtEl>
                                          <p:spTgt spid="2092"/>
                                        </p:tgtEl>
                                        <p:attrNameLst>
                                          <p:attrName>style.visibility</p:attrName>
                                        </p:attrNameLst>
                                      </p:cBhvr>
                                      <p:to>
                                        <p:strVal val="hidden"/>
                                      </p:to>
                                    </p:set>
                                  </p:childTnLst>
                                </p:cTn>
                              </p:par>
                              <p:par>
                                <p:cTn id="233" presetID="1" presetClass="exit" presetSubtype="0" fill="hold" nodeType="withEffect">
                                  <p:stCondLst>
                                    <p:cond delay="0"/>
                                  </p:stCondLst>
                                  <p:childTnLst>
                                    <p:set>
                                      <p:cBhvr>
                                        <p:cTn id="234" dur="1" fill="hold">
                                          <p:stCondLst>
                                            <p:cond delay="0"/>
                                          </p:stCondLst>
                                        </p:cTn>
                                        <p:tgtEl>
                                          <p:spTgt spid="2093"/>
                                        </p:tgtEl>
                                        <p:attrNameLst>
                                          <p:attrName>style.visibility</p:attrName>
                                        </p:attrNameLst>
                                      </p:cBhvr>
                                      <p:to>
                                        <p:strVal val="hidden"/>
                                      </p:to>
                                    </p:set>
                                  </p:childTnLst>
                                </p:cTn>
                              </p:par>
                              <p:par>
                                <p:cTn id="235" presetID="1" presetClass="exit" presetSubtype="0" fill="hold" grpId="0" nodeType="withEffect">
                                  <p:stCondLst>
                                    <p:cond delay="0"/>
                                  </p:stCondLst>
                                  <p:childTnLst>
                                    <p:set>
                                      <p:cBhvr>
                                        <p:cTn id="236" dur="1" fill="hold">
                                          <p:stCondLst>
                                            <p:cond delay="0"/>
                                          </p:stCondLst>
                                        </p:cTn>
                                        <p:tgtEl>
                                          <p:spTgt spid="2096"/>
                                        </p:tgtEl>
                                        <p:attrNameLst>
                                          <p:attrName>style.visibility</p:attrName>
                                        </p:attrNameLst>
                                      </p:cBhvr>
                                      <p:to>
                                        <p:strVal val="hidden"/>
                                      </p:to>
                                    </p:set>
                                  </p:childTnLst>
                                </p:cTn>
                              </p:par>
                              <p:par>
                                <p:cTn id="237" presetID="1" presetClass="exit" presetSubtype="0" fill="hold" grpId="0" nodeType="withEffect">
                                  <p:stCondLst>
                                    <p:cond delay="0"/>
                                  </p:stCondLst>
                                  <p:childTnLst>
                                    <p:set>
                                      <p:cBhvr>
                                        <p:cTn id="238" dur="1" fill="hold">
                                          <p:stCondLst>
                                            <p:cond delay="0"/>
                                          </p:stCondLst>
                                        </p:cTn>
                                        <p:tgtEl>
                                          <p:spTgt spid="2097"/>
                                        </p:tgtEl>
                                        <p:attrNameLst>
                                          <p:attrName>style.visibility</p:attrName>
                                        </p:attrNameLst>
                                      </p:cBhvr>
                                      <p:to>
                                        <p:strVal val="hidden"/>
                                      </p:to>
                                    </p:set>
                                  </p:childTnLst>
                                </p:cTn>
                              </p:par>
                              <p:par>
                                <p:cTn id="239" presetID="1" presetClass="exit" presetSubtype="0" fill="hold" grpId="0" nodeType="withEffect">
                                  <p:stCondLst>
                                    <p:cond delay="0"/>
                                  </p:stCondLst>
                                  <p:childTnLst>
                                    <p:set>
                                      <p:cBhvr>
                                        <p:cTn id="240" dur="1" fill="hold">
                                          <p:stCondLst>
                                            <p:cond delay="0"/>
                                          </p:stCondLst>
                                        </p:cTn>
                                        <p:tgtEl>
                                          <p:spTgt spid="2094"/>
                                        </p:tgtEl>
                                        <p:attrNameLst>
                                          <p:attrName>style.visibility</p:attrName>
                                        </p:attrNameLst>
                                      </p:cBhvr>
                                      <p:to>
                                        <p:strVal val="hidden"/>
                                      </p:to>
                                    </p:set>
                                  </p:childTnLst>
                                </p:cTn>
                              </p:par>
                              <p:par>
                                <p:cTn id="241" presetID="1" presetClass="entr" presetSubtype="0" fill="hold" nodeType="withEffect">
                                  <p:stCondLst>
                                    <p:cond delay="0"/>
                                  </p:stCondLst>
                                  <p:childTnLst>
                                    <p:set>
                                      <p:cBhvr>
                                        <p:cTn id="242" dur="1" fill="hold">
                                          <p:stCondLst>
                                            <p:cond delay="0"/>
                                          </p:stCondLst>
                                        </p:cTn>
                                        <p:tgtEl>
                                          <p:spTgt spid="2112"/>
                                        </p:tgtEl>
                                        <p:attrNameLst>
                                          <p:attrName>style.visibility</p:attrName>
                                        </p:attrNameLst>
                                      </p:cBhvr>
                                      <p:to>
                                        <p:strVal val="visible"/>
                                      </p:to>
                                    </p:set>
                                  </p:childTnLst>
                                </p:cTn>
                              </p:par>
                              <p:par>
                                <p:cTn id="243" presetID="1" presetClass="entr" presetSubtype="0" fill="hold" grpId="0" nodeType="withEffect">
                                  <p:stCondLst>
                                    <p:cond delay="0"/>
                                  </p:stCondLst>
                                  <p:childTnLst>
                                    <p:set>
                                      <p:cBhvr>
                                        <p:cTn id="244" dur="1" fill="hold">
                                          <p:stCondLst>
                                            <p:cond delay="0"/>
                                          </p:stCondLst>
                                        </p:cTn>
                                        <p:tgtEl>
                                          <p:spTgt spid="2109"/>
                                        </p:tgtEl>
                                        <p:attrNameLst>
                                          <p:attrName>style.visibility</p:attrName>
                                        </p:attrNameLst>
                                      </p:cBhvr>
                                      <p:to>
                                        <p:strVal val="visible"/>
                                      </p:to>
                                    </p:set>
                                  </p:childTnLst>
                                </p:cTn>
                              </p:par>
                            </p:childTnLst>
                          </p:cTn>
                        </p:par>
                      </p:childTnLst>
                    </p:cTn>
                  </p:par>
                  <p:par>
                    <p:cTn id="245" fill="hold" nodeType="clickPar">
                      <p:stCondLst>
                        <p:cond delay="indefinite"/>
                      </p:stCondLst>
                      <p:childTnLst>
                        <p:par>
                          <p:cTn id="246" fill="hold" nodeType="withGroup">
                            <p:stCondLst>
                              <p:cond delay="0"/>
                            </p:stCondLst>
                            <p:childTnLst>
                              <p:par>
                                <p:cTn id="247" presetID="22" presetClass="entr" presetSubtype="2" fill="hold" nodeType="clickEffect">
                                  <p:stCondLst>
                                    <p:cond delay="0"/>
                                  </p:stCondLst>
                                  <p:childTnLst>
                                    <p:set>
                                      <p:cBhvr>
                                        <p:cTn id="248" dur="1" fill="hold">
                                          <p:stCondLst>
                                            <p:cond delay="0"/>
                                          </p:stCondLst>
                                        </p:cTn>
                                        <p:tgtEl>
                                          <p:spTgt spid="76"/>
                                        </p:tgtEl>
                                        <p:attrNameLst>
                                          <p:attrName>style.visibility</p:attrName>
                                        </p:attrNameLst>
                                      </p:cBhvr>
                                      <p:to>
                                        <p:strVal val="visible"/>
                                      </p:to>
                                    </p:set>
                                    <p:animEffect transition="in" filter="wipe(right)">
                                      <p:cBhvr>
                                        <p:cTn id="249" dur="500"/>
                                        <p:tgtEl>
                                          <p:spTgt spid="76"/>
                                        </p:tgtEl>
                                      </p:cBhvr>
                                    </p:animEffect>
                                  </p:childTnLst>
                                </p:cTn>
                              </p:par>
                            </p:childTnLst>
                          </p:cTn>
                        </p:par>
                      </p:childTnLst>
                    </p:cTn>
                  </p:par>
                  <p:par>
                    <p:cTn id="250" fill="hold" nodeType="clickPar">
                      <p:stCondLst>
                        <p:cond delay="indefinite"/>
                      </p:stCondLst>
                      <p:childTnLst>
                        <p:par>
                          <p:cTn id="251" fill="hold" nodeType="withGroup">
                            <p:stCondLst>
                              <p:cond delay="0"/>
                            </p:stCondLst>
                            <p:childTnLst>
                              <p:par>
                                <p:cTn id="252" presetID="4" presetClass="entr" presetSubtype="16" fill="hold" nodeType="clickEffect">
                                  <p:stCondLst>
                                    <p:cond delay="0"/>
                                  </p:stCondLst>
                                  <p:childTnLst>
                                    <p:set>
                                      <p:cBhvr>
                                        <p:cTn id="253" dur="1" fill="hold">
                                          <p:stCondLst>
                                            <p:cond delay="0"/>
                                          </p:stCondLst>
                                        </p:cTn>
                                        <p:tgtEl>
                                          <p:spTgt spid="654432"/>
                                        </p:tgtEl>
                                        <p:attrNameLst>
                                          <p:attrName>style.visibility</p:attrName>
                                        </p:attrNameLst>
                                      </p:cBhvr>
                                      <p:to>
                                        <p:strVal val="visible"/>
                                      </p:to>
                                    </p:set>
                                    <p:animEffect transition="in" filter="box(in)">
                                      <p:cBhvr>
                                        <p:cTn id="254" dur="500"/>
                                        <p:tgtEl>
                                          <p:spTgt spid="6544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3" grpId="0" animBg="1"/>
      <p:bldP spid="2053" grpId="1" animBg="1"/>
      <p:bldP spid="2053" grpId="2" animBg="1"/>
      <p:bldP spid="2054" grpId="0" animBg="1"/>
      <p:bldP spid="2054" grpId="1" animBg="1"/>
      <p:bldP spid="2054" grpId="2" animBg="1"/>
      <p:bldP spid="2055" grpId="0" animBg="1"/>
      <p:bldP spid="2055" grpId="1" animBg="1"/>
      <p:bldP spid="2055" grpId="2" animBg="1"/>
      <p:bldP spid="2056" grpId="0" animBg="1"/>
      <p:bldP spid="2056" grpId="1" animBg="1"/>
      <p:bldP spid="2056" grpId="2" animBg="1"/>
      <p:bldP spid="2057" grpId="0" animBg="1"/>
      <p:bldP spid="2057" grpId="1" animBg="1"/>
      <p:bldP spid="2057" grpId="2" animBg="1"/>
      <p:bldP spid="2058" grpId="0" animBg="1"/>
      <p:bldP spid="2058" grpId="1" animBg="1"/>
      <p:bldP spid="2058" grpId="2" animBg="1"/>
      <p:bldP spid="2059" grpId="0" animBg="1"/>
      <p:bldP spid="2059" grpId="1" animBg="1"/>
      <p:bldP spid="2059" grpId="2" animBg="1"/>
      <p:bldP spid="2060" grpId="0" animBg="1"/>
      <p:bldP spid="2060" grpId="1" animBg="1"/>
      <p:bldP spid="2060" grpId="2" animBg="1"/>
      <p:bldP spid="2061" grpId="0" animBg="1"/>
      <p:bldP spid="2061" grpId="1" animBg="1"/>
      <p:bldP spid="2061" grpId="2" animBg="1"/>
      <p:bldP spid="2062" grpId="0" animBg="1"/>
      <p:bldP spid="2062" grpId="1" animBg="1"/>
      <p:bldP spid="2062" grpId="2" animBg="1"/>
      <p:bldP spid="2063" grpId="0" animBg="1"/>
      <p:bldP spid="2063" grpId="1" animBg="1"/>
      <p:bldP spid="2063" grpId="2" animBg="1"/>
      <p:bldP spid="2063" grpId="3" animBg="1"/>
      <p:bldP spid="2064" grpId="0" animBg="1"/>
      <p:bldP spid="2064" grpId="1" animBg="1"/>
      <p:bldP spid="2064" grpId="2" animBg="1"/>
      <p:bldP spid="2064" grpId="3" animBg="1"/>
      <p:bldP spid="2065" grpId="0" animBg="1"/>
      <p:bldP spid="2065" grpId="1" animBg="1"/>
      <p:bldP spid="2065" grpId="2" animBg="1"/>
      <p:bldP spid="2065" grpId="3" animBg="1"/>
      <p:bldP spid="2066" grpId="0" animBg="1"/>
      <p:bldP spid="2066" grpId="1" animBg="1"/>
      <p:bldP spid="2066" grpId="2" animBg="1"/>
      <p:bldP spid="2066" grpId="3" animBg="1"/>
      <p:bldP spid="2067" grpId="0" animBg="1"/>
      <p:bldP spid="2067" grpId="1" animBg="1"/>
      <p:bldP spid="2067" grpId="2" animBg="1"/>
      <p:bldP spid="2067" grpId="3" animBg="1"/>
      <p:bldP spid="2068" grpId="0" animBg="1"/>
      <p:bldP spid="2068" grpId="1" animBg="1"/>
      <p:bldP spid="2068" grpId="2" animBg="1"/>
      <p:bldP spid="2068" grpId="3" animBg="1"/>
      <p:bldP spid="2069" grpId="0" animBg="1"/>
      <p:bldP spid="2069" grpId="1" animBg="1"/>
      <p:bldP spid="2069" grpId="2" animBg="1"/>
      <p:bldP spid="2069" grpId="3" animBg="1"/>
      <p:bldP spid="2070" grpId="0" animBg="1"/>
      <p:bldP spid="2070" grpId="1" animBg="1"/>
      <p:bldP spid="2070" grpId="2" animBg="1"/>
      <p:bldP spid="2070" grpId="3" animBg="1"/>
      <p:bldP spid="2090" grpId="0"/>
      <p:bldP spid="2090" grpId="1"/>
      <p:bldP spid="2092" grpId="0"/>
      <p:bldP spid="2092" grpId="1"/>
      <p:bldP spid="2094" grpId="0"/>
      <p:bldP spid="2096" grpId="0"/>
      <p:bldP spid="2097" grpId="0"/>
      <p:bldP spid="2101" grpId="0"/>
      <p:bldP spid="2102" grpId="0"/>
      <p:bldP spid="2108" grpId="0" animBg="1"/>
      <p:bldP spid="2108" grpId="1" animBg="1"/>
      <p:bldP spid="210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787" y="685800"/>
            <a:ext cx="7462837" cy="5602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6405" y="228600"/>
            <a:ext cx="8229600" cy="639762"/>
          </a:xfrm>
        </p:spPr>
        <p:txBody>
          <a:bodyPr/>
          <a:lstStyle/>
          <a:p>
            <a:r>
              <a:rPr lang="en-US" dirty="0" smtClean="0"/>
              <a:t>Stopping Target</a:t>
            </a:r>
            <a:endParaRPr lang="en-US" dirty="0"/>
          </a:p>
        </p:txBody>
      </p:sp>
      <p:sp>
        <p:nvSpPr>
          <p:cNvPr id="3" name="Slide Number Placeholder 2"/>
          <p:cNvSpPr>
            <a:spLocks noGrp="1"/>
          </p:cNvSpPr>
          <p:nvPr>
            <p:ph type="sldNum" sz="quarter" idx="11"/>
          </p:nvPr>
        </p:nvSpPr>
        <p:spPr/>
        <p:txBody>
          <a:bodyPr/>
          <a:lstStyle/>
          <a:p>
            <a:pPr>
              <a:defRPr/>
            </a:pPr>
            <a:fld id="{B78BA2A6-21CA-446A-BC8D-FD9CA49026D8}" type="slidenum">
              <a:rPr lang="en-US" smtClean="0"/>
              <a:pPr>
                <a:defRPr/>
              </a:pPr>
              <a:t>18</a:t>
            </a:fld>
            <a:endParaRPr lang="en-US"/>
          </a:p>
        </p:txBody>
      </p:sp>
    </p:spTree>
    <p:extLst>
      <p:ext uri="{BB962C8B-B14F-4D97-AF65-F5344CB8AC3E}">
        <p14:creationId xmlns:p14="http://schemas.microsoft.com/office/powerpoint/2010/main" val="28738274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7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6" y="706437"/>
            <a:ext cx="9144000" cy="6151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451624" y="152400"/>
            <a:ext cx="8229600" cy="431799"/>
          </a:xfrm>
        </p:spPr>
        <p:txBody>
          <a:bodyPr/>
          <a:lstStyle/>
          <a:p>
            <a:r>
              <a:rPr lang="en-US" dirty="0" smtClean="0"/>
              <a:t>Stopping Target</a:t>
            </a:r>
            <a:endParaRPr lang="en-US" dirty="0"/>
          </a:p>
        </p:txBody>
      </p:sp>
    </p:spTree>
    <p:extLst>
      <p:ext uri="{BB962C8B-B14F-4D97-AF65-F5344CB8AC3E}">
        <p14:creationId xmlns:p14="http://schemas.microsoft.com/office/powerpoint/2010/main" val="25868650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4"/>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91200" y="914402"/>
            <a:ext cx="1981200" cy="1547855"/>
          </a:xfrm>
          <a:prstGeom prst="rect">
            <a:avLst/>
          </a:prstGeom>
          <a:solidFill>
            <a:schemeClr val="bg1"/>
          </a:solid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9443" name="Rectangle 2"/>
          <p:cNvSpPr>
            <a:spLocks noGrp="1" noChangeArrowheads="1"/>
          </p:cNvSpPr>
          <p:nvPr>
            <p:ph type="title"/>
          </p:nvPr>
        </p:nvSpPr>
        <p:spPr>
          <a:xfrm>
            <a:off x="457200" y="0"/>
            <a:ext cx="8229600" cy="609600"/>
          </a:xfrm>
        </p:spPr>
        <p:txBody>
          <a:bodyPr/>
          <a:lstStyle/>
          <a:p>
            <a:pPr eaLnBrk="1" hangingPunct="1"/>
            <a:r>
              <a:rPr lang="en-US" sz="3200" b="1" dirty="0"/>
              <a:t>Positive and Negative Muon Lifetimes</a:t>
            </a:r>
          </a:p>
        </p:txBody>
      </p:sp>
      <p:sp>
        <p:nvSpPr>
          <p:cNvPr id="2" name="Content Placeholder 1"/>
          <p:cNvSpPr>
            <a:spLocks noGrp="1"/>
          </p:cNvSpPr>
          <p:nvPr>
            <p:ph idx="1"/>
          </p:nvPr>
        </p:nvSpPr>
        <p:spPr>
          <a:xfrm>
            <a:off x="347330" y="859633"/>
            <a:ext cx="8446180" cy="892969"/>
          </a:xfrm>
        </p:spPr>
        <p:txBody>
          <a:bodyPr/>
          <a:lstStyle/>
          <a:p>
            <a:pPr eaLnBrk="1" hangingPunct="1">
              <a:lnSpc>
                <a:spcPct val="90000"/>
              </a:lnSpc>
              <a:spcBef>
                <a:spcPct val="30000"/>
              </a:spcBef>
              <a:buClr>
                <a:srgbClr val="000000"/>
              </a:buClr>
              <a:buSzPct val="75000"/>
            </a:pPr>
            <a:r>
              <a:rPr lang="en-US" sz="2400" b="1" dirty="0">
                <a:solidFill>
                  <a:srgbClr val="0070C0"/>
                </a:solidFill>
              </a:rPr>
              <a:t>Free muon</a:t>
            </a:r>
            <a:r>
              <a:rPr lang="en-US" sz="2400" dirty="0">
                <a:solidFill>
                  <a:srgbClr val="000000"/>
                </a:solidFill>
              </a:rPr>
              <a:t> decay is a </a:t>
            </a:r>
            <a:r>
              <a:rPr lang="en-US" sz="2400" i="1" dirty="0">
                <a:solidFill>
                  <a:srgbClr val="000000"/>
                </a:solidFill>
              </a:rPr>
              <a:t>pure weak </a:t>
            </a:r>
            <a:r>
              <a:rPr lang="en-US" sz="2400" dirty="0">
                <a:solidFill>
                  <a:srgbClr val="000000"/>
                </a:solidFill>
              </a:rPr>
              <a:t>process … </a:t>
            </a:r>
          </a:p>
          <a:p>
            <a:pPr lvl="1" eaLnBrk="1" hangingPunct="1">
              <a:lnSpc>
                <a:spcPct val="90000"/>
              </a:lnSpc>
              <a:spcBef>
                <a:spcPct val="30000"/>
              </a:spcBef>
              <a:buClr>
                <a:srgbClr val="000000"/>
              </a:buClr>
              <a:buSzPct val="75000"/>
            </a:pPr>
            <a:r>
              <a:rPr lang="en-US" sz="2000" dirty="0">
                <a:solidFill>
                  <a:srgbClr val="000000"/>
                </a:solidFill>
              </a:rPr>
              <a:t>determines </a:t>
            </a:r>
            <a:r>
              <a:rPr lang="en-US" sz="2000" dirty="0" err="1">
                <a:solidFill>
                  <a:srgbClr val="000000"/>
                </a:solidFill>
              </a:rPr>
              <a:t>G</a:t>
            </a:r>
            <a:r>
              <a:rPr lang="en-US" sz="2000" baseline="-25000" dirty="0" err="1">
                <a:solidFill>
                  <a:srgbClr val="000000"/>
                </a:solidFill>
                <a:latin typeface="Symbol" pitchFamily="18" charset="2"/>
              </a:rPr>
              <a:t>m</a:t>
            </a:r>
            <a:r>
              <a:rPr lang="en-US" sz="2000" dirty="0">
                <a:solidFill>
                  <a:srgbClr val="000000"/>
                </a:solidFill>
              </a:rPr>
              <a:t>, often called G</a:t>
            </a:r>
            <a:r>
              <a:rPr lang="en-US" sz="2000" baseline="-25000" dirty="0">
                <a:solidFill>
                  <a:srgbClr val="000000"/>
                </a:solidFill>
              </a:rPr>
              <a:t>F</a:t>
            </a:r>
            <a:r>
              <a:rPr lang="en-US" sz="2000" dirty="0">
                <a:solidFill>
                  <a:srgbClr val="000000"/>
                </a:solidFill>
              </a:rPr>
              <a:t> </a:t>
            </a:r>
          </a:p>
          <a:p>
            <a:pPr eaLnBrk="1" hangingPunct="1">
              <a:lnSpc>
                <a:spcPct val="90000"/>
              </a:lnSpc>
              <a:spcBef>
                <a:spcPct val="30000"/>
              </a:spcBef>
              <a:buClr>
                <a:srgbClr val="000000"/>
              </a:buClr>
              <a:buSzPct val="75000"/>
            </a:pPr>
            <a:endParaRPr lang="en-US" sz="2400" b="1" dirty="0">
              <a:solidFill>
                <a:srgbClr val="0070C0"/>
              </a:solidFill>
            </a:endParaRPr>
          </a:p>
          <a:p>
            <a:pPr eaLnBrk="1" hangingPunct="1">
              <a:lnSpc>
                <a:spcPct val="90000"/>
              </a:lnSpc>
              <a:spcBef>
                <a:spcPct val="30000"/>
              </a:spcBef>
              <a:buClr>
                <a:srgbClr val="000000"/>
              </a:buClr>
              <a:buSzPct val="75000"/>
            </a:pPr>
            <a:endParaRPr lang="en-US" sz="2400" b="1" dirty="0">
              <a:solidFill>
                <a:srgbClr val="0070C0"/>
              </a:solidFill>
            </a:endParaRPr>
          </a:p>
          <a:p>
            <a:pPr marL="0" indent="0" eaLnBrk="1" hangingPunct="1">
              <a:lnSpc>
                <a:spcPct val="90000"/>
              </a:lnSpc>
              <a:spcBef>
                <a:spcPct val="30000"/>
              </a:spcBef>
              <a:buClr>
                <a:srgbClr val="000000"/>
              </a:buClr>
              <a:buSzPct val="75000"/>
              <a:buNone/>
            </a:pPr>
            <a:endParaRPr lang="en-US" sz="1600" dirty="0">
              <a:solidFill>
                <a:srgbClr val="000000"/>
              </a:solidFill>
            </a:endParaRPr>
          </a:p>
        </p:txBody>
      </p:sp>
      <p:grpSp>
        <p:nvGrpSpPr>
          <p:cNvPr id="5" name="Group 4"/>
          <p:cNvGrpSpPr/>
          <p:nvPr/>
        </p:nvGrpSpPr>
        <p:grpSpPr>
          <a:xfrm>
            <a:off x="347330" y="3811686"/>
            <a:ext cx="8446180" cy="2639995"/>
            <a:chOff x="347330" y="3811686"/>
            <a:chExt cx="8446180" cy="2639995"/>
          </a:xfrm>
        </p:grpSpPr>
        <p:grpSp>
          <p:nvGrpSpPr>
            <p:cNvPr id="4" name="Group 3"/>
            <p:cNvGrpSpPr/>
            <p:nvPr/>
          </p:nvGrpSpPr>
          <p:grpSpPr>
            <a:xfrm>
              <a:off x="2632409" y="4419600"/>
              <a:ext cx="5509378" cy="2032081"/>
              <a:chOff x="2632409" y="4419600"/>
              <a:chExt cx="5509378" cy="2032081"/>
            </a:xfrm>
          </p:grpSpPr>
          <p:pic>
            <p:nvPicPr>
              <p:cNvPr id="22" name="Picture 4"/>
              <p:cNvPicPr>
                <a:picLocks noChangeAspect="1" noChangeArrowheads="1"/>
              </p:cNvPicPr>
              <p:nvPr/>
            </p:nvPicPr>
            <p:blipFill rotWithShape="1">
              <a:blip r:embed="rId3" cstate="print">
                <a:clrChange>
                  <a:clrFrom>
                    <a:srgbClr val="FFFFFF"/>
                  </a:clrFrom>
                  <a:clrTo>
                    <a:srgbClr val="FFFFFF">
                      <a:alpha val="0"/>
                    </a:srgbClr>
                  </a:clrTo>
                </a:clrChange>
                <a:biLevel thresh="75000"/>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l="5223" t="24746" r="3679" b="19161"/>
              <a:stretch/>
            </p:blipFill>
            <p:spPr bwMode="auto">
              <a:xfrm>
                <a:off x="3359944" y="4710924"/>
                <a:ext cx="2286000" cy="445576"/>
              </a:xfrm>
              <a:prstGeom prst="rect">
                <a:avLst/>
              </a:prstGeom>
              <a:noFill/>
              <a:ln w="19050">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0" name="Group 36"/>
              <p:cNvGrpSpPr>
                <a:grpSpLocks/>
              </p:cNvGrpSpPr>
              <p:nvPr/>
            </p:nvGrpSpPr>
            <p:grpSpPr bwMode="auto">
              <a:xfrm>
                <a:off x="6553200" y="4419600"/>
                <a:ext cx="1524000" cy="990600"/>
                <a:chOff x="2784" y="3504"/>
                <a:chExt cx="720" cy="720"/>
              </a:xfrm>
            </p:grpSpPr>
            <p:grpSp>
              <p:nvGrpSpPr>
                <p:cNvPr id="43" name="Group 39"/>
                <p:cNvGrpSpPr>
                  <a:grpSpLocks/>
                </p:cNvGrpSpPr>
                <p:nvPr/>
              </p:nvGrpSpPr>
              <p:grpSpPr bwMode="auto">
                <a:xfrm>
                  <a:off x="2959" y="3685"/>
                  <a:ext cx="430" cy="430"/>
                  <a:chOff x="2923" y="3685"/>
                  <a:chExt cx="430" cy="430"/>
                </a:xfrm>
              </p:grpSpPr>
              <p:sp>
                <p:nvSpPr>
                  <p:cNvPr id="45" name="Oval 40"/>
                  <p:cNvSpPr>
                    <a:spLocks noChangeArrowheads="1"/>
                  </p:cNvSpPr>
                  <p:nvPr/>
                </p:nvSpPr>
                <p:spPr bwMode="auto">
                  <a:xfrm>
                    <a:off x="2923" y="3685"/>
                    <a:ext cx="430" cy="430"/>
                  </a:xfrm>
                  <a:prstGeom prst="ellipse">
                    <a:avLst/>
                  </a:prstGeom>
                  <a:solidFill>
                    <a:schemeClr val="accent2">
                      <a:lumMod val="20000"/>
                      <a:lumOff val="80000"/>
                    </a:schemeClr>
                  </a:solidFill>
                  <a:ln w="12700">
                    <a:no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99CC00"/>
                      </a:solidFill>
                      <a:effectLst/>
                    </a:endParaRPr>
                  </a:p>
                </p:txBody>
              </p:sp>
              <p:sp>
                <p:nvSpPr>
                  <p:cNvPr id="46" name="Text Box 41"/>
                  <p:cNvSpPr txBox="1">
                    <a:spLocks noChangeArrowheads="1"/>
                  </p:cNvSpPr>
                  <p:nvPr/>
                </p:nvSpPr>
                <p:spPr bwMode="auto">
                  <a:xfrm>
                    <a:off x="3050" y="3687"/>
                    <a:ext cx="176" cy="33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00" tIns="45702" rIns="91400" bIns="45702">
                    <a:spAutoFit/>
                  </a:bodyPr>
                  <a:lstStyle/>
                  <a:p>
                    <a:r>
                      <a:rPr lang="en-US" sz="2400" dirty="0">
                        <a:solidFill>
                          <a:srgbClr val="0000FF"/>
                        </a:solidFill>
                        <a:effectLst/>
                        <a:latin typeface="Times New Roman" pitchFamily="18" charset="0"/>
                      </a:rPr>
                      <a:t>Z</a:t>
                    </a:r>
                  </a:p>
                </p:txBody>
              </p:sp>
            </p:grpSp>
            <p:sp>
              <p:nvSpPr>
                <p:cNvPr id="44" name="Arc 42"/>
                <p:cNvSpPr>
                  <a:spLocks/>
                </p:cNvSpPr>
                <p:nvPr/>
              </p:nvSpPr>
              <p:spPr bwMode="auto">
                <a:xfrm flipV="1">
                  <a:off x="3264" y="3685"/>
                  <a:ext cx="240" cy="443"/>
                </a:xfrm>
                <a:custGeom>
                  <a:avLst/>
                  <a:gdLst>
                    <a:gd name="G0" fmla="+- 0 0 0"/>
                    <a:gd name="G1" fmla="+- 21600 0 0"/>
                    <a:gd name="G2" fmla="+- 21600 0 0"/>
                    <a:gd name="T0" fmla="*/ 0 w 21600"/>
                    <a:gd name="T1" fmla="*/ 0 h 41034"/>
                    <a:gd name="T2" fmla="*/ 9427 w 21600"/>
                    <a:gd name="T3" fmla="*/ 41034 h 41034"/>
                    <a:gd name="T4" fmla="*/ 0 w 21600"/>
                    <a:gd name="T5" fmla="*/ 21600 h 41034"/>
                  </a:gdLst>
                  <a:ahLst/>
                  <a:cxnLst>
                    <a:cxn ang="0">
                      <a:pos x="T0" y="T1"/>
                    </a:cxn>
                    <a:cxn ang="0">
                      <a:pos x="T2" y="T3"/>
                    </a:cxn>
                    <a:cxn ang="0">
                      <a:pos x="T4" y="T5"/>
                    </a:cxn>
                  </a:cxnLst>
                  <a:rect l="0" t="0" r="r" b="b"/>
                  <a:pathLst>
                    <a:path w="21600" h="41034" fill="none" extrusionOk="0">
                      <a:moveTo>
                        <a:pt x="-1" y="0"/>
                      </a:moveTo>
                      <a:cubicBezTo>
                        <a:pt x="11929" y="0"/>
                        <a:pt x="21600" y="9670"/>
                        <a:pt x="21600" y="21600"/>
                      </a:cubicBezTo>
                      <a:cubicBezTo>
                        <a:pt x="21600" y="29874"/>
                        <a:pt x="16872" y="37422"/>
                        <a:pt x="9427" y="41034"/>
                      </a:cubicBezTo>
                    </a:path>
                    <a:path w="21600" h="41034" stroke="0" extrusionOk="0">
                      <a:moveTo>
                        <a:pt x="-1" y="0"/>
                      </a:moveTo>
                      <a:cubicBezTo>
                        <a:pt x="11929" y="0"/>
                        <a:pt x="21600" y="9670"/>
                        <a:pt x="21600" y="21600"/>
                      </a:cubicBezTo>
                      <a:cubicBezTo>
                        <a:pt x="21600" y="29874"/>
                        <a:pt x="16872" y="37422"/>
                        <a:pt x="9427" y="41034"/>
                      </a:cubicBezTo>
                      <a:lnTo>
                        <a:pt x="0" y="21600"/>
                      </a:lnTo>
                      <a:close/>
                    </a:path>
                  </a:pathLst>
                </a:custGeom>
                <a:noFill/>
                <a:ln w="25400">
                  <a:solidFill>
                    <a:srgbClr val="FC0128"/>
                  </a:solidFill>
                  <a:prstDash val="dash"/>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99CC00"/>
                    </a:solidFill>
                    <a:effectLst/>
                  </a:endParaRPr>
                </a:p>
              </p:txBody>
            </p:sp>
            <p:sp>
              <p:nvSpPr>
                <p:cNvPr id="41" name="AutoShape 37"/>
                <p:cNvSpPr>
                  <a:spLocks noChangeArrowheads="1"/>
                </p:cNvSpPr>
                <p:nvPr/>
              </p:nvSpPr>
              <p:spPr bwMode="auto">
                <a:xfrm>
                  <a:off x="2784" y="3648"/>
                  <a:ext cx="432" cy="576"/>
                </a:xfrm>
                <a:prstGeom prst="curvedRightArrow">
                  <a:avLst>
                    <a:gd name="adj1" fmla="val 5741"/>
                    <a:gd name="adj2" fmla="val 32407"/>
                    <a:gd name="adj3" fmla="val 33333"/>
                  </a:avLst>
                </a:prstGeom>
                <a:solidFill>
                  <a:srgbClr val="FC0128"/>
                </a:solidFill>
                <a:ln w="12700">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99CC00"/>
                    </a:solidFill>
                    <a:effectLst/>
                  </a:endParaRPr>
                </a:p>
              </p:txBody>
            </p:sp>
            <p:sp>
              <p:nvSpPr>
                <p:cNvPr id="42" name="Text Box 38"/>
                <p:cNvSpPr txBox="1">
                  <a:spLocks noChangeArrowheads="1"/>
                </p:cNvSpPr>
                <p:nvPr/>
              </p:nvSpPr>
              <p:spPr bwMode="auto">
                <a:xfrm>
                  <a:off x="3168" y="3504"/>
                  <a:ext cx="203" cy="336"/>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00" tIns="45702" rIns="91400" bIns="45702">
                  <a:spAutoFit/>
                </a:bodyPr>
                <a:lstStyle/>
                <a:p>
                  <a:r>
                    <a:rPr lang="en-US" sz="2400" b="1" dirty="0">
                      <a:solidFill>
                        <a:srgbClr val="FC0128"/>
                      </a:solidFill>
                      <a:effectLst/>
                      <a:latin typeface="Symbol" pitchFamily="18" charset="2"/>
                    </a:rPr>
                    <a:t>m</a:t>
                  </a:r>
                  <a:r>
                    <a:rPr lang="en-US" sz="2400" b="1" baseline="30000" dirty="0">
                      <a:solidFill>
                        <a:srgbClr val="FC0128"/>
                      </a:solidFill>
                      <a:effectLst/>
                      <a:latin typeface="Times New Roman" pitchFamily="18" charset="0"/>
                    </a:rPr>
                    <a:t>-</a:t>
                  </a:r>
                  <a:endParaRPr lang="en-US" sz="2400" b="1" dirty="0">
                    <a:solidFill>
                      <a:srgbClr val="FC0128"/>
                    </a:solidFill>
                    <a:effectLst/>
                    <a:latin typeface="Times New Roman" pitchFamily="18" charset="0"/>
                  </a:endParaRPr>
                </a:p>
              </p:txBody>
            </p:sp>
          </p:grpSp>
          <mc:AlternateContent xmlns:mc="http://schemas.openxmlformats.org/markup-compatibility/2006" xmlns:a14="http://schemas.microsoft.com/office/drawing/2010/main">
            <mc:Choice Requires="a14">
              <p:sp>
                <p:nvSpPr>
                  <p:cNvPr id="8" name="TextBox 7"/>
                  <p:cNvSpPr txBox="1"/>
                  <p:nvPr/>
                </p:nvSpPr>
                <p:spPr>
                  <a:xfrm>
                    <a:off x="2632409" y="5441753"/>
                    <a:ext cx="3694513" cy="67050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000" b="1" i="1">
                                  <a:solidFill>
                                    <a:srgbClr val="000000"/>
                                  </a:solidFill>
                                  <a:effectLst/>
                                  <a:latin typeface="Cambria Math"/>
                                </a:rPr>
                              </m:ctrlPr>
                            </m:fPr>
                            <m:num>
                              <m:r>
                                <a:rPr lang="en-US" sz="2000" b="1">
                                  <a:solidFill>
                                    <a:srgbClr val="000000"/>
                                  </a:solidFill>
                                  <a:effectLst/>
                                  <a:latin typeface="Cambria Math"/>
                                </a:rPr>
                                <m:t>𝟏</m:t>
                              </m:r>
                            </m:num>
                            <m:den>
                              <m:r>
                                <a:rPr lang="en-US" sz="2000" b="1">
                                  <a:solidFill>
                                    <a:srgbClr val="000000"/>
                                  </a:solidFill>
                                  <a:effectLst/>
                                  <a:latin typeface="Cambria Math"/>
                                  <a:ea typeface="Cambria Math"/>
                                </a:rPr>
                                <m:t>𝛕</m:t>
                              </m:r>
                            </m:den>
                          </m:f>
                          <m:r>
                            <a:rPr lang="en-US" sz="2000" b="1">
                              <a:solidFill>
                                <a:srgbClr val="000000"/>
                              </a:solidFill>
                              <a:effectLst/>
                              <a:latin typeface="Cambria Math"/>
                            </a:rPr>
                            <m:t>=</m:t>
                          </m:r>
                          <m:sSub>
                            <m:sSubPr>
                              <m:ctrlPr>
                                <a:rPr lang="en-US" sz="2000" b="1" i="1">
                                  <a:solidFill>
                                    <a:srgbClr val="000000"/>
                                  </a:solidFill>
                                  <a:effectLst/>
                                  <a:latin typeface="Cambria Math"/>
                                </a:rPr>
                              </m:ctrlPr>
                            </m:sSubPr>
                            <m:e>
                              <m:r>
                                <a:rPr lang="el-GR" sz="2000" b="1">
                                  <a:solidFill>
                                    <a:srgbClr val="000000"/>
                                  </a:solidFill>
                                  <a:effectLst/>
                                  <a:latin typeface="Cambria Math"/>
                                  <a:ea typeface="Cambria Math"/>
                                </a:rPr>
                                <m:t>𝚲</m:t>
                              </m:r>
                            </m:e>
                            <m:sub>
                              <m:r>
                                <a:rPr lang="en-US" sz="2000" b="1">
                                  <a:solidFill>
                                    <a:srgbClr val="000000"/>
                                  </a:solidFill>
                                  <a:effectLst/>
                                  <a:latin typeface="Cambria Math"/>
                                </a:rPr>
                                <m:t>𝐭𝐨𝐭𝐚𝐥</m:t>
                              </m:r>
                            </m:sub>
                          </m:sSub>
                          <m:r>
                            <a:rPr lang="en-US" sz="2000" b="1">
                              <a:solidFill>
                                <a:srgbClr val="2D2D8A"/>
                              </a:solidFill>
                              <a:effectLst/>
                              <a:latin typeface="Cambria Math"/>
                            </a:rPr>
                            <m:t>=</m:t>
                          </m:r>
                          <m:sSub>
                            <m:sSubPr>
                              <m:ctrlPr>
                                <a:rPr lang="en-US" sz="2000" b="1" i="1">
                                  <a:solidFill>
                                    <a:srgbClr val="2D2D8A"/>
                                  </a:solidFill>
                                  <a:effectLst/>
                                  <a:latin typeface="Cambria Math"/>
                                </a:rPr>
                              </m:ctrlPr>
                            </m:sSubPr>
                            <m:e>
                              <m:r>
                                <a:rPr lang="el-GR" sz="2000" b="1">
                                  <a:solidFill>
                                    <a:srgbClr val="2D2D8A"/>
                                  </a:solidFill>
                                  <a:effectLst/>
                                  <a:latin typeface="Cambria Math"/>
                                  <a:ea typeface="Cambria Math"/>
                                </a:rPr>
                                <m:t>𝚲</m:t>
                              </m:r>
                            </m:e>
                            <m:sub>
                              <m:r>
                                <a:rPr lang="en-US" sz="2000" b="1">
                                  <a:solidFill>
                                    <a:srgbClr val="2D2D8A"/>
                                  </a:solidFill>
                                  <a:effectLst/>
                                  <a:latin typeface="Cambria Math"/>
                                </a:rPr>
                                <m:t>𝐝𝐞𝐜𝐚𝐲</m:t>
                              </m:r>
                            </m:sub>
                          </m:sSub>
                          <m:r>
                            <a:rPr lang="en-US" sz="2000" b="1">
                              <a:solidFill>
                                <a:srgbClr val="2D2D8A"/>
                              </a:solidFill>
                              <a:effectLst/>
                              <a:latin typeface="Cambria Math"/>
                            </a:rPr>
                            <m:t>+</m:t>
                          </m:r>
                          <m:sSub>
                            <m:sSubPr>
                              <m:ctrlPr>
                                <a:rPr lang="en-US" sz="2000" b="1" i="1">
                                  <a:solidFill>
                                    <a:srgbClr val="FC0128"/>
                                  </a:solidFill>
                                  <a:effectLst/>
                                  <a:latin typeface="Cambria Math"/>
                                </a:rPr>
                              </m:ctrlPr>
                            </m:sSubPr>
                            <m:e>
                              <m:r>
                                <a:rPr lang="el-GR" sz="2000" b="1">
                                  <a:solidFill>
                                    <a:srgbClr val="FC0128"/>
                                  </a:solidFill>
                                  <a:effectLst/>
                                  <a:latin typeface="Cambria Math"/>
                                  <a:ea typeface="Cambria Math"/>
                                </a:rPr>
                                <m:t>𝚲</m:t>
                              </m:r>
                            </m:e>
                            <m:sub>
                              <m:r>
                                <a:rPr lang="en-US" sz="2000" b="1">
                                  <a:solidFill>
                                    <a:srgbClr val="FC0128"/>
                                  </a:solidFill>
                                  <a:effectLst/>
                                  <a:latin typeface="Cambria Math"/>
                                </a:rPr>
                                <m:t>𝐜𝐚𝐩𝐭𝐮𝐫𝐞</m:t>
                              </m:r>
                            </m:sub>
                          </m:sSub>
                        </m:oMath>
                      </m:oMathPara>
                    </a14:m>
                    <a:endParaRPr lang="en-US" sz="2000" b="1" dirty="0">
                      <a:solidFill>
                        <a:srgbClr val="2D2D8A"/>
                      </a:solidFill>
                      <a:effectLst/>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632409" y="5441753"/>
                    <a:ext cx="3694513" cy="670505"/>
                  </a:xfrm>
                  <a:prstGeom prst="rect">
                    <a:avLst/>
                  </a:prstGeom>
                  <a:blipFill rotWithShape="1">
                    <a:blip r:embed="rId5"/>
                    <a:stretch>
                      <a:fillRect/>
                    </a:stretch>
                  </a:blipFill>
                </p:spPr>
                <p:txBody>
                  <a:bodyPr/>
                  <a:lstStyle/>
                  <a:p>
                    <a:r>
                      <a:rPr lang="en-US">
                        <a:noFill/>
                      </a:rPr>
                      <a:t> </a:t>
                    </a:r>
                  </a:p>
                </p:txBody>
              </p:sp>
            </mc:Fallback>
          </mc:AlternateContent>
          <p:grpSp>
            <p:nvGrpSpPr>
              <p:cNvPr id="11" name="Group 10"/>
              <p:cNvGrpSpPr/>
              <p:nvPr/>
            </p:nvGrpSpPr>
            <p:grpSpPr>
              <a:xfrm>
                <a:off x="5382816" y="6046414"/>
                <a:ext cx="2758971" cy="405267"/>
                <a:chOff x="5255555" y="6318857"/>
                <a:chExt cx="2758971" cy="405267"/>
              </a:xfrm>
            </p:grpSpPr>
            <p:sp>
              <p:nvSpPr>
                <p:cNvPr id="9" name="Left-Up Arrow 8"/>
                <p:cNvSpPr/>
                <p:nvPr/>
              </p:nvSpPr>
              <p:spPr bwMode="auto">
                <a:xfrm flipH="1">
                  <a:off x="5255555" y="6318857"/>
                  <a:ext cx="526256" cy="331220"/>
                </a:xfrm>
                <a:prstGeom prst="leftUpArrow">
                  <a:avLst/>
                </a:prstGeom>
                <a:ln>
                  <a:solidFill>
                    <a:srgbClr val="FF0000"/>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none" lIns="91440" tIns="45720" rIns="91440" bIns="45720" numCol="1" rtlCol="0" anchor="ctr" anchorCtr="0" compatLnSpc="1">
                  <a:prstTxWarp prst="textNoShape">
                    <a:avLst/>
                  </a:prstTxWarp>
                </a:bodyPr>
                <a:lstStyle/>
                <a:p>
                  <a:endParaRPr lang="en-US" smtClean="0">
                    <a:solidFill>
                      <a:srgbClr val="99CC00"/>
                    </a:solidFill>
                    <a:effectLst/>
                  </a:endParaRPr>
                </a:p>
              </p:txBody>
            </p:sp>
            <p:sp>
              <p:nvSpPr>
                <p:cNvPr id="10" name="TextBox 9"/>
                <p:cNvSpPr txBox="1"/>
                <p:nvPr/>
              </p:nvSpPr>
              <p:spPr>
                <a:xfrm>
                  <a:off x="5893433" y="6400959"/>
                  <a:ext cx="2121093" cy="323165"/>
                </a:xfrm>
                <a:prstGeom prst="rect">
                  <a:avLst/>
                </a:prstGeom>
                <a:noFill/>
              </p:spPr>
              <p:txBody>
                <a:bodyPr wrap="none" rtlCol="0">
                  <a:spAutoFit/>
                </a:bodyPr>
                <a:lstStyle/>
                <a:p>
                  <a:r>
                    <a:rPr lang="en-US" b="1" dirty="0" smtClean="0">
                      <a:solidFill>
                        <a:srgbClr val="FF0000"/>
                      </a:solidFill>
                      <a:effectLst/>
                    </a:rPr>
                    <a:t>Extract physics here</a:t>
                  </a:r>
                  <a:endParaRPr lang="en-US" b="1" dirty="0">
                    <a:solidFill>
                      <a:srgbClr val="FF0000"/>
                    </a:solidFill>
                    <a:effectLst/>
                  </a:endParaRPr>
                </a:p>
              </p:txBody>
            </p:sp>
          </p:grpSp>
        </p:grpSp>
        <p:sp>
          <p:nvSpPr>
            <p:cNvPr id="23" name="Content Placeholder 1"/>
            <p:cNvSpPr txBox="1">
              <a:spLocks/>
            </p:cNvSpPr>
            <p:nvPr/>
          </p:nvSpPr>
          <p:spPr bwMode="auto">
            <a:xfrm>
              <a:off x="347330" y="3811686"/>
              <a:ext cx="8446180" cy="19386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marL="457106" lvl="1" indent="0" eaLnBrk="1" hangingPunct="1">
                <a:lnSpc>
                  <a:spcPct val="90000"/>
                </a:lnSpc>
                <a:spcBef>
                  <a:spcPct val="30000"/>
                </a:spcBef>
                <a:buClr>
                  <a:srgbClr val="000000"/>
                </a:buClr>
                <a:buSzPct val="75000"/>
                <a:buNone/>
              </a:pPr>
              <a:endParaRPr lang="en-US" sz="2000" dirty="0">
                <a:solidFill>
                  <a:srgbClr val="000000"/>
                </a:solidFill>
                <a:effectLst/>
              </a:endParaRPr>
            </a:p>
            <a:p>
              <a:pPr lvl="1" eaLnBrk="1" hangingPunct="1">
                <a:lnSpc>
                  <a:spcPct val="90000"/>
                </a:lnSpc>
                <a:spcBef>
                  <a:spcPct val="30000"/>
                </a:spcBef>
                <a:buClr>
                  <a:srgbClr val="000000"/>
                </a:buClr>
                <a:buSzPct val="75000"/>
              </a:pPr>
              <a:r>
                <a:rPr lang="en-US" sz="2000" dirty="0">
                  <a:solidFill>
                    <a:srgbClr val="FC0128"/>
                  </a:solidFill>
                  <a:effectLst/>
                </a:rPr>
                <a:t>Negative </a:t>
              </a:r>
              <a:r>
                <a:rPr lang="en-US" sz="2000" dirty="0" err="1">
                  <a:solidFill>
                    <a:srgbClr val="FC0128"/>
                  </a:solidFill>
                  <a:effectLst/>
                </a:rPr>
                <a:t>muons</a:t>
              </a:r>
              <a:r>
                <a:rPr lang="en-US" sz="2000" dirty="0">
                  <a:solidFill>
                    <a:srgbClr val="FC0128"/>
                  </a:solidFill>
                  <a:effectLst/>
                </a:rPr>
                <a:t> </a:t>
              </a:r>
              <a:r>
                <a:rPr lang="en-US" sz="2000" dirty="0">
                  <a:solidFill>
                    <a:srgbClr val="000000"/>
                  </a:solidFill>
                  <a:effectLst/>
                </a:rPr>
                <a:t>form “1-electron-like” </a:t>
              </a:r>
              <a:r>
                <a:rPr lang="en-US" sz="2000" dirty="0" err="1">
                  <a:solidFill>
                    <a:srgbClr val="000000"/>
                  </a:solidFill>
                  <a:effectLst/>
                </a:rPr>
                <a:t>muonic</a:t>
              </a:r>
              <a:r>
                <a:rPr lang="en-US" sz="2000" dirty="0">
                  <a:solidFill>
                    <a:srgbClr val="000000"/>
                  </a:solidFill>
                  <a:effectLst/>
                </a:rPr>
                <a:t> atoms and either decay </a:t>
              </a:r>
              <a:r>
                <a:rPr lang="en-US" sz="2000" b="1" i="1" dirty="0">
                  <a:solidFill>
                    <a:srgbClr val="000000"/>
                  </a:solidFill>
                  <a:effectLst/>
                </a:rPr>
                <a:t>or</a:t>
              </a:r>
              <a:r>
                <a:rPr lang="en-US" sz="2000" dirty="0">
                  <a:solidFill>
                    <a:srgbClr val="000000"/>
                  </a:solidFill>
                  <a:effectLst/>
                </a:rPr>
                <a:t>, undergo nuclear capture.</a:t>
              </a:r>
            </a:p>
            <a:p>
              <a:pPr marL="914210" lvl="2" indent="0" eaLnBrk="1" hangingPunct="1">
                <a:lnSpc>
                  <a:spcPct val="90000"/>
                </a:lnSpc>
                <a:spcBef>
                  <a:spcPct val="30000"/>
                </a:spcBef>
                <a:buClr>
                  <a:srgbClr val="000000"/>
                </a:buClr>
                <a:buSzPct val="75000"/>
                <a:buNone/>
              </a:pPr>
              <a:endParaRPr lang="en-US" sz="1600" dirty="0">
                <a:solidFill>
                  <a:srgbClr val="000000"/>
                </a:solidFill>
                <a:effectLst/>
              </a:endParaRPr>
            </a:p>
            <a:p>
              <a:pPr lvl="2" eaLnBrk="1" hangingPunct="1">
                <a:lnSpc>
                  <a:spcPct val="90000"/>
                </a:lnSpc>
                <a:spcBef>
                  <a:spcPct val="30000"/>
                </a:spcBef>
                <a:buClr>
                  <a:srgbClr val="000000"/>
                </a:buClr>
                <a:buSzPct val="75000"/>
              </a:pPr>
              <a:r>
                <a:rPr lang="en-US" sz="1600" dirty="0">
                  <a:solidFill>
                    <a:srgbClr val="000000"/>
                  </a:solidFill>
                  <a:effectLst/>
                </a:rPr>
                <a:t>The decay and capture rates add; lifetime is “shorter” </a:t>
              </a:r>
            </a:p>
          </p:txBody>
        </p:sp>
      </p:grpSp>
      <p:grpSp>
        <p:nvGrpSpPr>
          <p:cNvPr id="3" name="Group 2"/>
          <p:cNvGrpSpPr/>
          <p:nvPr/>
        </p:nvGrpSpPr>
        <p:grpSpPr>
          <a:xfrm>
            <a:off x="347330" y="2181702"/>
            <a:ext cx="8446180" cy="1868825"/>
            <a:chOff x="347330" y="2181700"/>
            <a:chExt cx="8446180" cy="1868825"/>
          </a:xfrm>
        </p:grpSpPr>
        <p:grpSp>
          <p:nvGrpSpPr>
            <p:cNvPr id="7" name="Group 6"/>
            <p:cNvGrpSpPr/>
            <p:nvPr/>
          </p:nvGrpSpPr>
          <p:grpSpPr>
            <a:xfrm>
              <a:off x="6326922" y="2971800"/>
              <a:ext cx="1524000" cy="1078725"/>
              <a:chOff x="203200" y="1524000"/>
              <a:chExt cx="1524000" cy="1078725"/>
            </a:xfrm>
          </p:grpSpPr>
          <p:sp>
            <p:nvSpPr>
              <p:cNvPr id="32" name="AutoShape 37"/>
              <p:cNvSpPr>
                <a:spLocks noChangeArrowheads="1"/>
              </p:cNvSpPr>
              <p:nvPr/>
            </p:nvSpPr>
            <p:spPr bwMode="auto">
              <a:xfrm>
                <a:off x="203200" y="1810245"/>
                <a:ext cx="914400" cy="792480"/>
              </a:xfrm>
              <a:prstGeom prst="curvedRightArrow">
                <a:avLst>
                  <a:gd name="adj1" fmla="val 5741"/>
                  <a:gd name="adj2" fmla="val 32407"/>
                  <a:gd name="adj3" fmla="val 33333"/>
                </a:avLst>
              </a:prstGeom>
              <a:solidFill>
                <a:srgbClr val="FC0128"/>
              </a:solidFill>
              <a:ln w="12700">
                <a:noFill/>
                <a:miter lim="800000"/>
                <a:headEnd/>
                <a:tailEnd/>
              </a:ln>
              <a:effectLst/>
              <a:extLst/>
            </p:spPr>
            <p:txBody>
              <a:bodyPr wrap="none" anchor="ctr"/>
              <a:lstStyle/>
              <a:p>
                <a:endParaRPr lang="en-US">
                  <a:solidFill>
                    <a:srgbClr val="99CC00"/>
                  </a:solidFill>
                  <a:effectLst/>
                </a:endParaRPr>
              </a:p>
            </p:txBody>
          </p:sp>
          <p:sp>
            <p:nvSpPr>
              <p:cNvPr id="33" name="Text Box 38"/>
              <p:cNvSpPr txBox="1">
                <a:spLocks noChangeArrowheads="1"/>
              </p:cNvSpPr>
              <p:nvPr/>
            </p:nvSpPr>
            <p:spPr bwMode="auto">
              <a:xfrm>
                <a:off x="1021161" y="1524000"/>
                <a:ext cx="429683" cy="461628"/>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00" tIns="45702" rIns="91400" bIns="45702">
                <a:spAutoFit/>
              </a:bodyPr>
              <a:lstStyle/>
              <a:p>
                <a:r>
                  <a:rPr lang="en-US" sz="2400" b="1" dirty="0">
                    <a:solidFill>
                      <a:srgbClr val="FC0128"/>
                    </a:solidFill>
                    <a:effectLst/>
                    <a:latin typeface="Times New Roman" pitchFamily="18" charset="0"/>
                    <a:cs typeface="Times New Roman" pitchFamily="18" charset="0"/>
                  </a:rPr>
                  <a:t>e</a:t>
                </a:r>
                <a:r>
                  <a:rPr lang="en-US" sz="2400" b="1" baseline="30000" dirty="0">
                    <a:solidFill>
                      <a:srgbClr val="FC0128"/>
                    </a:solidFill>
                    <a:effectLst/>
                    <a:latin typeface="Times New Roman" pitchFamily="18" charset="0"/>
                  </a:rPr>
                  <a:t>-</a:t>
                </a:r>
                <a:endParaRPr lang="en-US" sz="2400" b="1" dirty="0">
                  <a:solidFill>
                    <a:srgbClr val="FC0128"/>
                  </a:solidFill>
                  <a:effectLst/>
                  <a:latin typeface="Times New Roman" pitchFamily="18" charset="0"/>
                </a:endParaRPr>
              </a:p>
            </p:txBody>
          </p:sp>
          <p:sp>
            <p:nvSpPr>
              <p:cNvPr id="37" name="Text Box 41"/>
              <p:cNvSpPr txBox="1">
                <a:spLocks noChangeArrowheads="1"/>
              </p:cNvSpPr>
              <p:nvPr/>
            </p:nvSpPr>
            <p:spPr bwMode="auto">
              <a:xfrm>
                <a:off x="1021159" y="1899755"/>
                <a:ext cx="426639" cy="400073"/>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00" tIns="45702" rIns="91400" bIns="45702">
                <a:spAutoFit/>
              </a:bodyPr>
              <a:lstStyle/>
              <a:p>
                <a:r>
                  <a:rPr lang="en-US" sz="2000" b="1" dirty="0">
                    <a:solidFill>
                      <a:srgbClr val="0000FF"/>
                    </a:solidFill>
                    <a:effectLst/>
                    <a:latin typeface="Symbol" pitchFamily="18" charset="2"/>
                  </a:rPr>
                  <a:t>m</a:t>
                </a:r>
                <a:r>
                  <a:rPr lang="en-US" sz="2000" b="1" baseline="30000" dirty="0">
                    <a:solidFill>
                      <a:srgbClr val="0000FF"/>
                    </a:solidFill>
                    <a:effectLst/>
                    <a:latin typeface="Symbol" pitchFamily="18" charset="2"/>
                  </a:rPr>
                  <a:t>+</a:t>
                </a:r>
                <a:endParaRPr lang="en-US" sz="2000" b="1" dirty="0">
                  <a:solidFill>
                    <a:srgbClr val="0000FF"/>
                  </a:solidFill>
                  <a:effectLst/>
                  <a:latin typeface="Symbol" pitchFamily="18" charset="2"/>
                </a:endParaRPr>
              </a:p>
            </p:txBody>
          </p:sp>
          <p:sp>
            <p:nvSpPr>
              <p:cNvPr id="35" name="Arc 42"/>
              <p:cNvSpPr>
                <a:spLocks/>
              </p:cNvSpPr>
              <p:nvPr/>
            </p:nvSpPr>
            <p:spPr bwMode="auto">
              <a:xfrm flipV="1">
                <a:off x="1219200" y="1861151"/>
                <a:ext cx="508000" cy="609494"/>
              </a:xfrm>
              <a:custGeom>
                <a:avLst/>
                <a:gdLst>
                  <a:gd name="G0" fmla="+- 0 0 0"/>
                  <a:gd name="G1" fmla="+- 21600 0 0"/>
                  <a:gd name="G2" fmla="+- 21600 0 0"/>
                  <a:gd name="T0" fmla="*/ 0 w 21600"/>
                  <a:gd name="T1" fmla="*/ 0 h 41034"/>
                  <a:gd name="T2" fmla="*/ 9427 w 21600"/>
                  <a:gd name="T3" fmla="*/ 41034 h 41034"/>
                  <a:gd name="T4" fmla="*/ 0 w 21600"/>
                  <a:gd name="T5" fmla="*/ 21600 h 41034"/>
                </a:gdLst>
                <a:ahLst/>
                <a:cxnLst>
                  <a:cxn ang="0">
                    <a:pos x="T0" y="T1"/>
                  </a:cxn>
                  <a:cxn ang="0">
                    <a:pos x="T2" y="T3"/>
                  </a:cxn>
                  <a:cxn ang="0">
                    <a:pos x="T4" y="T5"/>
                  </a:cxn>
                </a:cxnLst>
                <a:rect l="0" t="0" r="r" b="b"/>
                <a:pathLst>
                  <a:path w="21600" h="41034" fill="none" extrusionOk="0">
                    <a:moveTo>
                      <a:pt x="-1" y="0"/>
                    </a:moveTo>
                    <a:cubicBezTo>
                      <a:pt x="11929" y="0"/>
                      <a:pt x="21600" y="9670"/>
                      <a:pt x="21600" y="21600"/>
                    </a:cubicBezTo>
                    <a:cubicBezTo>
                      <a:pt x="21600" y="29874"/>
                      <a:pt x="16872" y="37422"/>
                      <a:pt x="9427" y="41034"/>
                    </a:cubicBezTo>
                  </a:path>
                  <a:path w="21600" h="41034" stroke="0" extrusionOk="0">
                    <a:moveTo>
                      <a:pt x="-1" y="0"/>
                    </a:moveTo>
                    <a:cubicBezTo>
                      <a:pt x="11929" y="0"/>
                      <a:pt x="21600" y="9670"/>
                      <a:pt x="21600" y="21600"/>
                    </a:cubicBezTo>
                    <a:cubicBezTo>
                      <a:pt x="21600" y="29874"/>
                      <a:pt x="16872" y="37422"/>
                      <a:pt x="9427" y="41034"/>
                    </a:cubicBezTo>
                    <a:lnTo>
                      <a:pt x="0" y="21600"/>
                    </a:lnTo>
                    <a:close/>
                  </a:path>
                </a:pathLst>
              </a:custGeom>
              <a:noFill/>
              <a:ln w="25400">
                <a:solidFill>
                  <a:srgbClr val="FC0128"/>
                </a:solidFill>
                <a:prstDash val="dash"/>
                <a:round/>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99CC00"/>
                  </a:solidFill>
                  <a:effectLst/>
                </a:endParaRPr>
              </a:p>
            </p:txBody>
          </p:sp>
          <p:sp>
            <p:nvSpPr>
              <p:cNvPr id="6" name="Oval 5"/>
              <p:cNvSpPr/>
              <p:nvPr/>
            </p:nvSpPr>
            <p:spPr bwMode="auto">
              <a:xfrm>
                <a:off x="887282" y="2051994"/>
                <a:ext cx="140475" cy="140475"/>
              </a:xfrm>
              <a:prstGeom prst="ellipse">
                <a:avLst/>
              </a:prstGeom>
              <a:solidFill>
                <a:srgbClr val="0000FF"/>
              </a:solidFill>
              <a:ln w="9525" cap="flat" cmpd="sng" algn="ctr">
                <a:noFill/>
                <a:prstDash val="solid"/>
                <a:round/>
                <a:headEnd type="none" w="med" len="med"/>
                <a:tailEnd type="none" w="med" len="med"/>
              </a:ln>
              <a:effectLst/>
              <a:extLst/>
            </p:spPr>
            <p:txBody>
              <a:bodyPr vert="horz" wrap="none" lIns="91440" tIns="45720" rIns="91440" bIns="45720" numCol="1" rtlCol="0" anchor="ctr" anchorCtr="0" compatLnSpc="1">
                <a:prstTxWarp prst="textNoShape">
                  <a:avLst/>
                </a:prstTxWarp>
              </a:bodyPr>
              <a:lstStyle/>
              <a:p>
                <a:endParaRPr lang="en-US" smtClean="0">
                  <a:solidFill>
                    <a:srgbClr val="99CC00"/>
                  </a:solidFill>
                  <a:effectLst/>
                </a:endParaRPr>
              </a:p>
            </p:txBody>
          </p:sp>
        </p:grpSp>
        <p:sp>
          <p:nvSpPr>
            <p:cNvPr id="24" name="Content Placeholder 1"/>
            <p:cNvSpPr txBox="1">
              <a:spLocks/>
            </p:cNvSpPr>
            <p:nvPr/>
          </p:nvSpPr>
          <p:spPr bwMode="auto">
            <a:xfrm>
              <a:off x="347330" y="2181700"/>
              <a:ext cx="8446180" cy="132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cs typeface="+mn-cs"/>
                </a:defRPr>
              </a:lvl2pPr>
              <a:lvl3pPr marL="1143000" indent="-228600" algn="l" rtl="0" eaLnBrk="0" fontAlgn="base" hangingPunct="0">
                <a:spcBef>
                  <a:spcPct val="20000"/>
                </a:spcBef>
                <a:spcAft>
                  <a:spcPct val="0"/>
                </a:spcAft>
                <a:buChar char="•"/>
                <a:defRPr sz="2400">
                  <a:solidFill>
                    <a:schemeClr val="tx1"/>
                  </a:solidFill>
                  <a:latin typeface="+mn-lt"/>
                  <a:cs typeface="+mn-cs"/>
                </a:defRPr>
              </a:lvl3pPr>
              <a:lvl4pPr marL="1600200" indent="-228600" algn="l" rtl="0" eaLnBrk="0" fontAlgn="base" hangingPunct="0">
                <a:spcBef>
                  <a:spcPct val="20000"/>
                </a:spcBef>
                <a:spcAft>
                  <a:spcPct val="0"/>
                </a:spcAft>
                <a:buChar char="–"/>
                <a:defRPr sz="2000">
                  <a:solidFill>
                    <a:schemeClr val="tx1"/>
                  </a:solidFill>
                  <a:latin typeface="+mn-lt"/>
                  <a:cs typeface="+mn-cs"/>
                </a:defRPr>
              </a:lvl4pPr>
              <a:lvl5pPr marL="2057400" indent="-228600" algn="l" rtl="0" eaLnBrk="0" fontAlgn="base" hangingPunct="0">
                <a:spcBef>
                  <a:spcPct val="20000"/>
                </a:spcBef>
                <a:spcAft>
                  <a:spcPct val="0"/>
                </a:spcAft>
                <a:buChar char="»"/>
                <a:defRPr sz="2000">
                  <a:solidFill>
                    <a:schemeClr val="tx1"/>
                  </a:solidFill>
                  <a:latin typeface="+mn-lt"/>
                  <a:cs typeface="+mn-cs"/>
                </a:defRPr>
              </a:lvl5pPr>
              <a:lvl6pPr marL="2514600" indent="-228600" algn="l" rtl="0" fontAlgn="base">
                <a:spcBef>
                  <a:spcPct val="20000"/>
                </a:spcBef>
                <a:spcAft>
                  <a:spcPct val="0"/>
                </a:spcAft>
                <a:buChar char="»"/>
                <a:defRPr sz="2000">
                  <a:solidFill>
                    <a:schemeClr val="tx1"/>
                  </a:solidFill>
                  <a:latin typeface="+mn-lt"/>
                  <a:cs typeface="+mn-cs"/>
                </a:defRPr>
              </a:lvl6pPr>
              <a:lvl7pPr marL="2971800" indent="-228600" algn="l" rtl="0" fontAlgn="base">
                <a:spcBef>
                  <a:spcPct val="20000"/>
                </a:spcBef>
                <a:spcAft>
                  <a:spcPct val="0"/>
                </a:spcAft>
                <a:buChar char="»"/>
                <a:defRPr sz="2000">
                  <a:solidFill>
                    <a:schemeClr val="tx1"/>
                  </a:solidFill>
                  <a:latin typeface="+mn-lt"/>
                  <a:cs typeface="+mn-cs"/>
                </a:defRPr>
              </a:lvl7pPr>
              <a:lvl8pPr marL="3429000" indent="-228600" algn="l" rtl="0" fontAlgn="base">
                <a:spcBef>
                  <a:spcPct val="20000"/>
                </a:spcBef>
                <a:spcAft>
                  <a:spcPct val="0"/>
                </a:spcAft>
                <a:buChar char="»"/>
                <a:defRPr sz="2000">
                  <a:solidFill>
                    <a:schemeClr val="tx1"/>
                  </a:solidFill>
                  <a:latin typeface="+mn-lt"/>
                  <a:cs typeface="+mn-cs"/>
                </a:defRPr>
              </a:lvl8pPr>
              <a:lvl9pPr marL="3886200" indent="-228600" algn="l" rtl="0" fontAlgn="base">
                <a:spcBef>
                  <a:spcPct val="20000"/>
                </a:spcBef>
                <a:spcAft>
                  <a:spcPct val="0"/>
                </a:spcAft>
                <a:buChar char="»"/>
                <a:defRPr sz="2000">
                  <a:solidFill>
                    <a:schemeClr val="tx1"/>
                  </a:solidFill>
                  <a:latin typeface="+mn-lt"/>
                  <a:cs typeface="+mn-cs"/>
                </a:defRPr>
              </a:lvl9pPr>
            </a:lstStyle>
            <a:p>
              <a:pPr eaLnBrk="1" hangingPunct="1">
                <a:lnSpc>
                  <a:spcPct val="90000"/>
                </a:lnSpc>
                <a:spcBef>
                  <a:spcPct val="30000"/>
                </a:spcBef>
                <a:buClr>
                  <a:srgbClr val="000000"/>
                </a:buClr>
                <a:buSzPct val="75000"/>
              </a:pPr>
              <a:r>
                <a:rPr lang="en-US" sz="2400" b="1" dirty="0">
                  <a:solidFill>
                    <a:srgbClr val="0070C0"/>
                  </a:solidFill>
                  <a:effectLst/>
                </a:rPr>
                <a:t>Muons stopped in matter:</a:t>
              </a:r>
              <a:endParaRPr lang="en-US" sz="2000" dirty="0">
                <a:solidFill>
                  <a:srgbClr val="000000"/>
                </a:solidFill>
                <a:effectLst/>
              </a:endParaRPr>
            </a:p>
            <a:p>
              <a:pPr lvl="1" eaLnBrk="1" hangingPunct="1">
                <a:lnSpc>
                  <a:spcPct val="90000"/>
                </a:lnSpc>
                <a:spcBef>
                  <a:spcPct val="30000"/>
                </a:spcBef>
                <a:buClr>
                  <a:srgbClr val="000000"/>
                </a:buClr>
                <a:buSzPct val="75000"/>
              </a:pPr>
              <a:r>
                <a:rPr lang="en-US" sz="2000" dirty="0">
                  <a:solidFill>
                    <a:srgbClr val="0000FF"/>
                  </a:solidFill>
                  <a:effectLst/>
                </a:rPr>
                <a:t>Positive </a:t>
              </a:r>
              <a:r>
                <a:rPr lang="en-US" sz="2000" dirty="0" err="1">
                  <a:solidFill>
                    <a:srgbClr val="0000FF"/>
                  </a:solidFill>
                  <a:effectLst/>
                </a:rPr>
                <a:t>muons</a:t>
              </a:r>
              <a:r>
                <a:rPr lang="en-US" sz="2000" dirty="0">
                  <a:solidFill>
                    <a:srgbClr val="0000FF"/>
                  </a:solidFill>
                  <a:effectLst/>
                </a:rPr>
                <a:t> </a:t>
              </a:r>
              <a:r>
                <a:rPr lang="en-US" sz="2000" dirty="0">
                  <a:solidFill>
                    <a:srgbClr val="000000"/>
                  </a:solidFill>
                  <a:effectLst/>
                </a:rPr>
                <a:t>decay “as if” free, or form atomic-bound </a:t>
              </a:r>
              <a:r>
                <a:rPr lang="en-US" sz="2000" dirty="0" err="1">
                  <a:solidFill>
                    <a:srgbClr val="000000"/>
                  </a:solidFill>
                  <a:effectLst/>
                </a:rPr>
                <a:t>muonium</a:t>
              </a:r>
              <a:r>
                <a:rPr lang="en-US" sz="2000" dirty="0">
                  <a:solidFill>
                    <a:srgbClr val="000000"/>
                  </a:solidFill>
                  <a:effectLst/>
                </a:rPr>
                <a:t> … with a lifetime shift expected at the ~ ppb level</a:t>
              </a:r>
            </a:p>
            <a:p>
              <a:pPr lvl="1" eaLnBrk="1" hangingPunct="1">
                <a:lnSpc>
                  <a:spcPct val="90000"/>
                </a:lnSpc>
                <a:spcBef>
                  <a:spcPct val="30000"/>
                </a:spcBef>
                <a:buClr>
                  <a:srgbClr val="000000"/>
                </a:buClr>
                <a:buSzPct val="75000"/>
              </a:pPr>
              <a:r>
                <a:rPr lang="en-US" sz="2000" dirty="0">
                  <a:solidFill>
                    <a:srgbClr val="000000"/>
                  </a:solidFill>
                  <a:effectLst/>
                  <a:sym typeface="Wingdings" pitchFamily="2" charset="2"/>
                </a:rPr>
                <a:t> most precise Fermi Constant</a:t>
              </a:r>
              <a:endParaRPr lang="en-US" sz="2000" dirty="0">
                <a:solidFill>
                  <a:srgbClr val="000000"/>
                </a:solidFill>
                <a:effectLst/>
              </a:endParaRPr>
            </a:p>
            <a:p>
              <a:pPr lvl="1" eaLnBrk="1" hangingPunct="1">
                <a:lnSpc>
                  <a:spcPct val="90000"/>
                </a:lnSpc>
                <a:spcBef>
                  <a:spcPct val="30000"/>
                </a:spcBef>
                <a:buClr>
                  <a:srgbClr val="000000"/>
                </a:buClr>
                <a:buSzPct val="75000"/>
              </a:pPr>
              <a:endParaRPr lang="en-US" sz="2000" dirty="0">
                <a:solidFill>
                  <a:srgbClr val="000000"/>
                </a:solidFill>
                <a:effectLst/>
              </a:endParaRPr>
            </a:p>
            <a:p>
              <a:pPr marL="457106" lvl="1" indent="0" eaLnBrk="1" hangingPunct="1">
                <a:lnSpc>
                  <a:spcPct val="90000"/>
                </a:lnSpc>
                <a:spcBef>
                  <a:spcPct val="30000"/>
                </a:spcBef>
                <a:buClr>
                  <a:srgbClr val="000000"/>
                </a:buClr>
                <a:buSzPct val="75000"/>
                <a:buNone/>
              </a:pPr>
              <a:endParaRPr lang="en-US" sz="2000" dirty="0">
                <a:solidFill>
                  <a:srgbClr val="000000"/>
                </a:solidFill>
                <a:effectLst/>
              </a:endParaRPr>
            </a:p>
          </p:txBody>
        </p:sp>
      </p:grpSp>
    </p:spTree>
    <p:extLst>
      <p:ext uri="{BB962C8B-B14F-4D97-AF65-F5344CB8AC3E}">
        <p14:creationId xmlns:p14="http://schemas.microsoft.com/office/powerpoint/2010/main" val="800389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lum/>
            <a:alphaModFix/>
          </a:blip>
          <a:srcRect/>
          <a:stretch>
            <a:fillRect/>
          </a:stretch>
        </p:blipFill>
        <p:spPr>
          <a:xfrm>
            <a:off x="177738" y="3119875"/>
            <a:ext cx="4028288" cy="2290325"/>
          </a:xfrm>
          <a:prstGeom prst="rect">
            <a:avLst/>
          </a:prstGeom>
          <a:noFill/>
          <a:ln>
            <a:noFill/>
          </a:ln>
        </p:spPr>
      </p:pic>
      <p:sp>
        <p:nvSpPr>
          <p:cNvPr id="221187" name="Rectangle 4"/>
          <p:cNvSpPr>
            <a:spLocks noGrp="1" noChangeArrowheads="1"/>
          </p:cNvSpPr>
          <p:nvPr>
            <p:ph type="title"/>
          </p:nvPr>
        </p:nvSpPr>
        <p:spPr>
          <a:xfrm>
            <a:off x="910040" y="139121"/>
            <a:ext cx="7543800" cy="474368"/>
          </a:xfrm>
        </p:spPr>
        <p:txBody>
          <a:bodyPr/>
          <a:lstStyle/>
          <a:p>
            <a:pPr algn="l"/>
            <a:r>
              <a:rPr lang="en-US" sz="2400" dirty="0"/>
              <a:t>Stopping targets selected to control spin</a:t>
            </a:r>
          </a:p>
        </p:txBody>
      </p:sp>
      <p:sp>
        <p:nvSpPr>
          <p:cNvPr id="221188" name="Rectangle 12"/>
          <p:cNvSpPr>
            <a:spLocks noGrp="1" noChangeArrowheads="1"/>
          </p:cNvSpPr>
          <p:nvPr>
            <p:ph type="body" idx="1"/>
          </p:nvPr>
        </p:nvSpPr>
        <p:spPr>
          <a:xfrm>
            <a:off x="4465291" y="3340589"/>
            <a:ext cx="4343457" cy="1396022"/>
          </a:xfrm>
        </p:spPr>
        <p:txBody>
          <a:bodyPr/>
          <a:lstStyle/>
          <a:p>
            <a:pPr marL="0" indent="0">
              <a:lnSpc>
                <a:spcPct val="70000"/>
              </a:lnSpc>
              <a:buNone/>
            </a:pPr>
            <a:r>
              <a:rPr lang="en-US" dirty="0" smtClean="0"/>
              <a:t>AK-3*</a:t>
            </a:r>
          </a:p>
          <a:p>
            <a:pPr lvl="1">
              <a:lnSpc>
                <a:spcPct val="70000"/>
              </a:lnSpc>
            </a:pPr>
            <a:r>
              <a:rPr lang="en-US" sz="1800" dirty="0">
                <a:solidFill>
                  <a:schemeClr val="accent2"/>
                </a:solidFill>
              </a:rPr>
              <a:t>Internal 0.5 T transverse field</a:t>
            </a:r>
          </a:p>
          <a:p>
            <a:pPr lvl="1">
              <a:lnSpc>
                <a:spcPct val="70000"/>
              </a:lnSpc>
            </a:pPr>
            <a:r>
              <a:rPr lang="en-US" sz="1800" dirty="0" err="1">
                <a:solidFill>
                  <a:schemeClr val="accent2"/>
                </a:solidFill>
              </a:rPr>
              <a:t>Precess</a:t>
            </a:r>
            <a:r>
              <a:rPr lang="en-US" sz="1800" dirty="0">
                <a:solidFill>
                  <a:schemeClr val="accent2"/>
                </a:solidFill>
              </a:rPr>
              <a:t> rapidly</a:t>
            </a:r>
          </a:p>
          <a:p>
            <a:pPr lvl="1">
              <a:lnSpc>
                <a:spcPct val="70000"/>
              </a:lnSpc>
            </a:pPr>
            <a:r>
              <a:rPr lang="en-US" sz="1800" dirty="0" err="1">
                <a:solidFill>
                  <a:schemeClr val="accent2"/>
                </a:solidFill>
              </a:rPr>
              <a:t>Dephase</a:t>
            </a:r>
            <a:r>
              <a:rPr lang="en-US" sz="1800" dirty="0">
                <a:solidFill>
                  <a:schemeClr val="accent2"/>
                </a:solidFill>
              </a:rPr>
              <a:t> owing to different arrival times </a:t>
            </a:r>
          </a:p>
        </p:txBody>
      </p:sp>
      <p:sp>
        <p:nvSpPr>
          <p:cNvPr id="221193" name="Text Box 16"/>
          <p:cNvSpPr txBox="1">
            <a:spLocks noChangeArrowheads="1"/>
          </p:cNvSpPr>
          <p:nvPr/>
        </p:nvSpPr>
        <p:spPr bwMode="auto">
          <a:xfrm>
            <a:off x="1371600" y="2133600"/>
            <a:ext cx="1143000" cy="279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spcBef>
                <a:spcPct val="50000"/>
              </a:spcBef>
            </a:pPr>
            <a:r>
              <a:rPr lang="en-US" sz="1800" b="1">
                <a:solidFill>
                  <a:srgbClr val="FFFFFF"/>
                </a:solidFill>
                <a:effectLst/>
              </a:rPr>
              <a:t>Quartz</a:t>
            </a:r>
          </a:p>
        </p:txBody>
      </p:sp>
      <mc:AlternateContent xmlns:mc="http://schemas.openxmlformats.org/markup-compatibility/2006" xmlns:a14="http://schemas.microsoft.com/office/drawing/2010/main">
        <mc:Choice Requires="a14">
          <p:sp>
            <p:nvSpPr>
              <p:cNvPr id="13" name="TextBox 12"/>
              <p:cNvSpPr txBox="1"/>
              <p:nvPr/>
            </p:nvSpPr>
            <p:spPr>
              <a:xfrm>
                <a:off x="2" y="2"/>
                <a:ext cx="769495" cy="576633"/>
              </a:xfrm>
              <a:prstGeom prst="rect">
                <a:avLst/>
              </a:prstGeom>
              <a:solidFill>
                <a:schemeClr val="accent3">
                  <a:lumMod val="85000"/>
                </a:schemeClr>
              </a:solidFill>
              <a:ln>
                <a:solidFill>
                  <a:schemeClr val="tx1"/>
                </a:solidFill>
              </a:ln>
            </p:spPr>
            <p:txBody>
              <a:bodyPr wrap="square" lIns="91420" tIns="45711" rIns="91420" bIns="45711" rtlCol="0">
                <a:spAutoFit/>
              </a:bodyPr>
              <a:lstStyle/>
              <a:p>
                <a:pPr/>
                <a14:m>
                  <m:oMathPara xmlns:m="http://schemas.openxmlformats.org/officeDocument/2006/math">
                    <m:oMathParaPr>
                      <m:jc m:val="center"/>
                    </m:oMathParaPr>
                    <m:oMath xmlns:m="http://schemas.openxmlformats.org/officeDocument/2006/math">
                      <m:sSub>
                        <m:sSubPr>
                          <m:ctrlPr>
                            <a:rPr lang="en-US" sz="2800" i="1">
                              <a:solidFill>
                                <a:srgbClr val="0000FF"/>
                              </a:solidFill>
                              <a:effectLst/>
                              <a:latin typeface="Cambria Math"/>
                            </a:rPr>
                          </m:ctrlPr>
                        </m:sSubPr>
                        <m:e>
                          <m:r>
                            <a:rPr lang="en-US" sz="2800">
                              <a:solidFill>
                                <a:srgbClr val="0000FF"/>
                              </a:solidFill>
                              <a:effectLst/>
                              <a:latin typeface="Cambria Math"/>
                            </a:rPr>
                            <m:t>  </m:t>
                          </m:r>
                          <m:r>
                            <m:rPr>
                              <m:sty m:val="p"/>
                            </m:rPr>
                            <a:rPr lang="en-US" sz="2800">
                              <a:solidFill>
                                <a:srgbClr val="0000FF"/>
                              </a:solidFill>
                              <a:effectLst/>
                              <a:latin typeface="Cambria Math"/>
                              <a:ea typeface="Cambria Math"/>
                            </a:rPr>
                            <m:t>τ</m:t>
                          </m:r>
                        </m:e>
                        <m:sub>
                          <m:sSup>
                            <m:sSupPr>
                              <m:ctrlPr>
                                <a:rPr lang="en-US" sz="2800" i="1">
                                  <a:solidFill>
                                    <a:srgbClr val="0000FF"/>
                                  </a:solidFill>
                                  <a:effectLst/>
                                  <a:latin typeface="Cambria Math"/>
                                </a:rPr>
                              </m:ctrlPr>
                            </m:sSupPr>
                            <m:e>
                              <m:r>
                                <m:rPr>
                                  <m:sty m:val="p"/>
                                </m:rPr>
                                <a:rPr lang="en-US" sz="2800">
                                  <a:solidFill>
                                    <a:srgbClr val="0000FF"/>
                                  </a:solidFill>
                                  <a:effectLst/>
                                  <a:latin typeface="Cambria Math"/>
                                  <a:ea typeface="Cambria Math"/>
                                </a:rPr>
                                <m:t>μ</m:t>
                              </m:r>
                            </m:e>
                            <m:sup>
                              <m:r>
                                <a:rPr lang="en-US" sz="2800">
                                  <a:solidFill>
                                    <a:srgbClr val="0000FF"/>
                                  </a:solidFill>
                                  <a:effectLst/>
                                  <a:latin typeface="Cambria Math"/>
                                </a:rPr>
                                <m:t>+</m:t>
                              </m:r>
                            </m:sup>
                          </m:sSup>
                        </m:sub>
                      </m:sSub>
                    </m:oMath>
                  </m:oMathPara>
                </a14:m>
                <a:endParaRPr lang="en-US" sz="2800" dirty="0">
                  <a:solidFill>
                    <a:srgbClr val="0000FF"/>
                  </a:solidFill>
                  <a:effectLst/>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0" y="0"/>
                <a:ext cx="769495" cy="576633"/>
              </a:xfrm>
              <a:prstGeom prst="rect">
                <a:avLst/>
              </a:prstGeom>
              <a:blipFill rotWithShape="1">
                <a:blip r:embed="rId4"/>
                <a:stretch>
                  <a:fillRect/>
                </a:stretch>
              </a:blipFill>
              <a:ln>
                <a:solidFill>
                  <a:schemeClr val="tx1"/>
                </a:solidFill>
              </a:ln>
            </p:spPr>
            <p:txBody>
              <a:bodyPr/>
              <a:lstStyle/>
              <a:p>
                <a:r>
                  <a:rPr lang="en-US">
                    <a:noFill/>
                  </a:rPr>
                  <a:t> </a:t>
                </a:r>
              </a:p>
            </p:txBody>
          </p:sp>
        </mc:Fallback>
      </mc:AlternateContent>
      <p:pic>
        <p:nvPicPr>
          <p:cNvPr id="14"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9495" y="838200"/>
            <a:ext cx="2514600" cy="1885950"/>
          </a:xfrm>
          <a:prstGeom prst="rect">
            <a:avLst/>
          </a:prstGeom>
          <a:noFill/>
          <a:ln w="9525" algn="ctr">
            <a:noFill/>
            <a:miter lim="800000"/>
            <a:headEnd/>
            <a:tailEnd/>
          </a:ln>
        </p:spPr>
      </p:pic>
      <p:sp>
        <p:nvSpPr>
          <p:cNvPr id="2" name="TextBox 1"/>
          <p:cNvSpPr txBox="1"/>
          <p:nvPr/>
        </p:nvSpPr>
        <p:spPr>
          <a:xfrm>
            <a:off x="1067468" y="826770"/>
            <a:ext cx="2291580" cy="329659"/>
          </a:xfrm>
          <a:prstGeom prst="rect">
            <a:avLst/>
          </a:prstGeom>
          <a:noFill/>
        </p:spPr>
        <p:txBody>
          <a:bodyPr wrap="none" lIns="91420" tIns="45711" rIns="91420" bIns="45711" rtlCol="0">
            <a:spAutoFit/>
          </a:bodyPr>
          <a:lstStyle/>
          <a:p>
            <a:r>
              <a:rPr lang="en-US" b="1" dirty="0" smtClean="0">
                <a:solidFill>
                  <a:srgbClr val="FFFFFF"/>
                </a:solidFill>
                <a:effectLst/>
              </a:rPr>
              <a:t>AK-3 Internal B ~ 0.5 T</a:t>
            </a:r>
            <a:endParaRPr lang="en-US" b="1" dirty="0">
              <a:solidFill>
                <a:srgbClr val="FFFFFF"/>
              </a:solidFill>
              <a:effectLst/>
            </a:endParaRPr>
          </a:p>
        </p:txBody>
      </p:sp>
      <mc:AlternateContent xmlns:mc="http://schemas.openxmlformats.org/markup-compatibility/2006" xmlns:a14="http://schemas.microsoft.com/office/drawing/2010/main">
        <mc:Choice Requires="a14">
          <p:sp>
            <p:nvSpPr>
              <p:cNvPr id="4" name="TextBox 3"/>
              <p:cNvSpPr txBox="1"/>
              <p:nvPr/>
            </p:nvSpPr>
            <p:spPr>
              <a:xfrm>
                <a:off x="2104083" y="4264596"/>
                <a:ext cx="1266116" cy="534377"/>
              </a:xfrm>
              <a:prstGeom prst="rect">
                <a:avLst/>
              </a:prstGeom>
              <a:noFill/>
            </p:spPr>
            <p:txBody>
              <a:bodyPr wrap="none" lIns="91420" tIns="45711" rIns="91420" bIns="45711"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b="1" i="1">
                              <a:solidFill>
                                <a:srgbClr val="FF0000"/>
                              </a:solidFill>
                              <a:effectLst/>
                              <a:latin typeface="Cambria Math"/>
                            </a:rPr>
                          </m:ctrlPr>
                        </m:dPr>
                        <m:e>
                          <m:acc>
                            <m:accPr>
                              <m:chr m:val="⃗"/>
                              <m:ctrlPr>
                                <a:rPr lang="en-US" sz="2400" b="1" i="1">
                                  <a:solidFill>
                                    <a:srgbClr val="FF0000"/>
                                  </a:solidFill>
                                  <a:effectLst/>
                                  <a:latin typeface="Cambria Math"/>
                                </a:rPr>
                              </m:ctrlPr>
                            </m:accPr>
                            <m:e>
                              <m:r>
                                <a:rPr lang="en-US" sz="2400" b="1">
                                  <a:solidFill>
                                    <a:srgbClr val="FF0000"/>
                                  </a:solidFill>
                                  <a:effectLst/>
                                  <a:latin typeface="Cambria Math"/>
                                </a:rPr>
                                <m:t>𝐏</m:t>
                              </m:r>
                            </m:e>
                          </m:acc>
                        </m:e>
                      </m:d>
                      <m:r>
                        <a:rPr lang="en-US" sz="2400" b="1">
                          <a:solidFill>
                            <a:srgbClr val="FF0000"/>
                          </a:solidFill>
                          <a:effectLst/>
                          <a:latin typeface="Cambria Math"/>
                          <a:ea typeface="Cambria Math"/>
                        </a:rPr>
                        <m:t>≈</m:t>
                      </m:r>
                      <m:r>
                        <a:rPr lang="en-US" sz="2400" b="1">
                          <a:solidFill>
                            <a:srgbClr val="FF0000"/>
                          </a:solidFill>
                          <a:effectLst/>
                          <a:latin typeface="Cambria Math"/>
                          <a:ea typeface="Cambria Math"/>
                        </a:rPr>
                        <m:t>𝟎</m:t>
                      </m:r>
                    </m:oMath>
                  </m:oMathPara>
                </a14:m>
                <a:endParaRPr lang="en-US" sz="2400" b="1" dirty="0">
                  <a:solidFill>
                    <a:srgbClr val="FF0000"/>
                  </a:solidFill>
                  <a:effectLst/>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2104083" y="4264596"/>
                <a:ext cx="1266116" cy="534377"/>
              </a:xfrm>
              <a:prstGeom prst="rect">
                <a:avLst/>
              </a:prstGeom>
              <a:blipFill rotWithShape="1">
                <a:blip r:embed="rId6"/>
                <a:stretch>
                  <a:fillRect/>
                </a:stretch>
              </a:blipFill>
            </p:spPr>
            <p:txBody>
              <a:bodyPr/>
              <a:lstStyle/>
              <a:p>
                <a:r>
                  <a:rPr lang="en-US">
                    <a:noFill/>
                  </a:rPr>
                  <a:t> </a:t>
                </a:r>
              </a:p>
            </p:txBody>
          </p:sp>
        </mc:Fallback>
      </mc:AlternateContent>
      <p:grpSp>
        <p:nvGrpSpPr>
          <p:cNvPr id="7" name="Group 6"/>
          <p:cNvGrpSpPr/>
          <p:nvPr/>
        </p:nvGrpSpPr>
        <p:grpSpPr>
          <a:xfrm>
            <a:off x="4114800" y="699700"/>
            <a:ext cx="5040351" cy="2460648"/>
            <a:chOff x="4114800" y="699700"/>
            <a:chExt cx="5040351" cy="2460648"/>
          </a:xfrm>
        </p:grpSpPr>
        <p:pic>
          <p:nvPicPr>
            <p:cNvPr id="25805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8151" y="1106851"/>
              <a:ext cx="2667000" cy="2053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1189" name="Picture 5"/>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3378" t="4699" r="3378" b="-2338"/>
            <a:stretch/>
          </p:blipFill>
          <p:spPr bwMode="auto">
            <a:xfrm>
              <a:off x="4114800" y="1028701"/>
              <a:ext cx="2133600" cy="2026921"/>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1192" name="Text Box 15"/>
            <p:cNvSpPr txBox="1">
              <a:spLocks noChangeArrowheads="1"/>
            </p:cNvSpPr>
            <p:nvPr/>
          </p:nvSpPr>
          <p:spPr bwMode="auto">
            <a:xfrm>
              <a:off x="6637020" y="699700"/>
              <a:ext cx="2276521"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spcBef>
                  <a:spcPct val="50000"/>
                </a:spcBef>
              </a:pPr>
              <a:r>
                <a:rPr lang="en-US" sz="1800" b="1" dirty="0" err="1">
                  <a:solidFill>
                    <a:srgbClr val="000000"/>
                  </a:solidFill>
                  <a:effectLst/>
                </a:rPr>
                <a:t>Halbach</a:t>
              </a:r>
              <a:r>
                <a:rPr lang="en-US" sz="1800" b="1" dirty="0">
                  <a:solidFill>
                    <a:srgbClr val="000000"/>
                  </a:solidFill>
                  <a:effectLst/>
                </a:rPr>
                <a:t> Array</a:t>
              </a:r>
            </a:p>
          </p:txBody>
        </p:sp>
        <p:sp>
          <p:nvSpPr>
            <p:cNvPr id="3" name="TextBox 2"/>
            <p:cNvSpPr txBox="1"/>
            <p:nvPr/>
          </p:nvSpPr>
          <p:spPr>
            <a:xfrm>
              <a:off x="4775928" y="736015"/>
              <a:ext cx="811345" cy="329659"/>
            </a:xfrm>
            <a:prstGeom prst="rect">
              <a:avLst/>
            </a:prstGeom>
            <a:noFill/>
          </p:spPr>
          <p:txBody>
            <a:bodyPr wrap="none" lIns="91420" tIns="45711" rIns="91420" bIns="45711" rtlCol="0">
              <a:spAutoFit/>
            </a:bodyPr>
            <a:lstStyle/>
            <a:p>
              <a:r>
                <a:rPr lang="en-US" b="1" dirty="0" smtClean="0">
                  <a:solidFill>
                    <a:srgbClr val="000080"/>
                  </a:solidFill>
                  <a:effectLst/>
                </a:rPr>
                <a:t>Quartz</a:t>
              </a:r>
              <a:endParaRPr lang="en-US" b="1" dirty="0">
                <a:solidFill>
                  <a:srgbClr val="000080"/>
                </a:solidFill>
                <a:effectLst/>
              </a:endParaRPr>
            </a:p>
          </p:txBody>
        </p:sp>
        <p:sp>
          <p:nvSpPr>
            <p:cNvPr id="5" name="TextBox 4"/>
            <p:cNvSpPr txBox="1"/>
            <p:nvPr/>
          </p:nvSpPr>
          <p:spPr>
            <a:xfrm>
              <a:off x="6069051" y="1091316"/>
              <a:ext cx="838200" cy="923330"/>
            </a:xfrm>
            <a:prstGeom prst="rect">
              <a:avLst/>
            </a:prstGeom>
            <a:noFill/>
          </p:spPr>
          <p:txBody>
            <a:bodyPr wrap="square" lIns="91420" tIns="45711" rIns="91420" bIns="45711" rtlCol="0">
              <a:spAutoFit/>
            </a:bodyPr>
            <a:lstStyle/>
            <a:p>
              <a:r>
                <a:rPr lang="en-US" sz="5400" b="1" dirty="0">
                  <a:solidFill>
                    <a:srgbClr val="FF0000"/>
                  </a:solidFill>
                  <a:effectLst/>
                </a:rPr>
                <a:t>+</a:t>
              </a:r>
            </a:p>
          </p:txBody>
        </p:sp>
      </p:grpSp>
      <p:sp>
        <p:nvSpPr>
          <p:cNvPr id="6" name="TextBox 5"/>
          <p:cNvSpPr txBox="1"/>
          <p:nvPr/>
        </p:nvSpPr>
        <p:spPr>
          <a:xfrm>
            <a:off x="-85953" y="5308015"/>
            <a:ext cx="1991986" cy="329659"/>
          </a:xfrm>
          <a:prstGeom prst="rect">
            <a:avLst/>
          </a:prstGeom>
          <a:noFill/>
        </p:spPr>
        <p:txBody>
          <a:bodyPr wrap="none" lIns="91420" tIns="45711" rIns="91420" bIns="45711" rtlCol="0">
            <a:spAutoFit/>
          </a:bodyPr>
          <a:lstStyle/>
          <a:p>
            <a:r>
              <a:rPr lang="en-US" b="1" dirty="0" smtClean="0">
                <a:solidFill>
                  <a:srgbClr val="FF0000"/>
                </a:solidFill>
                <a:effectLst/>
              </a:rPr>
              <a:t>Start Accumulation</a:t>
            </a:r>
            <a:endParaRPr lang="en-US" b="1" dirty="0">
              <a:solidFill>
                <a:srgbClr val="FF0000"/>
              </a:solidFill>
              <a:effectLst/>
            </a:endParaRPr>
          </a:p>
        </p:txBody>
      </p:sp>
      <p:sp>
        <p:nvSpPr>
          <p:cNvPr id="21" name="TextBox 20"/>
          <p:cNvSpPr txBox="1"/>
          <p:nvPr/>
        </p:nvSpPr>
        <p:spPr>
          <a:xfrm>
            <a:off x="2583569" y="5310262"/>
            <a:ext cx="1967324" cy="329659"/>
          </a:xfrm>
          <a:prstGeom prst="rect">
            <a:avLst/>
          </a:prstGeom>
          <a:solidFill>
            <a:schemeClr val="bg1"/>
          </a:solidFill>
        </p:spPr>
        <p:txBody>
          <a:bodyPr wrap="none" lIns="91420" tIns="45711" rIns="91420" bIns="45711" rtlCol="0">
            <a:spAutoFit/>
          </a:bodyPr>
          <a:lstStyle/>
          <a:p>
            <a:r>
              <a:rPr lang="en-US" b="1" dirty="0" smtClean="0">
                <a:solidFill>
                  <a:srgbClr val="FF0000"/>
                </a:solidFill>
                <a:effectLst/>
              </a:rPr>
              <a:t>Start Measurement</a:t>
            </a:r>
            <a:endParaRPr lang="en-US" b="1" dirty="0">
              <a:solidFill>
                <a:srgbClr val="FF0000"/>
              </a:solidFill>
              <a:effectLst/>
            </a:endParaRPr>
          </a:p>
        </p:txBody>
      </p:sp>
      <p:cxnSp>
        <p:nvCxnSpPr>
          <p:cNvPr id="8" name="Straight Arrow Connector 7"/>
          <p:cNvCxnSpPr/>
          <p:nvPr/>
        </p:nvCxnSpPr>
        <p:spPr bwMode="auto">
          <a:xfrm>
            <a:off x="3505200" y="3200400"/>
            <a:ext cx="0" cy="1676400"/>
          </a:xfrm>
          <a:prstGeom prst="straightConnector1">
            <a:avLst/>
          </a:prstGeom>
          <a:ln w="28575">
            <a:solidFill>
              <a:srgbClr val="FC0128"/>
            </a:solidFill>
            <a:headEnd type="none" w="med" len="med"/>
            <a:tailEnd type="arrow"/>
          </a:ln>
          <a:extLst/>
        </p:spPr>
        <p:style>
          <a:lnRef idx="1">
            <a:schemeClr val="dk1"/>
          </a:lnRef>
          <a:fillRef idx="0">
            <a:schemeClr val="dk1"/>
          </a:fillRef>
          <a:effectRef idx="0">
            <a:schemeClr val="dk1"/>
          </a:effectRef>
          <a:fontRef idx="minor">
            <a:schemeClr val="tx1"/>
          </a:fontRef>
        </p:style>
      </p:cxnSp>
      <p:sp>
        <p:nvSpPr>
          <p:cNvPr id="10" name="Rectangle 9"/>
          <p:cNvSpPr/>
          <p:nvPr/>
        </p:nvSpPr>
        <p:spPr>
          <a:xfrm>
            <a:off x="15240" y="6564215"/>
            <a:ext cx="5105400" cy="276999"/>
          </a:xfrm>
          <a:prstGeom prst="rect">
            <a:avLst/>
          </a:prstGeom>
        </p:spPr>
        <p:txBody>
          <a:bodyPr wrap="square" lIns="91420" tIns="45711" rIns="91420" bIns="45711">
            <a:spAutoFit/>
          </a:bodyPr>
          <a:lstStyle/>
          <a:p>
            <a:pPr algn="l"/>
            <a:r>
              <a:rPr lang="en-US" sz="1200" dirty="0">
                <a:solidFill>
                  <a:srgbClr val="000000"/>
                </a:solidFill>
                <a:effectLst/>
              </a:rPr>
              <a:t>*Arnokrome-3 (~28% chromium, ~8% cobalt, ~64% iron)</a:t>
            </a:r>
          </a:p>
        </p:txBody>
      </p:sp>
      <p:grpSp>
        <p:nvGrpSpPr>
          <p:cNvPr id="12" name="Group 11"/>
          <p:cNvGrpSpPr/>
          <p:nvPr/>
        </p:nvGrpSpPr>
        <p:grpSpPr>
          <a:xfrm>
            <a:off x="3657600" y="4038600"/>
            <a:ext cx="5275456" cy="2312403"/>
            <a:chOff x="3657600" y="4038600"/>
            <a:chExt cx="5275456" cy="2312403"/>
          </a:xfrm>
        </p:grpSpPr>
        <p:sp>
          <p:nvSpPr>
            <p:cNvPr id="22" name="Rectangle 12"/>
            <p:cNvSpPr txBox="1">
              <a:spLocks noChangeArrowheads="1"/>
            </p:cNvSpPr>
            <p:nvPr/>
          </p:nvSpPr>
          <p:spPr bwMode="auto">
            <a:xfrm>
              <a:off x="4589599" y="4954981"/>
              <a:ext cx="4343457" cy="139602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32" tIns="44423" rIns="90432" bIns="44423" numCol="1" anchor="t" anchorCtr="0" compatLnSpc="1">
              <a:prstTxWarp prst="textNoShape">
                <a:avLst/>
              </a:prstTxWarp>
            </a:bodyPr>
            <a:lstStyle>
              <a:lvl1pPr marL="285690" indent="-285690" algn="l" rtl="0" eaLnBrk="0" fontAlgn="base" hangingPunct="0">
                <a:lnSpc>
                  <a:spcPct val="90000"/>
                </a:lnSpc>
                <a:spcBef>
                  <a:spcPct val="30000"/>
                </a:spcBef>
                <a:spcAft>
                  <a:spcPct val="0"/>
                </a:spcAft>
                <a:buClr>
                  <a:schemeClr val="tx1"/>
                </a:buClr>
                <a:buSzPct val="75000"/>
                <a:buFont typeface="Monotype Sorts" pitchFamily="2" charset="2"/>
                <a:buChar char="n"/>
                <a:defRPr sz="2400" b="1">
                  <a:solidFill>
                    <a:schemeClr val="tx1"/>
                  </a:solidFill>
                  <a:latin typeface="+mn-lt"/>
                  <a:ea typeface="+mn-ea"/>
                  <a:cs typeface="+mn-cs"/>
                </a:defRPr>
              </a:lvl1pPr>
              <a:lvl2pPr marL="685658" indent="-228553" algn="l" rtl="0" eaLnBrk="0" fontAlgn="base" hangingPunct="0">
                <a:lnSpc>
                  <a:spcPct val="90000"/>
                </a:lnSpc>
                <a:spcBef>
                  <a:spcPct val="30000"/>
                </a:spcBef>
                <a:spcAft>
                  <a:spcPct val="0"/>
                </a:spcAft>
                <a:buClr>
                  <a:schemeClr val="tx2"/>
                </a:buClr>
                <a:buSzPct val="75000"/>
                <a:buFont typeface="Monotype Sorts" pitchFamily="2" charset="2"/>
                <a:buChar char="u"/>
                <a:defRPr sz="2000" b="1">
                  <a:solidFill>
                    <a:schemeClr val="tx2"/>
                  </a:solidFill>
                  <a:latin typeface="+mn-lt"/>
                </a:defRPr>
              </a:lvl2pPr>
              <a:lvl3pPr marL="1142764" indent="-228553" algn="l" rtl="0" eaLnBrk="0" fontAlgn="base" hangingPunct="0">
                <a:lnSpc>
                  <a:spcPct val="90000"/>
                </a:lnSpc>
                <a:spcBef>
                  <a:spcPct val="30000"/>
                </a:spcBef>
                <a:spcAft>
                  <a:spcPct val="0"/>
                </a:spcAft>
                <a:buClr>
                  <a:schemeClr val="accent2"/>
                </a:buClr>
                <a:buSzPct val="75000"/>
                <a:buFont typeface="Wingdings" pitchFamily="2" charset="2"/>
                <a:buChar char="§"/>
                <a:defRPr b="1">
                  <a:solidFill>
                    <a:schemeClr val="accent2"/>
                  </a:solidFill>
                  <a:latin typeface="+mn-lt"/>
                </a:defRPr>
              </a:lvl3pPr>
              <a:lvl4pPr marL="1542730" indent="-171414" algn="l" rtl="0" eaLnBrk="0" fontAlgn="base" hangingPunct="0">
                <a:lnSpc>
                  <a:spcPct val="90000"/>
                </a:lnSpc>
                <a:spcBef>
                  <a:spcPct val="30000"/>
                </a:spcBef>
                <a:spcAft>
                  <a:spcPct val="0"/>
                </a:spcAft>
                <a:buClr>
                  <a:schemeClr val="accent2"/>
                </a:buClr>
                <a:buSzPct val="50000"/>
                <a:buFont typeface="Monotype Sorts" pitchFamily="2" charset="2"/>
                <a:buChar char="l"/>
                <a:defRPr sz="1400" b="1">
                  <a:solidFill>
                    <a:schemeClr val="accent2"/>
                  </a:solidFill>
                  <a:latin typeface="+mn-lt"/>
                </a:defRPr>
              </a:lvl4pPr>
              <a:lvl5pPr marL="1999835" indent="-171414" algn="l" rtl="0" eaLnBrk="0" fontAlgn="base" hangingPunct="0">
                <a:lnSpc>
                  <a:spcPct val="90000"/>
                </a:lnSpc>
                <a:spcBef>
                  <a:spcPct val="30000"/>
                </a:spcBef>
                <a:spcAft>
                  <a:spcPct val="0"/>
                </a:spcAft>
                <a:buClr>
                  <a:schemeClr val="accent2"/>
                </a:buClr>
                <a:buSzPct val="50000"/>
                <a:buFont typeface="Monotype Sorts" pitchFamily="2" charset="2"/>
                <a:buChar char="l"/>
                <a:defRPr sz="1400" b="1">
                  <a:solidFill>
                    <a:schemeClr val="accent2"/>
                  </a:solidFill>
                  <a:latin typeface="+mn-lt"/>
                </a:defRPr>
              </a:lvl5pPr>
              <a:lvl6pPr marL="2456940" indent="-171414" algn="l" rtl="0" eaLnBrk="0" fontAlgn="base" hangingPunct="0">
                <a:lnSpc>
                  <a:spcPct val="90000"/>
                </a:lnSpc>
                <a:spcBef>
                  <a:spcPct val="30000"/>
                </a:spcBef>
                <a:spcAft>
                  <a:spcPct val="0"/>
                </a:spcAft>
                <a:buClr>
                  <a:schemeClr val="accent2"/>
                </a:buClr>
                <a:buSzPct val="50000"/>
                <a:buFont typeface="Monotype Sorts" pitchFamily="2" charset="2"/>
                <a:buChar char="l"/>
                <a:defRPr sz="1400" b="1">
                  <a:solidFill>
                    <a:schemeClr val="accent2"/>
                  </a:solidFill>
                  <a:latin typeface="+mn-lt"/>
                </a:defRPr>
              </a:lvl6pPr>
              <a:lvl7pPr marL="2914046" indent="-171414" algn="l" rtl="0" eaLnBrk="0" fontAlgn="base" hangingPunct="0">
                <a:lnSpc>
                  <a:spcPct val="90000"/>
                </a:lnSpc>
                <a:spcBef>
                  <a:spcPct val="30000"/>
                </a:spcBef>
                <a:spcAft>
                  <a:spcPct val="0"/>
                </a:spcAft>
                <a:buClr>
                  <a:schemeClr val="accent2"/>
                </a:buClr>
                <a:buSzPct val="50000"/>
                <a:buFont typeface="Monotype Sorts" pitchFamily="2" charset="2"/>
                <a:buChar char="l"/>
                <a:defRPr sz="1400" b="1">
                  <a:solidFill>
                    <a:schemeClr val="accent2"/>
                  </a:solidFill>
                  <a:latin typeface="+mn-lt"/>
                </a:defRPr>
              </a:lvl7pPr>
              <a:lvl8pPr marL="3371150" indent="-171414" algn="l" rtl="0" eaLnBrk="0" fontAlgn="base" hangingPunct="0">
                <a:lnSpc>
                  <a:spcPct val="90000"/>
                </a:lnSpc>
                <a:spcBef>
                  <a:spcPct val="30000"/>
                </a:spcBef>
                <a:spcAft>
                  <a:spcPct val="0"/>
                </a:spcAft>
                <a:buClr>
                  <a:schemeClr val="accent2"/>
                </a:buClr>
                <a:buSzPct val="50000"/>
                <a:buFont typeface="Monotype Sorts" pitchFamily="2" charset="2"/>
                <a:buChar char="l"/>
                <a:defRPr sz="1400" b="1">
                  <a:solidFill>
                    <a:schemeClr val="accent2"/>
                  </a:solidFill>
                  <a:latin typeface="+mn-lt"/>
                </a:defRPr>
              </a:lvl8pPr>
              <a:lvl9pPr marL="3828256" indent="-171414" algn="l" rtl="0" eaLnBrk="0" fontAlgn="base" hangingPunct="0">
                <a:lnSpc>
                  <a:spcPct val="90000"/>
                </a:lnSpc>
                <a:spcBef>
                  <a:spcPct val="30000"/>
                </a:spcBef>
                <a:spcAft>
                  <a:spcPct val="0"/>
                </a:spcAft>
                <a:buClr>
                  <a:schemeClr val="accent2"/>
                </a:buClr>
                <a:buSzPct val="50000"/>
                <a:buFont typeface="Monotype Sorts" pitchFamily="2" charset="2"/>
                <a:buChar char="l"/>
                <a:defRPr sz="1400" b="1">
                  <a:solidFill>
                    <a:schemeClr val="accent2"/>
                  </a:solidFill>
                  <a:latin typeface="+mn-lt"/>
                </a:defRPr>
              </a:lvl9pPr>
            </a:lstStyle>
            <a:p>
              <a:pPr marL="0" indent="0">
                <a:lnSpc>
                  <a:spcPct val="70000"/>
                </a:lnSpc>
                <a:buFont typeface="Monotype Sorts" pitchFamily="2" charset="2"/>
                <a:buNone/>
              </a:pPr>
              <a:r>
                <a:rPr lang="en-US" kern="0" dirty="0" smtClean="0">
                  <a:effectLst/>
                </a:rPr>
                <a:t>Quartz</a:t>
              </a:r>
            </a:p>
            <a:p>
              <a:pPr lvl="1">
                <a:lnSpc>
                  <a:spcPct val="70000"/>
                </a:lnSpc>
              </a:pPr>
              <a:r>
                <a:rPr lang="en-US" sz="1800" kern="0" dirty="0" smtClean="0">
                  <a:effectLst/>
                </a:rPr>
                <a:t>Form </a:t>
              </a:r>
              <a:r>
                <a:rPr lang="en-US" sz="1800" kern="0" dirty="0" err="1" smtClean="0">
                  <a:effectLst/>
                </a:rPr>
                <a:t>muonium</a:t>
              </a:r>
              <a:r>
                <a:rPr lang="en-US" sz="1800" kern="0" dirty="0" smtClean="0">
                  <a:effectLst/>
                </a:rPr>
                <a:t> 90%</a:t>
              </a:r>
            </a:p>
            <a:p>
              <a:pPr lvl="1">
                <a:lnSpc>
                  <a:spcPct val="70000"/>
                </a:lnSpc>
              </a:pPr>
              <a:r>
                <a:rPr lang="en-US" sz="1800" kern="0" dirty="0" smtClean="0">
                  <a:effectLst/>
                </a:rPr>
                <a:t>Precession period few ns</a:t>
              </a:r>
            </a:p>
            <a:p>
              <a:pPr lvl="1">
                <a:lnSpc>
                  <a:spcPct val="70000"/>
                </a:lnSpc>
              </a:pPr>
              <a:r>
                <a:rPr lang="en-US" sz="1800" kern="0" dirty="0" smtClean="0">
                  <a:effectLst/>
                </a:rPr>
                <a:t>Control 10% free </a:t>
              </a:r>
              <a:r>
                <a:rPr lang="en-US" sz="1800" kern="0" dirty="0" err="1" smtClean="0">
                  <a:effectLst/>
                </a:rPr>
                <a:t>muon</a:t>
              </a:r>
              <a:r>
                <a:rPr lang="en-US" sz="1800" kern="0" dirty="0" smtClean="0">
                  <a:effectLst/>
                </a:rPr>
                <a:t> spins by symmetry of detector</a:t>
              </a:r>
            </a:p>
            <a:p>
              <a:pPr lvl="1">
                <a:lnSpc>
                  <a:spcPct val="70000"/>
                </a:lnSpc>
              </a:pPr>
              <a:endParaRPr lang="en-US" sz="1800" kern="0" dirty="0">
                <a:effectLst/>
              </a:endParaRPr>
            </a:p>
          </p:txBody>
        </p:sp>
        <p:cxnSp>
          <p:nvCxnSpPr>
            <p:cNvPr id="11" name="Straight Arrow Connector 10"/>
            <p:cNvCxnSpPr/>
            <p:nvPr/>
          </p:nvCxnSpPr>
          <p:spPr bwMode="auto">
            <a:xfrm flipH="1" flipV="1">
              <a:off x="3657600" y="4038600"/>
              <a:ext cx="1118328" cy="838200"/>
            </a:xfrm>
            <a:prstGeom prst="straightConnector1">
              <a:avLst/>
            </a:prstGeom>
            <a:ln>
              <a:solidFill>
                <a:schemeClr val="tx2"/>
              </a:solidFill>
              <a:headEnd type="none" w="med" len="med"/>
              <a:tailEnd type="arrow"/>
            </a:ln>
            <a:extLst/>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1425762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noChangeArrowheads="1"/>
          </p:cNvSpPr>
          <p:nvPr>
            <p:ph type="title"/>
          </p:nvPr>
        </p:nvSpPr>
        <p:spPr>
          <a:xfrm>
            <a:off x="828121" y="152400"/>
            <a:ext cx="7543800" cy="686594"/>
          </a:xfrm>
        </p:spPr>
        <p:txBody>
          <a:bodyPr/>
          <a:lstStyle/>
          <a:p>
            <a:pPr eaLnBrk="1" hangingPunct="1"/>
            <a:r>
              <a:rPr lang="en-US" sz="3200" dirty="0"/>
              <a:t>170 scintillator tile pairs readout using 450 MHz waveform digitizers.</a:t>
            </a:r>
          </a:p>
        </p:txBody>
      </p:sp>
      <p:pic>
        <p:nvPicPr>
          <p:cNvPr id="211971" name="Picture 3" descr="Tiles_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2" y="838200"/>
            <a:ext cx="785813"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4"/>
          <p:cNvGrpSpPr>
            <a:grpSpLocks/>
          </p:cNvGrpSpPr>
          <p:nvPr/>
        </p:nvGrpSpPr>
        <p:grpSpPr bwMode="auto">
          <a:xfrm>
            <a:off x="5638800" y="838200"/>
            <a:ext cx="2971800" cy="2001838"/>
            <a:chOff x="3552" y="1104"/>
            <a:chExt cx="1872" cy="1261"/>
          </a:xfrm>
        </p:grpSpPr>
        <p:pic>
          <p:nvPicPr>
            <p:cNvPr id="211992" name="Picture 5" descr="puls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3929" y="871"/>
              <a:ext cx="1261" cy="1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87" name="Line 6"/>
            <p:cNvSpPr>
              <a:spLocks noChangeShapeType="1"/>
            </p:cNvSpPr>
            <p:nvPr/>
          </p:nvSpPr>
          <p:spPr bwMode="auto">
            <a:xfrm>
              <a:off x="3552" y="1824"/>
              <a:ext cx="288" cy="0"/>
            </a:xfrm>
            <a:prstGeom prst="line">
              <a:avLst/>
            </a:prstGeom>
            <a:noFill/>
            <a:ln w="9525">
              <a:solidFill>
                <a:srgbClr val="FF0000"/>
              </a:solidFill>
              <a:round/>
              <a:headEnd/>
              <a:tailEnd type="triangle" w="lg" len="lg"/>
            </a:ln>
          </p:spPr>
          <p:txBody>
            <a:bodyPr/>
            <a:lstStyle/>
            <a:p>
              <a:pPr>
                <a:defRPr/>
              </a:pPr>
              <a:endParaRPr lang="en-US"/>
            </a:p>
          </p:txBody>
        </p:sp>
      </p:grpSp>
      <p:grpSp>
        <p:nvGrpSpPr>
          <p:cNvPr id="3" name="Group 7"/>
          <p:cNvGrpSpPr>
            <a:grpSpLocks/>
          </p:cNvGrpSpPr>
          <p:nvPr/>
        </p:nvGrpSpPr>
        <p:grpSpPr bwMode="auto">
          <a:xfrm>
            <a:off x="1600200" y="1371602"/>
            <a:ext cx="3962400" cy="1484312"/>
            <a:chOff x="1008" y="1440"/>
            <a:chExt cx="2496" cy="935"/>
          </a:xfrm>
        </p:grpSpPr>
        <p:sp>
          <p:nvSpPr>
            <p:cNvPr id="11276" name="Line 8"/>
            <p:cNvSpPr>
              <a:spLocks noChangeShapeType="1"/>
            </p:cNvSpPr>
            <p:nvPr/>
          </p:nvSpPr>
          <p:spPr bwMode="auto">
            <a:xfrm>
              <a:off x="1008" y="1824"/>
              <a:ext cx="288" cy="0"/>
            </a:xfrm>
            <a:prstGeom prst="line">
              <a:avLst/>
            </a:prstGeom>
            <a:noFill/>
            <a:ln w="9525">
              <a:solidFill>
                <a:srgbClr val="FF0000"/>
              </a:solidFill>
              <a:round/>
              <a:headEnd/>
              <a:tailEnd type="triangle" w="lg" len="lg"/>
            </a:ln>
          </p:spPr>
          <p:txBody>
            <a:bodyPr/>
            <a:lstStyle/>
            <a:p>
              <a:pPr>
                <a:defRPr/>
              </a:pPr>
              <a:endParaRPr lang="en-US"/>
            </a:p>
          </p:txBody>
        </p:sp>
        <p:sp>
          <p:nvSpPr>
            <p:cNvPr id="11277" name="Line 9"/>
            <p:cNvSpPr>
              <a:spLocks noChangeShapeType="1"/>
            </p:cNvSpPr>
            <p:nvPr/>
          </p:nvSpPr>
          <p:spPr bwMode="auto">
            <a:xfrm>
              <a:off x="2064" y="1824"/>
              <a:ext cx="288" cy="0"/>
            </a:xfrm>
            <a:prstGeom prst="line">
              <a:avLst/>
            </a:prstGeom>
            <a:noFill/>
            <a:ln w="9525">
              <a:solidFill>
                <a:srgbClr val="FF0000"/>
              </a:solidFill>
              <a:round/>
              <a:headEnd/>
              <a:tailEnd type="triangle" w="lg" len="lg"/>
            </a:ln>
          </p:spPr>
          <p:txBody>
            <a:bodyPr/>
            <a:lstStyle/>
            <a:p>
              <a:pPr>
                <a:defRPr/>
              </a:pPr>
              <a:endParaRPr lang="en-US"/>
            </a:p>
          </p:txBody>
        </p:sp>
        <p:grpSp>
          <p:nvGrpSpPr>
            <p:cNvPr id="211984" name="Group 10"/>
            <p:cNvGrpSpPr>
              <a:grpSpLocks/>
            </p:cNvGrpSpPr>
            <p:nvPr/>
          </p:nvGrpSpPr>
          <p:grpSpPr bwMode="auto">
            <a:xfrm>
              <a:off x="1152" y="1440"/>
              <a:ext cx="2352" cy="935"/>
              <a:chOff x="1152" y="1440"/>
              <a:chExt cx="2352" cy="935"/>
            </a:xfrm>
          </p:grpSpPr>
          <p:grpSp>
            <p:nvGrpSpPr>
              <p:cNvPr id="211986" name="Group 12"/>
              <p:cNvGrpSpPr>
                <a:grpSpLocks/>
              </p:cNvGrpSpPr>
              <p:nvPr/>
            </p:nvGrpSpPr>
            <p:grpSpPr bwMode="auto">
              <a:xfrm>
                <a:off x="1200" y="1440"/>
                <a:ext cx="1079" cy="647"/>
                <a:chOff x="1488" y="2928"/>
                <a:chExt cx="1079" cy="647"/>
              </a:xfrm>
            </p:grpSpPr>
            <p:sp>
              <p:nvSpPr>
                <p:cNvPr id="11284" name="Freeform 13"/>
                <p:cNvSpPr>
                  <a:spLocks/>
                </p:cNvSpPr>
                <p:nvPr/>
              </p:nvSpPr>
              <p:spPr bwMode="auto">
                <a:xfrm>
                  <a:off x="1488" y="3072"/>
                  <a:ext cx="1028" cy="503"/>
                </a:xfrm>
                <a:custGeom>
                  <a:avLst/>
                  <a:gdLst>
                    <a:gd name="T0" fmla="*/ 0 w 1028"/>
                    <a:gd name="T1" fmla="*/ 104 h 503"/>
                    <a:gd name="T2" fmla="*/ 322 w 1028"/>
                    <a:gd name="T3" fmla="*/ 485 h 503"/>
                    <a:gd name="T4" fmla="*/ 337 w 1028"/>
                    <a:gd name="T5" fmla="*/ 432 h 503"/>
                    <a:gd name="T6" fmla="*/ 351 w 1028"/>
                    <a:gd name="T7" fmla="*/ 362 h 503"/>
                    <a:gd name="T8" fmla="*/ 439 w 1028"/>
                    <a:gd name="T9" fmla="*/ 208 h 503"/>
                    <a:gd name="T10" fmla="*/ 833 w 1028"/>
                    <a:gd name="T11" fmla="*/ 121 h 503"/>
                    <a:gd name="T12" fmla="*/ 1028 w 1028"/>
                    <a:gd name="T13" fmla="*/ 138 h 503"/>
                    <a:gd name="T14" fmla="*/ 0 60000 65536"/>
                    <a:gd name="T15" fmla="*/ 0 60000 65536"/>
                    <a:gd name="T16" fmla="*/ 0 60000 65536"/>
                    <a:gd name="T17" fmla="*/ 0 60000 65536"/>
                    <a:gd name="T18" fmla="*/ 0 60000 65536"/>
                    <a:gd name="T19" fmla="*/ 0 60000 65536"/>
                    <a:gd name="T20" fmla="*/ 0 60000 65536"/>
                    <a:gd name="T21" fmla="*/ 0 w 1028"/>
                    <a:gd name="T22" fmla="*/ 0 h 503"/>
                    <a:gd name="T23" fmla="*/ 1028 w 1028"/>
                    <a:gd name="T24" fmla="*/ 503 h 5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28" h="503">
                      <a:moveTo>
                        <a:pt x="0" y="104"/>
                      </a:moveTo>
                      <a:cubicBezTo>
                        <a:pt x="437" y="130"/>
                        <a:pt x="275" y="0"/>
                        <a:pt x="322" y="485"/>
                      </a:cubicBezTo>
                      <a:cubicBezTo>
                        <a:pt x="323" y="503"/>
                        <a:pt x="332" y="450"/>
                        <a:pt x="337" y="432"/>
                      </a:cubicBezTo>
                      <a:cubicBezTo>
                        <a:pt x="342" y="409"/>
                        <a:pt x="346" y="385"/>
                        <a:pt x="351" y="362"/>
                      </a:cubicBezTo>
                      <a:cubicBezTo>
                        <a:pt x="366" y="297"/>
                        <a:pt x="394" y="250"/>
                        <a:pt x="439" y="208"/>
                      </a:cubicBezTo>
                      <a:cubicBezTo>
                        <a:pt x="545" y="106"/>
                        <a:pt x="722" y="128"/>
                        <a:pt x="833" y="121"/>
                      </a:cubicBezTo>
                      <a:cubicBezTo>
                        <a:pt x="841" y="130"/>
                        <a:pt x="1020" y="130"/>
                        <a:pt x="1028" y="138"/>
                      </a:cubicBezTo>
                    </a:path>
                  </a:pathLst>
                </a:custGeom>
                <a:noFill/>
                <a:ln w="9525">
                  <a:solidFill>
                    <a:schemeClr val="tx1"/>
                  </a:solidFill>
                  <a:round/>
                  <a:headEnd/>
                  <a:tailEnd/>
                </a:ln>
              </p:spPr>
              <p:txBody>
                <a:bodyPr/>
                <a:lstStyle/>
                <a:p>
                  <a:pPr>
                    <a:defRPr/>
                  </a:pPr>
                  <a:endParaRPr lang="en-US"/>
                </a:p>
              </p:txBody>
            </p:sp>
            <p:sp>
              <p:nvSpPr>
                <p:cNvPr id="11285" name="Text Box 14"/>
                <p:cNvSpPr txBox="1">
                  <a:spLocks noChangeArrowheads="1"/>
                </p:cNvSpPr>
                <p:nvPr/>
              </p:nvSpPr>
              <p:spPr bwMode="auto">
                <a:xfrm>
                  <a:off x="1565" y="2928"/>
                  <a:ext cx="1002" cy="202"/>
                </a:xfrm>
                <a:prstGeom prst="rect">
                  <a:avLst/>
                </a:prstGeom>
                <a:noFill/>
                <a:ln w="9525">
                  <a:noFill/>
                  <a:miter lim="800000"/>
                  <a:headEnd/>
                  <a:tailEnd/>
                </a:ln>
              </p:spPr>
              <p:txBody>
                <a:bodyPr wrap="none">
                  <a:spAutoFit/>
                </a:bodyPr>
                <a:lstStyle/>
                <a:p>
                  <a:pPr>
                    <a:defRPr/>
                  </a:pPr>
                  <a:r>
                    <a:rPr lang="en-US" dirty="0">
                      <a:solidFill>
                        <a:schemeClr val="tx2"/>
                      </a:solidFill>
                    </a:rPr>
                    <a:t>2 Analog Pulses</a:t>
                  </a:r>
                </a:p>
              </p:txBody>
            </p:sp>
          </p:grpSp>
          <p:sp>
            <p:nvSpPr>
              <p:cNvPr id="11281" name="Rectangle 15"/>
              <p:cNvSpPr>
                <a:spLocks noChangeArrowheads="1"/>
              </p:cNvSpPr>
              <p:nvPr/>
            </p:nvSpPr>
            <p:spPr bwMode="auto">
              <a:xfrm>
                <a:off x="2448" y="1632"/>
                <a:ext cx="1056" cy="384"/>
              </a:xfrm>
              <a:prstGeom prst="rect">
                <a:avLst/>
              </a:prstGeom>
              <a:solidFill>
                <a:schemeClr val="accent1"/>
              </a:solidFill>
              <a:ln w="9525">
                <a:solidFill>
                  <a:schemeClr val="tx1"/>
                </a:solidFill>
                <a:miter lim="800000"/>
                <a:headEnd/>
                <a:tailEnd/>
              </a:ln>
            </p:spPr>
            <p:txBody>
              <a:bodyPr wrap="none" anchor="ctr"/>
              <a:lstStyle/>
              <a:p>
                <a:pPr>
                  <a:defRPr/>
                </a:pPr>
                <a:r>
                  <a:rPr lang="en-US" dirty="0">
                    <a:solidFill>
                      <a:schemeClr val="tx2"/>
                    </a:solidFill>
                  </a:rPr>
                  <a:t>Waveform </a:t>
                </a:r>
              </a:p>
              <a:p>
                <a:pPr>
                  <a:defRPr/>
                </a:pPr>
                <a:r>
                  <a:rPr lang="en-US" dirty="0">
                    <a:solidFill>
                      <a:schemeClr val="tx2"/>
                    </a:solidFill>
                  </a:rPr>
                  <a:t>Digitizers</a:t>
                </a:r>
              </a:p>
            </p:txBody>
          </p:sp>
          <p:sp>
            <p:nvSpPr>
              <p:cNvPr id="11282" name="Freeform 16"/>
              <p:cNvSpPr>
                <a:spLocks/>
              </p:cNvSpPr>
              <p:nvPr/>
            </p:nvSpPr>
            <p:spPr bwMode="auto">
              <a:xfrm>
                <a:off x="1152" y="1872"/>
                <a:ext cx="1028" cy="503"/>
              </a:xfrm>
              <a:custGeom>
                <a:avLst/>
                <a:gdLst>
                  <a:gd name="T0" fmla="*/ 0 w 1028"/>
                  <a:gd name="T1" fmla="*/ 104 h 503"/>
                  <a:gd name="T2" fmla="*/ 322 w 1028"/>
                  <a:gd name="T3" fmla="*/ 485 h 503"/>
                  <a:gd name="T4" fmla="*/ 337 w 1028"/>
                  <a:gd name="T5" fmla="*/ 432 h 503"/>
                  <a:gd name="T6" fmla="*/ 351 w 1028"/>
                  <a:gd name="T7" fmla="*/ 362 h 503"/>
                  <a:gd name="T8" fmla="*/ 439 w 1028"/>
                  <a:gd name="T9" fmla="*/ 208 h 503"/>
                  <a:gd name="T10" fmla="*/ 833 w 1028"/>
                  <a:gd name="T11" fmla="*/ 121 h 503"/>
                  <a:gd name="T12" fmla="*/ 1028 w 1028"/>
                  <a:gd name="T13" fmla="*/ 138 h 503"/>
                  <a:gd name="T14" fmla="*/ 0 60000 65536"/>
                  <a:gd name="T15" fmla="*/ 0 60000 65536"/>
                  <a:gd name="T16" fmla="*/ 0 60000 65536"/>
                  <a:gd name="T17" fmla="*/ 0 60000 65536"/>
                  <a:gd name="T18" fmla="*/ 0 60000 65536"/>
                  <a:gd name="T19" fmla="*/ 0 60000 65536"/>
                  <a:gd name="T20" fmla="*/ 0 60000 65536"/>
                  <a:gd name="T21" fmla="*/ 0 w 1028"/>
                  <a:gd name="T22" fmla="*/ 0 h 503"/>
                  <a:gd name="T23" fmla="*/ 1028 w 1028"/>
                  <a:gd name="T24" fmla="*/ 503 h 50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28" h="503">
                    <a:moveTo>
                      <a:pt x="0" y="104"/>
                    </a:moveTo>
                    <a:cubicBezTo>
                      <a:pt x="437" y="130"/>
                      <a:pt x="275" y="0"/>
                      <a:pt x="322" y="485"/>
                    </a:cubicBezTo>
                    <a:cubicBezTo>
                      <a:pt x="323" y="503"/>
                      <a:pt x="332" y="450"/>
                      <a:pt x="337" y="432"/>
                    </a:cubicBezTo>
                    <a:cubicBezTo>
                      <a:pt x="342" y="409"/>
                      <a:pt x="346" y="385"/>
                      <a:pt x="351" y="362"/>
                    </a:cubicBezTo>
                    <a:cubicBezTo>
                      <a:pt x="366" y="297"/>
                      <a:pt x="394" y="250"/>
                      <a:pt x="439" y="208"/>
                    </a:cubicBezTo>
                    <a:cubicBezTo>
                      <a:pt x="545" y="106"/>
                      <a:pt x="722" y="128"/>
                      <a:pt x="833" y="121"/>
                    </a:cubicBezTo>
                    <a:cubicBezTo>
                      <a:pt x="841" y="130"/>
                      <a:pt x="1020" y="130"/>
                      <a:pt x="1028" y="138"/>
                    </a:cubicBezTo>
                  </a:path>
                </a:pathLst>
              </a:custGeom>
              <a:noFill/>
              <a:ln w="9525">
                <a:solidFill>
                  <a:schemeClr val="tx1"/>
                </a:solidFill>
                <a:round/>
                <a:headEnd/>
                <a:tailEnd/>
              </a:ln>
            </p:spPr>
            <p:txBody>
              <a:bodyPr/>
              <a:lstStyle/>
              <a:p>
                <a:pPr>
                  <a:defRPr/>
                </a:pPr>
                <a:endParaRPr lang="en-US"/>
              </a:p>
            </p:txBody>
          </p:sp>
        </p:grpSp>
      </p:grpSp>
      <p:sp>
        <p:nvSpPr>
          <p:cNvPr id="25" name="TextBox 24"/>
          <p:cNvSpPr txBox="1">
            <a:spLocks noChangeArrowheads="1"/>
          </p:cNvSpPr>
          <p:nvPr/>
        </p:nvSpPr>
        <p:spPr bwMode="auto">
          <a:xfrm>
            <a:off x="6467449" y="2895601"/>
            <a:ext cx="1919340" cy="329659"/>
          </a:xfrm>
          <a:prstGeom prst="rect">
            <a:avLst/>
          </a:prstGeom>
          <a:noFill/>
          <a:ln w="9525">
            <a:noFill/>
            <a:miter lim="800000"/>
            <a:headEnd/>
            <a:tailEnd/>
          </a:ln>
        </p:spPr>
        <p:txBody>
          <a:bodyPr wrap="none" lIns="91420" tIns="45711" rIns="91420" bIns="45711">
            <a:spAutoFit/>
          </a:bodyPr>
          <a:lstStyle/>
          <a:p>
            <a:pPr>
              <a:defRPr/>
            </a:pPr>
            <a:r>
              <a:rPr lang="en-US" dirty="0">
                <a:solidFill>
                  <a:schemeClr val="tx1"/>
                </a:solidFill>
              </a:rPr>
              <a:t>1 clock tick = 2.2 ns</a:t>
            </a:r>
          </a:p>
        </p:txBody>
      </p:sp>
      <p:sp>
        <p:nvSpPr>
          <p:cNvPr id="23" name="TextBox 22"/>
          <p:cNvSpPr txBox="1">
            <a:spLocks noChangeArrowheads="1"/>
          </p:cNvSpPr>
          <p:nvPr/>
        </p:nvSpPr>
        <p:spPr bwMode="auto">
          <a:xfrm>
            <a:off x="7332501" y="1524001"/>
            <a:ext cx="394028" cy="329659"/>
          </a:xfrm>
          <a:prstGeom prst="rect">
            <a:avLst/>
          </a:prstGeom>
          <a:noFill/>
          <a:ln w="9525">
            <a:noFill/>
            <a:miter lim="800000"/>
            <a:headEnd/>
            <a:tailEnd/>
          </a:ln>
        </p:spPr>
        <p:txBody>
          <a:bodyPr wrap="none" lIns="91420" tIns="45711" rIns="91420" bIns="45711">
            <a:spAutoFit/>
          </a:bodyPr>
          <a:lstStyle/>
          <a:p>
            <a:pPr>
              <a:defRPr/>
            </a:pPr>
            <a:r>
              <a:rPr lang="en-US">
                <a:solidFill>
                  <a:srgbClr val="FF0000"/>
                </a:solidFill>
              </a:rPr>
              <a:t>x2</a:t>
            </a:r>
          </a:p>
        </p:txBody>
      </p:sp>
      <p:pic>
        <p:nvPicPr>
          <p:cNvPr id="259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4651" y="3225260"/>
            <a:ext cx="5119498" cy="365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1000" y="7883"/>
            <a:ext cx="8305800" cy="677917"/>
          </a:xfrm>
        </p:spPr>
        <p:txBody>
          <a:bodyPr>
            <a:normAutofit/>
          </a:bodyPr>
          <a:lstStyle/>
          <a:p>
            <a:r>
              <a:rPr lang="en-US" sz="3200" dirty="0">
                <a:solidFill>
                  <a:schemeClr val="tx1"/>
                </a:solidFill>
                <a:effectLst/>
              </a:rPr>
              <a:t>The </a:t>
            </a:r>
            <a:r>
              <a:rPr lang="en-US" sz="3200" dirty="0" err="1">
                <a:solidFill>
                  <a:srgbClr val="FF0000"/>
                </a:solidFill>
                <a:effectLst/>
              </a:rPr>
              <a:t>MuCap</a:t>
            </a:r>
            <a:r>
              <a:rPr lang="en-US" sz="3200" dirty="0">
                <a:solidFill>
                  <a:srgbClr val="FF0000"/>
                </a:solidFill>
                <a:effectLst/>
              </a:rPr>
              <a:t> </a:t>
            </a:r>
            <a:r>
              <a:rPr lang="en-US" sz="3200" dirty="0">
                <a:solidFill>
                  <a:schemeClr val="tx1"/>
                </a:solidFill>
                <a:effectLst/>
              </a:rPr>
              <a:t>Experimental Concept</a:t>
            </a:r>
          </a:p>
        </p:txBody>
      </p:sp>
      <p:pic>
        <p:nvPicPr>
          <p:cNvPr id="6" name="Content Placeholder 5"/>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7177" r="24843" b="31146"/>
          <a:stretch/>
        </p:blipFill>
        <p:spPr>
          <a:xfrm>
            <a:off x="10510" y="572078"/>
            <a:ext cx="5450490" cy="3051648"/>
          </a:xfrm>
        </p:spPr>
      </p:pic>
      <p:grpSp>
        <p:nvGrpSpPr>
          <p:cNvPr id="2054" name="Group 2053"/>
          <p:cNvGrpSpPr/>
          <p:nvPr/>
        </p:nvGrpSpPr>
        <p:grpSpPr>
          <a:xfrm>
            <a:off x="1268468" y="1940840"/>
            <a:ext cx="1333500" cy="419098"/>
            <a:chOff x="1333500" y="2990854"/>
            <a:chExt cx="1333500" cy="419096"/>
          </a:xfrm>
        </p:grpSpPr>
        <p:cxnSp>
          <p:nvCxnSpPr>
            <p:cNvPr id="10" name="Straight Arrow Connector 9"/>
            <p:cNvCxnSpPr>
              <a:endCxn id="13" idx="2"/>
            </p:cNvCxnSpPr>
            <p:nvPr/>
          </p:nvCxnSpPr>
          <p:spPr>
            <a:xfrm>
              <a:off x="1466193" y="3054455"/>
              <a:ext cx="1086507" cy="293583"/>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Flowchart: Connector 12"/>
            <p:cNvSpPr/>
            <p:nvPr/>
          </p:nvSpPr>
          <p:spPr>
            <a:xfrm>
              <a:off x="2552700" y="3286125"/>
              <a:ext cx="114300" cy="123825"/>
            </a:xfrm>
            <a:prstGeom prst="flowChartConnector">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fontAlgn="auto" hangingPunct="1">
                <a:spcBef>
                  <a:spcPts val="0"/>
                </a:spcBef>
                <a:spcAft>
                  <a:spcPts val="0"/>
                </a:spcAft>
              </a:pPr>
              <a:endParaRPr lang="en-US" sz="1800">
                <a:solidFill>
                  <a:prstClr val="white"/>
                </a:solidFill>
                <a:effectLst/>
              </a:endParaRPr>
            </a:p>
          </p:txBody>
        </p:sp>
        <p:sp>
          <p:nvSpPr>
            <p:cNvPr id="26" name="Flowchart: Connector 25"/>
            <p:cNvSpPr/>
            <p:nvPr/>
          </p:nvSpPr>
          <p:spPr>
            <a:xfrm>
              <a:off x="1333500" y="2990854"/>
              <a:ext cx="114300" cy="114301"/>
            </a:xfrm>
            <a:prstGeom prst="flowChartConnector">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eaLnBrk="1" fontAlgn="auto" hangingPunct="1">
                <a:spcBef>
                  <a:spcPts val="0"/>
                </a:spcBef>
                <a:spcAft>
                  <a:spcPts val="0"/>
                </a:spcAft>
              </a:pPr>
              <a:endParaRPr lang="en-US" sz="1800">
                <a:solidFill>
                  <a:prstClr val="white"/>
                </a:solidFill>
                <a:effectLst/>
              </a:endParaRPr>
            </a:p>
          </p:txBody>
        </p:sp>
      </p:grpSp>
      <p:grpSp>
        <p:nvGrpSpPr>
          <p:cNvPr id="2055" name="Group 2054"/>
          <p:cNvGrpSpPr/>
          <p:nvPr/>
        </p:nvGrpSpPr>
        <p:grpSpPr>
          <a:xfrm>
            <a:off x="2599341" y="827931"/>
            <a:ext cx="1997939" cy="1475459"/>
            <a:chOff x="2795434" y="1752558"/>
            <a:chExt cx="1997939" cy="1475459"/>
          </a:xfrm>
        </p:grpSpPr>
        <p:cxnSp>
          <p:nvCxnSpPr>
            <p:cNvPr id="19" name="Straight Arrow Connector 18"/>
            <p:cNvCxnSpPr/>
            <p:nvPr/>
          </p:nvCxnSpPr>
          <p:spPr>
            <a:xfrm flipV="1">
              <a:off x="2795434" y="1752558"/>
              <a:ext cx="1997939" cy="1475459"/>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Flowchart: Connector 20"/>
            <p:cNvSpPr/>
            <p:nvPr/>
          </p:nvSpPr>
          <p:spPr>
            <a:xfrm>
              <a:off x="3352800" y="2687299"/>
              <a:ext cx="114300" cy="123825"/>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fontAlgn="auto" hangingPunct="1">
                <a:spcBef>
                  <a:spcPts val="0"/>
                </a:spcBef>
                <a:spcAft>
                  <a:spcPts val="0"/>
                </a:spcAft>
              </a:pPr>
              <a:endParaRPr lang="en-US" sz="1800">
                <a:solidFill>
                  <a:prstClr val="white"/>
                </a:solidFill>
                <a:effectLst/>
              </a:endParaRPr>
            </a:p>
          </p:txBody>
        </p:sp>
        <p:sp>
          <p:nvSpPr>
            <p:cNvPr id="22" name="Flowchart: Connector 21"/>
            <p:cNvSpPr/>
            <p:nvPr/>
          </p:nvSpPr>
          <p:spPr>
            <a:xfrm>
              <a:off x="3971925" y="2209800"/>
              <a:ext cx="114300" cy="123825"/>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fontAlgn="auto" hangingPunct="1">
                <a:spcBef>
                  <a:spcPts val="0"/>
                </a:spcBef>
                <a:spcAft>
                  <a:spcPts val="0"/>
                </a:spcAft>
              </a:pPr>
              <a:endParaRPr lang="en-US" sz="1800">
                <a:solidFill>
                  <a:prstClr val="white"/>
                </a:solidFill>
                <a:effectLst/>
              </a:endParaRPr>
            </a:p>
          </p:txBody>
        </p:sp>
        <p:sp>
          <p:nvSpPr>
            <p:cNvPr id="23" name="Flowchart: Connector 22"/>
            <p:cNvSpPr/>
            <p:nvPr/>
          </p:nvSpPr>
          <p:spPr>
            <a:xfrm>
              <a:off x="4343400" y="1981200"/>
              <a:ext cx="114300" cy="123825"/>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eaLnBrk="1" fontAlgn="auto" hangingPunct="1">
                <a:spcBef>
                  <a:spcPts val="0"/>
                </a:spcBef>
                <a:spcAft>
                  <a:spcPts val="0"/>
                </a:spcAft>
              </a:pPr>
              <a:endParaRPr lang="en-US" sz="1800">
                <a:solidFill>
                  <a:prstClr val="white"/>
                </a:solidFill>
                <a:effectLst/>
              </a:endParaRPr>
            </a:p>
          </p:txBody>
        </p:sp>
      </p:grpSp>
      <mc:AlternateContent xmlns:mc="http://schemas.openxmlformats.org/markup-compatibility/2006" xmlns:a14="http://schemas.microsoft.com/office/drawing/2010/main">
        <mc:Choice Requires="a14">
          <p:sp>
            <p:nvSpPr>
              <p:cNvPr id="30" name="TextBox 29"/>
              <p:cNvSpPr txBox="1"/>
              <p:nvPr/>
            </p:nvSpPr>
            <p:spPr>
              <a:xfrm>
                <a:off x="8382002" y="1316"/>
                <a:ext cx="769495" cy="560282"/>
              </a:xfrm>
              <a:prstGeom prst="rect">
                <a:avLst/>
              </a:prstGeom>
              <a:solidFill>
                <a:srgbClr val="FFFFFF">
                  <a:lumMod val="85000"/>
                </a:srgbClr>
              </a:solidFill>
              <a:ln>
                <a:solidFill>
                  <a:srgbClr val="000000"/>
                </a:solidFill>
              </a:ln>
            </p:spPr>
            <p:txBody>
              <a:bodyPr wrap="square" lIns="91420" tIns="45711" rIns="91420" bIns="45711" rtlCol="0">
                <a:spAutoFit/>
              </a:bodyPr>
              <a:lstStyle/>
              <a:p>
                <a:pPr eaLnBrk="1" fontAlgn="auto" hangingPunct="1">
                  <a:spcBef>
                    <a:spcPts val="0"/>
                  </a:spcBef>
                  <a:spcAft>
                    <a:spcPts val="0"/>
                  </a:spcAft>
                  <a:defRPr/>
                </a:pPr>
                <a14:m>
                  <m:oMathPara xmlns:m="http://schemas.openxmlformats.org/officeDocument/2006/math">
                    <m:oMathParaPr>
                      <m:jc m:val="center"/>
                    </m:oMathParaPr>
                    <m:oMath xmlns:m="http://schemas.openxmlformats.org/officeDocument/2006/math">
                      <m:sSub>
                        <m:sSubPr>
                          <m:ctrlPr>
                            <a:rPr lang="en-US" sz="2800" i="1" kern="0">
                              <a:solidFill>
                                <a:srgbClr val="FF0000"/>
                              </a:solidFill>
                              <a:effectLst/>
                              <a:latin typeface="Cambria Math"/>
                            </a:rPr>
                          </m:ctrlPr>
                        </m:sSubPr>
                        <m:e>
                          <m:r>
                            <a:rPr lang="en-US" sz="2800" kern="0">
                              <a:solidFill>
                                <a:srgbClr val="FF0000"/>
                              </a:solidFill>
                              <a:effectLst/>
                              <a:latin typeface="Cambria Math"/>
                            </a:rPr>
                            <m:t>  </m:t>
                          </m:r>
                          <m:r>
                            <m:rPr>
                              <m:sty m:val="p"/>
                            </m:rPr>
                            <a:rPr lang="en-US" sz="2800" kern="0">
                              <a:solidFill>
                                <a:srgbClr val="FF0000"/>
                              </a:solidFill>
                              <a:effectLst/>
                              <a:latin typeface="Cambria Math"/>
                              <a:ea typeface="Cambria Math"/>
                            </a:rPr>
                            <m:t>τ</m:t>
                          </m:r>
                        </m:e>
                        <m:sub>
                          <m:sSup>
                            <m:sSupPr>
                              <m:ctrlPr>
                                <a:rPr lang="en-US" sz="2800" i="1" kern="0">
                                  <a:solidFill>
                                    <a:srgbClr val="FF0000"/>
                                  </a:solidFill>
                                  <a:effectLst/>
                                  <a:latin typeface="Cambria Math"/>
                                </a:rPr>
                              </m:ctrlPr>
                            </m:sSupPr>
                            <m:e>
                              <m:r>
                                <m:rPr>
                                  <m:sty m:val="p"/>
                                </m:rPr>
                                <a:rPr lang="en-US" sz="2800" kern="0">
                                  <a:solidFill>
                                    <a:srgbClr val="FF0000"/>
                                  </a:solidFill>
                                  <a:effectLst/>
                                  <a:latin typeface="Cambria Math"/>
                                  <a:ea typeface="Cambria Math"/>
                                </a:rPr>
                                <m:t>μ</m:t>
                              </m:r>
                            </m:e>
                            <m:sup>
                              <m:r>
                                <a:rPr lang="en-US" sz="2800" kern="0">
                                  <a:solidFill>
                                    <a:srgbClr val="FF0000"/>
                                  </a:solidFill>
                                  <a:effectLst/>
                                  <a:latin typeface="Cambria Math"/>
                                </a:rPr>
                                <m:t>−</m:t>
                              </m:r>
                            </m:sup>
                          </m:sSup>
                        </m:sub>
                      </m:sSub>
                    </m:oMath>
                  </m:oMathPara>
                </a14:m>
                <a:endParaRPr lang="en-US" sz="2800" kern="0" dirty="0">
                  <a:solidFill>
                    <a:srgbClr val="0000FF"/>
                  </a:solidFill>
                  <a:effectLst/>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8382000" y="1314"/>
                <a:ext cx="769495" cy="560282"/>
              </a:xfrm>
              <a:prstGeom prst="rect">
                <a:avLst/>
              </a:prstGeom>
              <a:blipFill rotWithShape="1">
                <a:blip r:embed="rId4"/>
                <a:stretch>
                  <a:fillRect/>
                </a:stretch>
              </a:blipFill>
              <a:ln>
                <a:solidFill>
                  <a:srgbClr val="000000"/>
                </a:solidFill>
              </a:ln>
            </p:spPr>
            <p:txBody>
              <a:bodyPr/>
              <a:lstStyle/>
              <a:p>
                <a:r>
                  <a:rPr lang="en-US">
                    <a:noFill/>
                  </a:rPr>
                  <a:t> </a:t>
                </a:r>
              </a:p>
            </p:txBody>
          </p:sp>
        </mc:Fallback>
      </mc:AlternateContent>
      <p:grpSp>
        <p:nvGrpSpPr>
          <p:cNvPr id="128" name="Group 11"/>
          <p:cNvGrpSpPr>
            <a:grpSpLocks/>
          </p:cNvGrpSpPr>
          <p:nvPr/>
        </p:nvGrpSpPr>
        <p:grpSpPr bwMode="auto">
          <a:xfrm>
            <a:off x="3276602" y="3714751"/>
            <a:ext cx="5743575" cy="3105150"/>
            <a:chOff x="1122" y="1014"/>
            <a:chExt cx="3618" cy="1956"/>
          </a:xfrm>
        </p:grpSpPr>
        <p:sp>
          <p:nvSpPr>
            <p:cNvPr id="129" name="AutoShape 12"/>
            <p:cNvSpPr>
              <a:spLocks noChangeArrowheads="1"/>
            </p:cNvSpPr>
            <p:nvPr/>
          </p:nvSpPr>
          <p:spPr bwMode="auto">
            <a:xfrm>
              <a:off x="1122" y="1020"/>
              <a:ext cx="3618" cy="1950"/>
            </a:xfrm>
            <a:prstGeom prst="cube">
              <a:avLst>
                <a:gd name="adj" fmla="val 34255"/>
              </a:avLst>
            </a:prstGeom>
            <a:noFill/>
            <a:ln w="381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l"/>
              <a:endParaRPr lang="en-US" sz="2400">
                <a:solidFill>
                  <a:srgbClr val="000000"/>
                </a:solidFill>
                <a:effectLst/>
                <a:latin typeface="Times New Roman" pitchFamily="18" charset="0"/>
              </a:endParaRPr>
            </a:p>
          </p:txBody>
        </p:sp>
        <p:sp>
          <p:nvSpPr>
            <p:cNvPr id="130" name="Line 13"/>
            <p:cNvSpPr>
              <a:spLocks noChangeShapeType="1"/>
            </p:cNvSpPr>
            <p:nvPr/>
          </p:nvSpPr>
          <p:spPr bwMode="auto">
            <a:xfrm flipV="1">
              <a:off x="1134" y="2280"/>
              <a:ext cx="666" cy="678"/>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800080"/>
                </a:solidFill>
              </a:endParaRPr>
            </a:p>
          </p:txBody>
        </p:sp>
        <p:sp>
          <p:nvSpPr>
            <p:cNvPr id="131" name="Line 14"/>
            <p:cNvSpPr>
              <a:spLocks noChangeShapeType="1"/>
            </p:cNvSpPr>
            <p:nvPr/>
          </p:nvSpPr>
          <p:spPr bwMode="auto">
            <a:xfrm>
              <a:off x="1794" y="1014"/>
              <a:ext cx="1" cy="1272"/>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800080"/>
                </a:solidFill>
              </a:endParaRPr>
            </a:p>
          </p:txBody>
        </p:sp>
        <p:sp>
          <p:nvSpPr>
            <p:cNvPr id="132" name="Line 15"/>
            <p:cNvSpPr>
              <a:spLocks noChangeShapeType="1"/>
            </p:cNvSpPr>
            <p:nvPr/>
          </p:nvSpPr>
          <p:spPr bwMode="auto">
            <a:xfrm flipH="1">
              <a:off x="1794" y="2292"/>
              <a:ext cx="2946" cy="1"/>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solidFill>
                  <a:srgbClr val="800080"/>
                </a:solidFill>
              </a:endParaRPr>
            </a:p>
          </p:txBody>
        </p:sp>
      </p:grpSp>
      <p:sp>
        <p:nvSpPr>
          <p:cNvPr id="133" name="Line 17"/>
          <p:cNvSpPr>
            <a:spLocks noChangeShapeType="1"/>
          </p:cNvSpPr>
          <p:nvPr/>
        </p:nvSpPr>
        <p:spPr bwMode="auto">
          <a:xfrm>
            <a:off x="609601" y="4572000"/>
            <a:ext cx="6019800" cy="685800"/>
          </a:xfrm>
          <a:prstGeom prst="line">
            <a:avLst/>
          </a:prstGeom>
          <a:noFill/>
          <a:ln w="63500">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lstStyle/>
          <a:p>
            <a:endParaRPr lang="en-US">
              <a:solidFill>
                <a:srgbClr val="800080"/>
              </a:solidFill>
            </a:endParaRPr>
          </a:p>
        </p:txBody>
      </p:sp>
      <p:sp>
        <p:nvSpPr>
          <p:cNvPr id="134" name="Line 18"/>
          <p:cNvSpPr>
            <a:spLocks noChangeShapeType="1"/>
          </p:cNvSpPr>
          <p:nvPr/>
        </p:nvSpPr>
        <p:spPr bwMode="auto">
          <a:xfrm flipV="1">
            <a:off x="593725" y="5943600"/>
            <a:ext cx="6264275" cy="427038"/>
          </a:xfrm>
          <a:prstGeom prst="line">
            <a:avLst/>
          </a:prstGeom>
          <a:noFill/>
          <a:ln w="63500">
            <a:solidFill>
              <a:srgbClr val="3399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lstStyle/>
          <a:p>
            <a:endParaRPr lang="en-US">
              <a:solidFill>
                <a:srgbClr val="800080"/>
              </a:solidFill>
            </a:endParaRPr>
          </a:p>
        </p:txBody>
      </p:sp>
      <p:sp>
        <p:nvSpPr>
          <p:cNvPr id="135" name="Oval 19"/>
          <p:cNvSpPr>
            <a:spLocks noChangeArrowheads="1"/>
          </p:cNvSpPr>
          <p:nvPr/>
        </p:nvSpPr>
        <p:spPr bwMode="auto">
          <a:xfrm>
            <a:off x="3886200" y="5010150"/>
            <a:ext cx="88900" cy="889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60" tIns="45682" rIns="91360" bIns="45682" anchor="ctr"/>
          <a:lstStyle/>
          <a:p>
            <a:pPr algn="l"/>
            <a:endParaRPr lang="en-US" sz="2400">
              <a:solidFill>
                <a:srgbClr val="000000"/>
              </a:solidFill>
              <a:effectLst/>
              <a:latin typeface="Times New Roman" pitchFamily="18" charset="0"/>
            </a:endParaRPr>
          </a:p>
        </p:txBody>
      </p:sp>
      <p:sp>
        <p:nvSpPr>
          <p:cNvPr id="136" name="Oval 20"/>
          <p:cNvSpPr>
            <a:spLocks noChangeArrowheads="1"/>
          </p:cNvSpPr>
          <p:nvPr/>
        </p:nvSpPr>
        <p:spPr bwMode="auto">
          <a:xfrm>
            <a:off x="4041775" y="5027613"/>
            <a:ext cx="88900" cy="889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60" tIns="45682" rIns="91360" bIns="45682" anchor="ctr"/>
          <a:lstStyle/>
          <a:p>
            <a:pPr algn="l"/>
            <a:endParaRPr lang="en-US" sz="2400">
              <a:solidFill>
                <a:srgbClr val="000000"/>
              </a:solidFill>
              <a:effectLst/>
              <a:latin typeface="Times New Roman" pitchFamily="18" charset="0"/>
            </a:endParaRPr>
          </a:p>
        </p:txBody>
      </p:sp>
      <p:sp>
        <p:nvSpPr>
          <p:cNvPr id="137" name="Oval 21"/>
          <p:cNvSpPr>
            <a:spLocks noChangeArrowheads="1"/>
          </p:cNvSpPr>
          <p:nvPr/>
        </p:nvSpPr>
        <p:spPr bwMode="auto">
          <a:xfrm>
            <a:off x="4184650" y="5046663"/>
            <a:ext cx="88900" cy="889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60" tIns="45682" rIns="91360" bIns="45682" anchor="ctr"/>
          <a:lstStyle/>
          <a:p>
            <a:pPr algn="l"/>
            <a:endParaRPr lang="en-US" sz="2400">
              <a:solidFill>
                <a:srgbClr val="000000"/>
              </a:solidFill>
              <a:effectLst/>
              <a:latin typeface="Times New Roman" pitchFamily="18" charset="0"/>
            </a:endParaRPr>
          </a:p>
        </p:txBody>
      </p:sp>
      <p:sp>
        <p:nvSpPr>
          <p:cNvPr id="138" name="Oval 22"/>
          <p:cNvSpPr>
            <a:spLocks noChangeArrowheads="1"/>
          </p:cNvSpPr>
          <p:nvPr/>
        </p:nvSpPr>
        <p:spPr bwMode="auto">
          <a:xfrm>
            <a:off x="4318000" y="5075238"/>
            <a:ext cx="88900" cy="889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60" tIns="45682" rIns="91360" bIns="45682" anchor="ctr"/>
          <a:lstStyle/>
          <a:p>
            <a:pPr algn="l"/>
            <a:endParaRPr lang="en-US" sz="2400">
              <a:solidFill>
                <a:srgbClr val="000000"/>
              </a:solidFill>
              <a:effectLst/>
              <a:latin typeface="Times New Roman" pitchFamily="18" charset="0"/>
            </a:endParaRPr>
          </a:p>
        </p:txBody>
      </p:sp>
      <p:sp>
        <p:nvSpPr>
          <p:cNvPr id="139" name="Oval 23"/>
          <p:cNvSpPr>
            <a:spLocks noChangeArrowheads="1"/>
          </p:cNvSpPr>
          <p:nvPr/>
        </p:nvSpPr>
        <p:spPr bwMode="auto">
          <a:xfrm>
            <a:off x="4470400" y="5065713"/>
            <a:ext cx="88900" cy="889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60" tIns="45682" rIns="91360" bIns="45682" anchor="ctr"/>
          <a:lstStyle/>
          <a:p>
            <a:pPr algn="l"/>
            <a:endParaRPr lang="en-US" sz="2400">
              <a:solidFill>
                <a:srgbClr val="000000"/>
              </a:solidFill>
              <a:effectLst/>
              <a:latin typeface="Times New Roman" pitchFamily="18" charset="0"/>
            </a:endParaRPr>
          </a:p>
        </p:txBody>
      </p:sp>
      <p:sp>
        <p:nvSpPr>
          <p:cNvPr id="140" name="Oval 24"/>
          <p:cNvSpPr>
            <a:spLocks noChangeArrowheads="1"/>
          </p:cNvSpPr>
          <p:nvPr/>
        </p:nvSpPr>
        <p:spPr bwMode="auto">
          <a:xfrm>
            <a:off x="4603750" y="5094288"/>
            <a:ext cx="88900" cy="889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60" tIns="45682" rIns="91360" bIns="45682" anchor="ctr"/>
          <a:lstStyle/>
          <a:p>
            <a:pPr algn="l"/>
            <a:endParaRPr lang="en-US" sz="2400">
              <a:solidFill>
                <a:srgbClr val="000000"/>
              </a:solidFill>
              <a:effectLst/>
              <a:latin typeface="Times New Roman" pitchFamily="18" charset="0"/>
            </a:endParaRPr>
          </a:p>
        </p:txBody>
      </p:sp>
      <p:sp>
        <p:nvSpPr>
          <p:cNvPr id="141" name="Oval 25"/>
          <p:cNvSpPr>
            <a:spLocks noChangeArrowheads="1"/>
          </p:cNvSpPr>
          <p:nvPr/>
        </p:nvSpPr>
        <p:spPr bwMode="auto">
          <a:xfrm>
            <a:off x="4737100" y="5103813"/>
            <a:ext cx="88900" cy="889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60" tIns="45682" rIns="91360" bIns="45682" anchor="ctr"/>
          <a:lstStyle/>
          <a:p>
            <a:pPr algn="l"/>
            <a:endParaRPr lang="en-US" sz="2400">
              <a:solidFill>
                <a:srgbClr val="000000"/>
              </a:solidFill>
              <a:effectLst/>
              <a:latin typeface="Times New Roman" pitchFamily="18" charset="0"/>
            </a:endParaRPr>
          </a:p>
        </p:txBody>
      </p:sp>
      <p:sp>
        <p:nvSpPr>
          <p:cNvPr id="142" name="Oval 26"/>
          <p:cNvSpPr>
            <a:spLocks noChangeArrowheads="1"/>
          </p:cNvSpPr>
          <p:nvPr/>
        </p:nvSpPr>
        <p:spPr bwMode="auto">
          <a:xfrm>
            <a:off x="4889500" y="5103813"/>
            <a:ext cx="88900" cy="889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60" tIns="45682" rIns="91360" bIns="45682" anchor="ctr"/>
          <a:lstStyle/>
          <a:p>
            <a:pPr algn="l"/>
            <a:endParaRPr lang="en-US" sz="2400">
              <a:solidFill>
                <a:srgbClr val="000000"/>
              </a:solidFill>
              <a:effectLst/>
              <a:latin typeface="Times New Roman" pitchFamily="18" charset="0"/>
            </a:endParaRPr>
          </a:p>
        </p:txBody>
      </p:sp>
      <p:sp>
        <p:nvSpPr>
          <p:cNvPr id="143" name="Oval 27"/>
          <p:cNvSpPr>
            <a:spLocks noChangeArrowheads="1"/>
          </p:cNvSpPr>
          <p:nvPr/>
        </p:nvSpPr>
        <p:spPr bwMode="auto">
          <a:xfrm>
            <a:off x="5041900" y="5132388"/>
            <a:ext cx="88900" cy="889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60" tIns="45682" rIns="91360" bIns="45682" anchor="ctr"/>
          <a:lstStyle/>
          <a:p>
            <a:pPr algn="l"/>
            <a:endParaRPr lang="en-US" sz="2400">
              <a:solidFill>
                <a:srgbClr val="000000"/>
              </a:solidFill>
              <a:effectLst/>
              <a:latin typeface="Times New Roman" pitchFamily="18" charset="0"/>
            </a:endParaRPr>
          </a:p>
        </p:txBody>
      </p:sp>
      <p:sp>
        <p:nvSpPr>
          <p:cNvPr id="144" name="Oval 28"/>
          <p:cNvSpPr>
            <a:spLocks noChangeArrowheads="1"/>
          </p:cNvSpPr>
          <p:nvPr/>
        </p:nvSpPr>
        <p:spPr bwMode="auto">
          <a:xfrm>
            <a:off x="5165725" y="5132388"/>
            <a:ext cx="88900" cy="889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60" tIns="45682" rIns="91360" bIns="45682" anchor="ctr"/>
          <a:lstStyle/>
          <a:p>
            <a:pPr algn="l"/>
            <a:endParaRPr lang="en-US" sz="2400">
              <a:solidFill>
                <a:srgbClr val="000000"/>
              </a:solidFill>
              <a:effectLst/>
              <a:latin typeface="Times New Roman" pitchFamily="18" charset="0"/>
            </a:endParaRPr>
          </a:p>
        </p:txBody>
      </p:sp>
      <p:sp>
        <p:nvSpPr>
          <p:cNvPr id="145" name="Oval 29"/>
          <p:cNvSpPr>
            <a:spLocks noChangeArrowheads="1"/>
          </p:cNvSpPr>
          <p:nvPr/>
        </p:nvSpPr>
        <p:spPr bwMode="auto">
          <a:xfrm>
            <a:off x="5318125" y="5160963"/>
            <a:ext cx="88900" cy="889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60" tIns="45682" rIns="91360" bIns="45682" anchor="ctr"/>
          <a:lstStyle/>
          <a:p>
            <a:pPr algn="l"/>
            <a:endParaRPr lang="en-US" sz="2400">
              <a:solidFill>
                <a:srgbClr val="000000"/>
              </a:solidFill>
              <a:effectLst/>
              <a:latin typeface="Times New Roman" pitchFamily="18" charset="0"/>
            </a:endParaRPr>
          </a:p>
        </p:txBody>
      </p:sp>
      <p:sp>
        <p:nvSpPr>
          <p:cNvPr id="146" name="Oval 30"/>
          <p:cNvSpPr>
            <a:spLocks noChangeArrowheads="1"/>
          </p:cNvSpPr>
          <p:nvPr/>
        </p:nvSpPr>
        <p:spPr bwMode="auto">
          <a:xfrm>
            <a:off x="5461000" y="5180013"/>
            <a:ext cx="88900" cy="889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60" tIns="45682" rIns="91360" bIns="45682" anchor="ctr"/>
          <a:lstStyle/>
          <a:p>
            <a:pPr algn="l"/>
            <a:endParaRPr lang="en-US" sz="2400">
              <a:solidFill>
                <a:srgbClr val="000000"/>
              </a:solidFill>
              <a:effectLst/>
              <a:latin typeface="Times New Roman" pitchFamily="18" charset="0"/>
            </a:endParaRPr>
          </a:p>
        </p:txBody>
      </p:sp>
      <p:sp>
        <p:nvSpPr>
          <p:cNvPr id="147" name="Oval 31"/>
          <p:cNvSpPr>
            <a:spLocks noChangeArrowheads="1"/>
          </p:cNvSpPr>
          <p:nvPr/>
        </p:nvSpPr>
        <p:spPr bwMode="auto">
          <a:xfrm>
            <a:off x="5603875" y="5170488"/>
            <a:ext cx="88900" cy="889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60" tIns="45682" rIns="91360" bIns="45682" anchor="ctr"/>
          <a:lstStyle/>
          <a:p>
            <a:pPr algn="l"/>
            <a:endParaRPr lang="en-US" sz="2400">
              <a:solidFill>
                <a:srgbClr val="000000"/>
              </a:solidFill>
              <a:effectLst/>
              <a:latin typeface="Times New Roman" pitchFamily="18" charset="0"/>
            </a:endParaRPr>
          </a:p>
        </p:txBody>
      </p:sp>
      <p:sp>
        <p:nvSpPr>
          <p:cNvPr id="148" name="Oval 32"/>
          <p:cNvSpPr>
            <a:spLocks noChangeArrowheads="1"/>
          </p:cNvSpPr>
          <p:nvPr/>
        </p:nvSpPr>
        <p:spPr bwMode="auto">
          <a:xfrm>
            <a:off x="5708650" y="5199063"/>
            <a:ext cx="88900" cy="889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60" tIns="45682" rIns="91360" bIns="45682" anchor="ctr"/>
          <a:lstStyle/>
          <a:p>
            <a:pPr algn="l"/>
            <a:endParaRPr lang="en-US" sz="2400">
              <a:solidFill>
                <a:srgbClr val="000000"/>
              </a:solidFill>
              <a:effectLst/>
              <a:latin typeface="Times New Roman" pitchFamily="18" charset="0"/>
            </a:endParaRPr>
          </a:p>
        </p:txBody>
      </p:sp>
      <p:sp>
        <p:nvSpPr>
          <p:cNvPr id="149" name="Oval 33"/>
          <p:cNvSpPr>
            <a:spLocks noChangeArrowheads="1"/>
          </p:cNvSpPr>
          <p:nvPr/>
        </p:nvSpPr>
        <p:spPr bwMode="auto">
          <a:xfrm>
            <a:off x="5851525" y="5237163"/>
            <a:ext cx="88900" cy="889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60" tIns="45682" rIns="91360" bIns="45682" anchor="ctr"/>
          <a:lstStyle/>
          <a:p>
            <a:pPr algn="l"/>
            <a:endParaRPr lang="en-US" sz="2400">
              <a:solidFill>
                <a:srgbClr val="000000"/>
              </a:solidFill>
              <a:effectLst/>
              <a:latin typeface="Times New Roman" pitchFamily="18" charset="0"/>
            </a:endParaRPr>
          </a:p>
        </p:txBody>
      </p:sp>
      <p:sp>
        <p:nvSpPr>
          <p:cNvPr id="150" name="Oval 34"/>
          <p:cNvSpPr>
            <a:spLocks noChangeArrowheads="1"/>
          </p:cNvSpPr>
          <p:nvPr/>
        </p:nvSpPr>
        <p:spPr bwMode="auto">
          <a:xfrm>
            <a:off x="5975350" y="5218113"/>
            <a:ext cx="88900" cy="889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60" tIns="45682" rIns="91360" bIns="45682" anchor="ctr"/>
          <a:lstStyle/>
          <a:p>
            <a:pPr algn="l"/>
            <a:endParaRPr lang="en-US" sz="2400">
              <a:solidFill>
                <a:srgbClr val="000000"/>
              </a:solidFill>
              <a:effectLst/>
              <a:latin typeface="Times New Roman" pitchFamily="18" charset="0"/>
            </a:endParaRPr>
          </a:p>
        </p:txBody>
      </p:sp>
      <p:sp>
        <p:nvSpPr>
          <p:cNvPr id="151" name="Oval 35"/>
          <p:cNvSpPr>
            <a:spLocks noChangeArrowheads="1"/>
          </p:cNvSpPr>
          <p:nvPr/>
        </p:nvSpPr>
        <p:spPr bwMode="auto">
          <a:xfrm>
            <a:off x="6108700" y="5256213"/>
            <a:ext cx="88900" cy="889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60" tIns="45682" rIns="91360" bIns="45682" anchor="ctr"/>
          <a:lstStyle/>
          <a:p>
            <a:pPr algn="l"/>
            <a:endParaRPr lang="en-US" sz="2400">
              <a:solidFill>
                <a:srgbClr val="000000"/>
              </a:solidFill>
              <a:effectLst/>
              <a:latin typeface="Times New Roman" pitchFamily="18" charset="0"/>
            </a:endParaRPr>
          </a:p>
        </p:txBody>
      </p:sp>
      <p:sp>
        <p:nvSpPr>
          <p:cNvPr id="152" name="Oval 36"/>
          <p:cNvSpPr>
            <a:spLocks noChangeArrowheads="1"/>
          </p:cNvSpPr>
          <p:nvPr/>
        </p:nvSpPr>
        <p:spPr bwMode="auto">
          <a:xfrm>
            <a:off x="6232525" y="5275263"/>
            <a:ext cx="88900" cy="889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60" tIns="45682" rIns="91360" bIns="45682" anchor="ctr"/>
          <a:lstStyle/>
          <a:p>
            <a:pPr algn="l"/>
            <a:endParaRPr lang="en-US" sz="2400">
              <a:solidFill>
                <a:srgbClr val="000000"/>
              </a:solidFill>
              <a:effectLst/>
              <a:latin typeface="Times New Roman" pitchFamily="18" charset="0"/>
            </a:endParaRPr>
          </a:p>
        </p:txBody>
      </p:sp>
      <p:sp>
        <p:nvSpPr>
          <p:cNvPr id="153" name="Oval 37"/>
          <p:cNvSpPr>
            <a:spLocks noChangeArrowheads="1"/>
          </p:cNvSpPr>
          <p:nvPr/>
        </p:nvSpPr>
        <p:spPr bwMode="auto">
          <a:xfrm>
            <a:off x="6346825" y="5256213"/>
            <a:ext cx="88900" cy="889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60" tIns="45682" rIns="91360" bIns="45682" anchor="ctr"/>
          <a:lstStyle/>
          <a:p>
            <a:pPr algn="l"/>
            <a:endParaRPr lang="en-US" sz="2400">
              <a:solidFill>
                <a:srgbClr val="000000"/>
              </a:solidFill>
              <a:effectLst/>
              <a:latin typeface="Times New Roman" pitchFamily="18" charset="0"/>
            </a:endParaRPr>
          </a:p>
        </p:txBody>
      </p:sp>
      <p:sp>
        <p:nvSpPr>
          <p:cNvPr id="154" name="Text Box 39"/>
          <p:cNvSpPr txBox="1">
            <a:spLocks noChangeArrowheads="1"/>
          </p:cNvSpPr>
          <p:nvPr/>
        </p:nvSpPr>
        <p:spPr bwMode="auto">
          <a:xfrm>
            <a:off x="6705602" y="4800600"/>
            <a:ext cx="625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eaLnBrk="1" hangingPunct="1">
              <a:spcBef>
                <a:spcPct val="50000"/>
              </a:spcBef>
            </a:pPr>
            <a:r>
              <a:rPr lang="en-US" sz="2400">
                <a:solidFill>
                  <a:srgbClr val="0000FF"/>
                </a:solidFill>
                <a:effectLst/>
                <a:latin typeface="Symbol" pitchFamily="18" charset="2"/>
              </a:rPr>
              <a:t>m</a:t>
            </a:r>
            <a:r>
              <a:rPr lang="en-US" sz="2400" baseline="30000">
                <a:solidFill>
                  <a:srgbClr val="0000FF"/>
                </a:solidFill>
                <a:effectLst/>
                <a:latin typeface="Times New Roman" pitchFamily="18" charset="0"/>
              </a:rPr>
              <a:t>-</a:t>
            </a:r>
            <a:r>
              <a:rPr lang="en-US" sz="2400">
                <a:solidFill>
                  <a:srgbClr val="0000FF"/>
                </a:solidFill>
                <a:effectLst/>
                <a:latin typeface="Times New Roman" pitchFamily="18" charset="0"/>
              </a:rPr>
              <a:t>p</a:t>
            </a:r>
          </a:p>
        </p:txBody>
      </p:sp>
      <p:sp>
        <p:nvSpPr>
          <p:cNvPr id="155" name="Oval 41"/>
          <p:cNvSpPr>
            <a:spLocks noChangeArrowheads="1"/>
          </p:cNvSpPr>
          <p:nvPr/>
        </p:nvSpPr>
        <p:spPr bwMode="auto">
          <a:xfrm>
            <a:off x="6711950" y="5278438"/>
            <a:ext cx="173038" cy="157162"/>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60" tIns="45682" rIns="91360" bIns="45682" anchor="ctr"/>
          <a:lstStyle/>
          <a:p>
            <a:pPr algn="l"/>
            <a:endParaRPr lang="en-US" sz="2400">
              <a:solidFill>
                <a:srgbClr val="000000"/>
              </a:solidFill>
              <a:effectLst/>
              <a:latin typeface="Times New Roman" pitchFamily="18" charset="0"/>
            </a:endParaRPr>
          </a:p>
        </p:txBody>
      </p:sp>
      <p:sp>
        <p:nvSpPr>
          <p:cNvPr id="156" name="Line 43"/>
          <p:cNvSpPr>
            <a:spLocks noChangeShapeType="1"/>
          </p:cNvSpPr>
          <p:nvPr/>
        </p:nvSpPr>
        <p:spPr bwMode="auto">
          <a:xfrm flipV="1">
            <a:off x="3422652" y="5703888"/>
            <a:ext cx="1038225" cy="10668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lstStyle/>
          <a:p>
            <a:endParaRPr lang="en-US">
              <a:solidFill>
                <a:srgbClr val="800080"/>
              </a:solidFill>
            </a:endParaRPr>
          </a:p>
        </p:txBody>
      </p:sp>
      <p:sp>
        <p:nvSpPr>
          <p:cNvPr id="157" name="Line 44"/>
          <p:cNvSpPr>
            <a:spLocks noChangeShapeType="1"/>
          </p:cNvSpPr>
          <p:nvPr/>
        </p:nvSpPr>
        <p:spPr bwMode="auto">
          <a:xfrm flipV="1">
            <a:off x="3527427" y="5694365"/>
            <a:ext cx="1038225" cy="107632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lstStyle/>
          <a:p>
            <a:endParaRPr lang="en-US">
              <a:solidFill>
                <a:srgbClr val="800080"/>
              </a:solidFill>
            </a:endParaRPr>
          </a:p>
        </p:txBody>
      </p:sp>
      <p:sp>
        <p:nvSpPr>
          <p:cNvPr id="158" name="Line 45"/>
          <p:cNvSpPr>
            <a:spLocks noChangeShapeType="1"/>
          </p:cNvSpPr>
          <p:nvPr/>
        </p:nvSpPr>
        <p:spPr bwMode="auto">
          <a:xfrm flipV="1">
            <a:off x="3651252" y="5675315"/>
            <a:ext cx="1038225" cy="107632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lstStyle/>
          <a:p>
            <a:endParaRPr lang="en-US">
              <a:solidFill>
                <a:srgbClr val="800080"/>
              </a:solidFill>
            </a:endParaRPr>
          </a:p>
        </p:txBody>
      </p:sp>
      <p:sp>
        <p:nvSpPr>
          <p:cNvPr id="159" name="Line 46"/>
          <p:cNvSpPr>
            <a:spLocks noChangeShapeType="1"/>
          </p:cNvSpPr>
          <p:nvPr/>
        </p:nvSpPr>
        <p:spPr bwMode="auto">
          <a:xfrm flipV="1">
            <a:off x="3746502" y="5675315"/>
            <a:ext cx="1038225" cy="107632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lstStyle/>
          <a:p>
            <a:endParaRPr lang="en-US">
              <a:solidFill>
                <a:srgbClr val="800080"/>
              </a:solidFill>
            </a:endParaRPr>
          </a:p>
        </p:txBody>
      </p:sp>
      <p:sp>
        <p:nvSpPr>
          <p:cNvPr id="160" name="Line 47"/>
          <p:cNvSpPr>
            <a:spLocks noChangeShapeType="1"/>
          </p:cNvSpPr>
          <p:nvPr/>
        </p:nvSpPr>
        <p:spPr bwMode="auto">
          <a:xfrm flipV="1">
            <a:off x="3841752" y="5684840"/>
            <a:ext cx="1038225" cy="107632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lstStyle/>
          <a:p>
            <a:endParaRPr lang="en-US">
              <a:solidFill>
                <a:srgbClr val="800080"/>
              </a:solidFill>
            </a:endParaRPr>
          </a:p>
        </p:txBody>
      </p:sp>
      <p:sp>
        <p:nvSpPr>
          <p:cNvPr id="161" name="Line 48"/>
          <p:cNvSpPr>
            <a:spLocks noChangeShapeType="1"/>
          </p:cNvSpPr>
          <p:nvPr/>
        </p:nvSpPr>
        <p:spPr bwMode="auto">
          <a:xfrm flipV="1">
            <a:off x="3937002" y="5694365"/>
            <a:ext cx="1038225" cy="107632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lstStyle/>
          <a:p>
            <a:endParaRPr lang="en-US">
              <a:solidFill>
                <a:srgbClr val="800080"/>
              </a:solidFill>
            </a:endParaRPr>
          </a:p>
        </p:txBody>
      </p:sp>
      <p:sp>
        <p:nvSpPr>
          <p:cNvPr id="162" name="Line 49"/>
          <p:cNvSpPr>
            <a:spLocks noChangeShapeType="1"/>
          </p:cNvSpPr>
          <p:nvPr/>
        </p:nvSpPr>
        <p:spPr bwMode="auto">
          <a:xfrm flipV="1">
            <a:off x="4032252" y="5703890"/>
            <a:ext cx="1038225" cy="107632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lstStyle/>
          <a:p>
            <a:endParaRPr lang="en-US">
              <a:solidFill>
                <a:srgbClr val="800080"/>
              </a:solidFill>
            </a:endParaRPr>
          </a:p>
        </p:txBody>
      </p:sp>
      <p:sp>
        <p:nvSpPr>
          <p:cNvPr id="163" name="Line 50"/>
          <p:cNvSpPr>
            <a:spLocks noChangeShapeType="1"/>
          </p:cNvSpPr>
          <p:nvPr/>
        </p:nvSpPr>
        <p:spPr bwMode="auto">
          <a:xfrm flipV="1">
            <a:off x="4127502" y="5703890"/>
            <a:ext cx="1038225" cy="107632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lstStyle/>
          <a:p>
            <a:endParaRPr lang="en-US">
              <a:solidFill>
                <a:srgbClr val="800080"/>
              </a:solidFill>
            </a:endParaRPr>
          </a:p>
        </p:txBody>
      </p:sp>
      <p:sp>
        <p:nvSpPr>
          <p:cNvPr id="164" name="Line 51"/>
          <p:cNvSpPr>
            <a:spLocks noChangeShapeType="1"/>
          </p:cNvSpPr>
          <p:nvPr/>
        </p:nvSpPr>
        <p:spPr bwMode="auto">
          <a:xfrm flipV="1">
            <a:off x="4222752" y="5703890"/>
            <a:ext cx="1038225" cy="107632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lstStyle/>
          <a:p>
            <a:endParaRPr lang="en-US">
              <a:solidFill>
                <a:srgbClr val="800080"/>
              </a:solidFill>
            </a:endParaRPr>
          </a:p>
        </p:txBody>
      </p:sp>
      <p:sp>
        <p:nvSpPr>
          <p:cNvPr id="165" name="Line 52"/>
          <p:cNvSpPr>
            <a:spLocks noChangeShapeType="1"/>
          </p:cNvSpPr>
          <p:nvPr/>
        </p:nvSpPr>
        <p:spPr bwMode="auto">
          <a:xfrm flipV="1">
            <a:off x="4318002" y="5703890"/>
            <a:ext cx="1038225" cy="107632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lstStyle/>
          <a:p>
            <a:endParaRPr lang="en-US">
              <a:solidFill>
                <a:srgbClr val="800080"/>
              </a:solidFill>
            </a:endParaRPr>
          </a:p>
        </p:txBody>
      </p:sp>
      <p:sp>
        <p:nvSpPr>
          <p:cNvPr id="166" name="Line 53"/>
          <p:cNvSpPr>
            <a:spLocks noChangeShapeType="1"/>
          </p:cNvSpPr>
          <p:nvPr/>
        </p:nvSpPr>
        <p:spPr bwMode="auto">
          <a:xfrm flipV="1">
            <a:off x="4413252" y="5703890"/>
            <a:ext cx="1038225" cy="107632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lstStyle/>
          <a:p>
            <a:endParaRPr lang="en-US">
              <a:solidFill>
                <a:srgbClr val="800080"/>
              </a:solidFill>
            </a:endParaRPr>
          </a:p>
        </p:txBody>
      </p:sp>
      <p:sp>
        <p:nvSpPr>
          <p:cNvPr id="167" name="Line 54"/>
          <p:cNvSpPr>
            <a:spLocks noChangeShapeType="1"/>
          </p:cNvSpPr>
          <p:nvPr/>
        </p:nvSpPr>
        <p:spPr bwMode="auto">
          <a:xfrm flipV="1">
            <a:off x="4508502" y="5703890"/>
            <a:ext cx="1038225" cy="107632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lstStyle/>
          <a:p>
            <a:endParaRPr lang="en-US">
              <a:solidFill>
                <a:srgbClr val="800080"/>
              </a:solidFill>
            </a:endParaRPr>
          </a:p>
        </p:txBody>
      </p:sp>
      <p:sp>
        <p:nvSpPr>
          <p:cNvPr id="168" name="Line 55"/>
          <p:cNvSpPr>
            <a:spLocks noChangeShapeType="1"/>
          </p:cNvSpPr>
          <p:nvPr/>
        </p:nvSpPr>
        <p:spPr bwMode="auto">
          <a:xfrm flipV="1">
            <a:off x="4603752" y="5703890"/>
            <a:ext cx="1038225" cy="107632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lstStyle/>
          <a:p>
            <a:endParaRPr lang="en-US">
              <a:solidFill>
                <a:srgbClr val="800080"/>
              </a:solidFill>
            </a:endParaRPr>
          </a:p>
        </p:txBody>
      </p:sp>
      <p:sp>
        <p:nvSpPr>
          <p:cNvPr id="169" name="Line 56"/>
          <p:cNvSpPr>
            <a:spLocks noChangeShapeType="1"/>
          </p:cNvSpPr>
          <p:nvPr/>
        </p:nvSpPr>
        <p:spPr bwMode="auto">
          <a:xfrm flipV="1">
            <a:off x="4699002" y="5703890"/>
            <a:ext cx="1038225" cy="107632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lstStyle/>
          <a:p>
            <a:endParaRPr lang="en-US">
              <a:solidFill>
                <a:srgbClr val="800080"/>
              </a:solidFill>
            </a:endParaRPr>
          </a:p>
        </p:txBody>
      </p:sp>
      <p:sp>
        <p:nvSpPr>
          <p:cNvPr id="170" name="Line 57"/>
          <p:cNvSpPr>
            <a:spLocks noChangeShapeType="1"/>
          </p:cNvSpPr>
          <p:nvPr/>
        </p:nvSpPr>
        <p:spPr bwMode="auto">
          <a:xfrm flipV="1">
            <a:off x="4794252" y="5703890"/>
            <a:ext cx="1038225" cy="107632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lstStyle/>
          <a:p>
            <a:endParaRPr lang="en-US">
              <a:solidFill>
                <a:srgbClr val="800080"/>
              </a:solidFill>
            </a:endParaRPr>
          </a:p>
        </p:txBody>
      </p:sp>
      <p:sp>
        <p:nvSpPr>
          <p:cNvPr id="171" name="Line 58"/>
          <p:cNvSpPr>
            <a:spLocks noChangeShapeType="1"/>
          </p:cNvSpPr>
          <p:nvPr/>
        </p:nvSpPr>
        <p:spPr bwMode="auto">
          <a:xfrm flipV="1">
            <a:off x="4889502" y="5703890"/>
            <a:ext cx="1038225" cy="107632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lstStyle/>
          <a:p>
            <a:endParaRPr lang="en-US">
              <a:solidFill>
                <a:srgbClr val="800080"/>
              </a:solidFill>
            </a:endParaRPr>
          </a:p>
        </p:txBody>
      </p:sp>
      <p:sp>
        <p:nvSpPr>
          <p:cNvPr id="172" name="Line 59"/>
          <p:cNvSpPr>
            <a:spLocks noChangeShapeType="1"/>
          </p:cNvSpPr>
          <p:nvPr/>
        </p:nvSpPr>
        <p:spPr bwMode="auto">
          <a:xfrm flipV="1">
            <a:off x="4984752" y="5703890"/>
            <a:ext cx="1038225" cy="107632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lstStyle/>
          <a:p>
            <a:endParaRPr lang="en-US">
              <a:solidFill>
                <a:srgbClr val="800080"/>
              </a:solidFill>
            </a:endParaRPr>
          </a:p>
        </p:txBody>
      </p:sp>
      <p:sp>
        <p:nvSpPr>
          <p:cNvPr id="173" name="Line 60"/>
          <p:cNvSpPr>
            <a:spLocks noChangeShapeType="1"/>
          </p:cNvSpPr>
          <p:nvPr/>
        </p:nvSpPr>
        <p:spPr bwMode="auto">
          <a:xfrm flipV="1">
            <a:off x="5080002" y="5703890"/>
            <a:ext cx="1038225" cy="107632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lstStyle/>
          <a:p>
            <a:endParaRPr lang="en-US">
              <a:solidFill>
                <a:srgbClr val="800080"/>
              </a:solidFill>
            </a:endParaRPr>
          </a:p>
        </p:txBody>
      </p:sp>
      <p:sp>
        <p:nvSpPr>
          <p:cNvPr id="174" name="Line 61"/>
          <p:cNvSpPr>
            <a:spLocks noChangeShapeType="1"/>
          </p:cNvSpPr>
          <p:nvPr/>
        </p:nvSpPr>
        <p:spPr bwMode="auto">
          <a:xfrm flipV="1">
            <a:off x="5175252" y="5703890"/>
            <a:ext cx="1038225" cy="107632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lstStyle/>
          <a:p>
            <a:endParaRPr lang="en-US">
              <a:solidFill>
                <a:srgbClr val="800080"/>
              </a:solidFill>
            </a:endParaRPr>
          </a:p>
        </p:txBody>
      </p:sp>
      <p:sp>
        <p:nvSpPr>
          <p:cNvPr id="175" name="Line 62"/>
          <p:cNvSpPr>
            <a:spLocks noChangeShapeType="1"/>
          </p:cNvSpPr>
          <p:nvPr/>
        </p:nvSpPr>
        <p:spPr bwMode="auto">
          <a:xfrm flipV="1">
            <a:off x="5270502" y="5703890"/>
            <a:ext cx="1038225" cy="107632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lstStyle/>
          <a:p>
            <a:endParaRPr lang="en-US">
              <a:solidFill>
                <a:srgbClr val="800080"/>
              </a:solidFill>
            </a:endParaRPr>
          </a:p>
        </p:txBody>
      </p:sp>
      <p:sp>
        <p:nvSpPr>
          <p:cNvPr id="176" name="Line 63"/>
          <p:cNvSpPr>
            <a:spLocks noChangeShapeType="1"/>
          </p:cNvSpPr>
          <p:nvPr/>
        </p:nvSpPr>
        <p:spPr bwMode="auto">
          <a:xfrm flipV="1">
            <a:off x="5365752" y="5703890"/>
            <a:ext cx="1038225" cy="107632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lstStyle/>
          <a:p>
            <a:endParaRPr lang="en-US">
              <a:solidFill>
                <a:srgbClr val="800080"/>
              </a:solidFill>
            </a:endParaRPr>
          </a:p>
        </p:txBody>
      </p:sp>
      <p:sp>
        <p:nvSpPr>
          <p:cNvPr id="177" name="Line 64"/>
          <p:cNvSpPr>
            <a:spLocks noChangeShapeType="1"/>
          </p:cNvSpPr>
          <p:nvPr/>
        </p:nvSpPr>
        <p:spPr bwMode="auto">
          <a:xfrm flipV="1">
            <a:off x="5461002" y="5703890"/>
            <a:ext cx="1038225" cy="107632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lstStyle/>
          <a:p>
            <a:endParaRPr lang="en-US">
              <a:solidFill>
                <a:srgbClr val="800080"/>
              </a:solidFill>
            </a:endParaRPr>
          </a:p>
        </p:txBody>
      </p:sp>
      <p:sp>
        <p:nvSpPr>
          <p:cNvPr id="178" name="Line 65"/>
          <p:cNvSpPr>
            <a:spLocks noChangeShapeType="1"/>
          </p:cNvSpPr>
          <p:nvPr/>
        </p:nvSpPr>
        <p:spPr bwMode="auto">
          <a:xfrm flipV="1">
            <a:off x="5556252" y="5703890"/>
            <a:ext cx="1038225" cy="107632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lstStyle/>
          <a:p>
            <a:endParaRPr lang="en-US">
              <a:solidFill>
                <a:srgbClr val="800080"/>
              </a:solidFill>
            </a:endParaRPr>
          </a:p>
        </p:txBody>
      </p:sp>
      <p:sp>
        <p:nvSpPr>
          <p:cNvPr id="179" name="Line 66"/>
          <p:cNvSpPr>
            <a:spLocks noChangeShapeType="1"/>
          </p:cNvSpPr>
          <p:nvPr/>
        </p:nvSpPr>
        <p:spPr bwMode="auto">
          <a:xfrm flipV="1">
            <a:off x="5651502" y="5703890"/>
            <a:ext cx="1038225" cy="107632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lstStyle/>
          <a:p>
            <a:endParaRPr lang="en-US">
              <a:solidFill>
                <a:srgbClr val="800080"/>
              </a:solidFill>
            </a:endParaRPr>
          </a:p>
        </p:txBody>
      </p:sp>
      <p:sp>
        <p:nvSpPr>
          <p:cNvPr id="180" name="Line 67"/>
          <p:cNvSpPr>
            <a:spLocks noChangeShapeType="1"/>
          </p:cNvSpPr>
          <p:nvPr/>
        </p:nvSpPr>
        <p:spPr bwMode="auto">
          <a:xfrm flipV="1">
            <a:off x="5746752" y="5703890"/>
            <a:ext cx="1038225" cy="107632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lstStyle/>
          <a:p>
            <a:endParaRPr lang="en-US">
              <a:solidFill>
                <a:srgbClr val="800080"/>
              </a:solidFill>
            </a:endParaRPr>
          </a:p>
        </p:txBody>
      </p:sp>
      <p:sp>
        <p:nvSpPr>
          <p:cNvPr id="181" name="Line 68"/>
          <p:cNvSpPr>
            <a:spLocks noChangeShapeType="1"/>
          </p:cNvSpPr>
          <p:nvPr/>
        </p:nvSpPr>
        <p:spPr bwMode="auto">
          <a:xfrm flipV="1">
            <a:off x="5842002" y="5703890"/>
            <a:ext cx="1038225" cy="107632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lstStyle/>
          <a:p>
            <a:endParaRPr lang="en-US">
              <a:solidFill>
                <a:srgbClr val="800080"/>
              </a:solidFill>
            </a:endParaRPr>
          </a:p>
        </p:txBody>
      </p:sp>
      <p:sp>
        <p:nvSpPr>
          <p:cNvPr id="182" name="Line 69"/>
          <p:cNvSpPr>
            <a:spLocks noChangeShapeType="1"/>
          </p:cNvSpPr>
          <p:nvPr/>
        </p:nvSpPr>
        <p:spPr bwMode="auto">
          <a:xfrm flipV="1">
            <a:off x="5937252" y="5703890"/>
            <a:ext cx="1038225" cy="107632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lstStyle/>
          <a:p>
            <a:endParaRPr lang="en-US">
              <a:solidFill>
                <a:srgbClr val="800080"/>
              </a:solidFill>
            </a:endParaRPr>
          </a:p>
        </p:txBody>
      </p:sp>
      <p:sp>
        <p:nvSpPr>
          <p:cNvPr id="183" name="Line 70"/>
          <p:cNvSpPr>
            <a:spLocks noChangeShapeType="1"/>
          </p:cNvSpPr>
          <p:nvPr/>
        </p:nvSpPr>
        <p:spPr bwMode="auto">
          <a:xfrm flipV="1">
            <a:off x="6032502" y="5703890"/>
            <a:ext cx="1038225" cy="107632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lstStyle/>
          <a:p>
            <a:endParaRPr lang="en-US">
              <a:solidFill>
                <a:srgbClr val="800080"/>
              </a:solidFill>
            </a:endParaRPr>
          </a:p>
        </p:txBody>
      </p:sp>
      <p:sp>
        <p:nvSpPr>
          <p:cNvPr id="184" name="Line 71"/>
          <p:cNvSpPr>
            <a:spLocks noChangeShapeType="1"/>
          </p:cNvSpPr>
          <p:nvPr/>
        </p:nvSpPr>
        <p:spPr bwMode="auto">
          <a:xfrm flipV="1">
            <a:off x="6127752" y="5715002"/>
            <a:ext cx="1035050" cy="1065213"/>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lstStyle/>
          <a:p>
            <a:endParaRPr lang="en-US">
              <a:solidFill>
                <a:srgbClr val="800080"/>
              </a:solidFill>
            </a:endParaRPr>
          </a:p>
        </p:txBody>
      </p:sp>
      <p:sp>
        <p:nvSpPr>
          <p:cNvPr id="185" name="Line 72"/>
          <p:cNvSpPr>
            <a:spLocks noChangeShapeType="1"/>
          </p:cNvSpPr>
          <p:nvPr/>
        </p:nvSpPr>
        <p:spPr bwMode="auto">
          <a:xfrm flipV="1">
            <a:off x="6223002" y="5703890"/>
            <a:ext cx="1038225" cy="107632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lstStyle/>
          <a:p>
            <a:endParaRPr lang="en-US">
              <a:solidFill>
                <a:srgbClr val="800080"/>
              </a:solidFill>
            </a:endParaRPr>
          </a:p>
        </p:txBody>
      </p:sp>
      <p:sp>
        <p:nvSpPr>
          <p:cNvPr id="186" name="Line 73"/>
          <p:cNvSpPr>
            <a:spLocks noChangeShapeType="1"/>
          </p:cNvSpPr>
          <p:nvPr/>
        </p:nvSpPr>
        <p:spPr bwMode="auto">
          <a:xfrm flipV="1">
            <a:off x="6318252" y="5703890"/>
            <a:ext cx="1038225" cy="107632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lstStyle/>
          <a:p>
            <a:endParaRPr lang="en-US">
              <a:solidFill>
                <a:srgbClr val="800080"/>
              </a:solidFill>
            </a:endParaRPr>
          </a:p>
        </p:txBody>
      </p:sp>
      <p:sp>
        <p:nvSpPr>
          <p:cNvPr id="187" name="Line 74"/>
          <p:cNvSpPr>
            <a:spLocks noChangeShapeType="1"/>
          </p:cNvSpPr>
          <p:nvPr/>
        </p:nvSpPr>
        <p:spPr bwMode="auto">
          <a:xfrm flipV="1">
            <a:off x="6413502" y="5703890"/>
            <a:ext cx="1038225" cy="107632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lstStyle/>
          <a:p>
            <a:endParaRPr lang="en-US">
              <a:solidFill>
                <a:srgbClr val="800080"/>
              </a:solidFill>
            </a:endParaRPr>
          </a:p>
        </p:txBody>
      </p:sp>
      <p:sp>
        <p:nvSpPr>
          <p:cNvPr id="188" name="Line 75"/>
          <p:cNvSpPr>
            <a:spLocks noChangeShapeType="1"/>
          </p:cNvSpPr>
          <p:nvPr/>
        </p:nvSpPr>
        <p:spPr bwMode="auto">
          <a:xfrm flipV="1">
            <a:off x="6508752" y="5703890"/>
            <a:ext cx="1038225" cy="107632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lstStyle/>
          <a:p>
            <a:endParaRPr lang="en-US">
              <a:solidFill>
                <a:srgbClr val="800080"/>
              </a:solidFill>
            </a:endParaRPr>
          </a:p>
        </p:txBody>
      </p:sp>
      <p:sp>
        <p:nvSpPr>
          <p:cNvPr id="189" name="Line 76"/>
          <p:cNvSpPr>
            <a:spLocks noChangeShapeType="1"/>
          </p:cNvSpPr>
          <p:nvPr/>
        </p:nvSpPr>
        <p:spPr bwMode="auto">
          <a:xfrm flipV="1">
            <a:off x="6604002" y="5703890"/>
            <a:ext cx="1038225" cy="107632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lstStyle/>
          <a:p>
            <a:endParaRPr lang="en-US">
              <a:solidFill>
                <a:srgbClr val="800080"/>
              </a:solidFill>
            </a:endParaRPr>
          </a:p>
        </p:txBody>
      </p:sp>
      <p:sp>
        <p:nvSpPr>
          <p:cNvPr id="190" name="Line 77"/>
          <p:cNvSpPr>
            <a:spLocks noChangeShapeType="1"/>
          </p:cNvSpPr>
          <p:nvPr/>
        </p:nvSpPr>
        <p:spPr bwMode="auto">
          <a:xfrm flipV="1">
            <a:off x="6699252" y="5703890"/>
            <a:ext cx="1038225" cy="107632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lstStyle/>
          <a:p>
            <a:endParaRPr lang="en-US">
              <a:solidFill>
                <a:srgbClr val="800080"/>
              </a:solidFill>
            </a:endParaRPr>
          </a:p>
        </p:txBody>
      </p:sp>
      <p:sp>
        <p:nvSpPr>
          <p:cNvPr id="191" name="Line 78"/>
          <p:cNvSpPr>
            <a:spLocks noChangeShapeType="1"/>
          </p:cNvSpPr>
          <p:nvPr/>
        </p:nvSpPr>
        <p:spPr bwMode="auto">
          <a:xfrm flipV="1">
            <a:off x="6794502" y="5703890"/>
            <a:ext cx="1038225" cy="107632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lstStyle/>
          <a:p>
            <a:endParaRPr lang="en-US">
              <a:solidFill>
                <a:srgbClr val="800080"/>
              </a:solidFill>
            </a:endParaRPr>
          </a:p>
        </p:txBody>
      </p:sp>
      <p:sp>
        <p:nvSpPr>
          <p:cNvPr id="192" name="Line 79"/>
          <p:cNvSpPr>
            <a:spLocks noChangeShapeType="1"/>
          </p:cNvSpPr>
          <p:nvPr/>
        </p:nvSpPr>
        <p:spPr bwMode="auto">
          <a:xfrm flipV="1">
            <a:off x="6889752" y="5703890"/>
            <a:ext cx="1038225" cy="107632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lstStyle/>
          <a:p>
            <a:endParaRPr lang="en-US">
              <a:solidFill>
                <a:srgbClr val="800080"/>
              </a:solidFill>
            </a:endParaRPr>
          </a:p>
        </p:txBody>
      </p:sp>
      <p:sp>
        <p:nvSpPr>
          <p:cNvPr id="193" name="Line 80"/>
          <p:cNvSpPr>
            <a:spLocks noChangeShapeType="1"/>
          </p:cNvSpPr>
          <p:nvPr/>
        </p:nvSpPr>
        <p:spPr bwMode="auto">
          <a:xfrm flipV="1">
            <a:off x="6985002" y="5703890"/>
            <a:ext cx="1038225" cy="107632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lstStyle/>
          <a:p>
            <a:endParaRPr lang="en-US">
              <a:solidFill>
                <a:srgbClr val="800080"/>
              </a:solidFill>
            </a:endParaRPr>
          </a:p>
        </p:txBody>
      </p:sp>
      <p:sp>
        <p:nvSpPr>
          <p:cNvPr id="194" name="Line 81"/>
          <p:cNvSpPr>
            <a:spLocks noChangeShapeType="1"/>
          </p:cNvSpPr>
          <p:nvPr/>
        </p:nvSpPr>
        <p:spPr bwMode="auto">
          <a:xfrm flipV="1">
            <a:off x="7080252" y="5703890"/>
            <a:ext cx="1038225" cy="107632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lstStyle/>
          <a:p>
            <a:endParaRPr lang="en-US">
              <a:solidFill>
                <a:srgbClr val="800080"/>
              </a:solidFill>
            </a:endParaRPr>
          </a:p>
        </p:txBody>
      </p:sp>
      <p:sp>
        <p:nvSpPr>
          <p:cNvPr id="195" name="Line 82"/>
          <p:cNvSpPr>
            <a:spLocks noChangeShapeType="1"/>
          </p:cNvSpPr>
          <p:nvPr/>
        </p:nvSpPr>
        <p:spPr bwMode="auto">
          <a:xfrm flipV="1">
            <a:off x="7175502" y="5703890"/>
            <a:ext cx="1038225" cy="107632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lstStyle/>
          <a:p>
            <a:endParaRPr lang="en-US">
              <a:solidFill>
                <a:srgbClr val="800080"/>
              </a:solidFill>
            </a:endParaRPr>
          </a:p>
        </p:txBody>
      </p:sp>
      <p:sp>
        <p:nvSpPr>
          <p:cNvPr id="196" name="Line 83"/>
          <p:cNvSpPr>
            <a:spLocks noChangeShapeType="1"/>
          </p:cNvSpPr>
          <p:nvPr/>
        </p:nvSpPr>
        <p:spPr bwMode="auto">
          <a:xfrm flipV="1">
            <a:off x="7270752" y="5703890"/>
            <a:ext cx="1038225" cy="107632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lstStyle/>
          <a:p>
            <a:endParaRPr lang="en-US">
              <a:solidFill>
                <a:srgbClr val="800080"/>
              </a:solidFill>
            </a:endParaRPr>
          </a:p>
        </p:txBody>
      </p:sp>
      <p:sp>
        <p:nvSpPr>
          <p:cNvPr id="197" name="Line 84"/>
          <p:cNvSpPr>
            <a:spLocks noChangeShapeType="1"/>
          </p:cNvSpPr>
          <p:nvPr/>
        </p:nvSpPr>
        <p:spPr bwMode="auto">
          <a:xfrm flipV="1">
            <a:off x="7366002" y="5703890"/>
            <a:ext cx="1038225" cy="107632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lstStyle/>
          <a:p>
            <a:endParaRPr lang="en-US">
              <a:solidFill>
                <a:srgbClr val="800080"/>
              </a:solidFill>
            </a:endParaRPr>
          </a:p>
        </p:txBody>
      </p:sp>
      <p:sp>
        <p:nvSpPr>
          <p:cNvPr id="198" name="Line 85"/>
          <p:cNvSpPr>
            <a:spLocks noChangeShapeType="1"/>
          </p:cNvSpPr>
          <p:nvPr/>
        </p:nvSpPr>
        <p:spPr bwMode="auto">
          <a:xfrm flipV="1">
            <a:off x="7461252" y="5703890"/>
            <a:ext cx="1038225" cy="107632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lstStyle/>
          <a:p>
            <a:endParaRPr lang="en-US">
              <a:solidFill>
                <a:srgbClr val="800080"/>
              </a:solidFill>
            </a:endParaRPr>
          </a:p>
        </p:txBody>
      </p:sp>
      <p:sp>
        <p:nvSpPr>
          <p:cNvPr id="199" name="Line 86"/>
          <p:cNvSpPr>
            <a:spLocks noChangeShapeType="1"/>
          </p:cNvSpPr>
          <p:nvPr/>
        </p:nvSpPr>
        <p:spPr bwMode="auto">
          <a:xfrm flipV="1">
            <a:off x="7556502" y="5703890"/>
            <a:ext cx="1038225" cy="107632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lstStyle/>
          <a:p>
            <a:endParaRPr lang="en-US">
              <a:solidFill>
                <a:srgbClr val="800080"/>
              </a:solidFill>
            </a:endParaRPr>
          </a:p>
        </p:txBody>
      </p:sp>
      <p:sp>
        <p:nvSpPr>
          <p:cNvPr id="200" name="Line 87"/>
          <p:cNvSpPr>
            <a:spLocks noChangeShapeType="1"/>
          </p:cNvSpPr>
          <p:nvPr/>
        </p:nvSpPr>
        <p:spPr bwMode="auto">
          <a:xfrm flipV="1">
            <a:off x="7651752" y="5703890"/>
            <a:ext cx="1038225" cy="107632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lstStyle/>
          <a:p>
            <a:endParaRPr lang="en-US">
              <a:solidFill>
                <a:srgbClr val="800080"/>
              </a:solidFill>
            </a:endParaRPr>
          </a:p>
        </p:txBody>
      </p:sp>
      <p:sp>
        <p:nvSpPr>
          <p:cNvPr id="201" name="Line 88"/>
          <p:cNvSpPr>
            <a:spLocks noChangeShapeType="1"/>
          </p:cNvSpPr>
          <p:nvPr/>
        </p:nvSpPr>
        <p:spPr bwMode="auto">
          <a:xfrm flipV="1">
            <a:off x="7772400" y="5791202"/>
            <a:ext cx="914400" cy="9906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lstStyle/>
          <a:p>
            <a:endParaRPr lang="en-US">
              <a:solidFill>
                <a:srgbClr val="800080"/>
              </a:solidFill>
            </a:endParaRPr>
          </a:p>
        </p:txBody>
      </p:sp>
      <p:sp>
        <p:nvSpPr>
          <p:cNvPr id="202" name="Line 89"/>
          <p:cNvSpPr>
            <a:spLocks noChangeShapeType="1"/>
          </p:cNvSpPr>
          <p:nvPr/>
        </p:nvSpPr>
        <p:spPr bwMode="auto">
          <a:xfrm flipV="1">
            <a:off x="7842252" y="5703890"/>
            <a:ext cx="1038225" cy="107632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lstStyle/>
          <a:p>
            <a:endParaRPr lang="en-US">
              <a:solidFill>
                <a:srgbClr val="800080"/>
              </a:solidFill>
            </a:endParaRPr>
          </a:p>
        </p:txBody>
      </p:sp>
      <p:sp>
        <p:nvSpPr>
          <p:cNvPr id="203" name="Line 90"/>
          <p:cNvSpPr>
            <a:spLocks noChangeShapeType="1"/>
          </p:cNvSpPr>
          <p:nvPr/>
        </p:nvSpPr>
        <p:spPr bwMode="auto">
          <a:xfrm flipV="1">
            <a:off x="7937502" y="5703890"/>
            <a:ext cx="1038225" cy="1076325"/>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lstStyle/>
          <a:p>
            <a:endParaRPr lang="en-US">
              <a:solidFill>
                <a:srgbClr val="800080"/>
              </a:solidFill>
            </a:endParaRPr>
          </a:p>
        </p:txBody>
      </p:sp>
      <p:sp>
        <p:nvSpPr>
          <p:cNvPr id="204" name="Line 91"/>
          <p:cNvSpPr>
            <a:spLocks noChangeShapeType="1"/>
          </p:cNvSpPr>
          <p:nvPr/>
        </p:nvSpPr>
        <p:spPr bwMode="auto">
          <a:xfrm>
            <a:off x="3394075" y="6694490"/>
            <a:ext cx="4686300" cy="1587"/>
          </a:xfrm>
          <a:prstGeom prst="line">
            <a:avLst/>
          </a:prstGeom>
          <a:noFill/>
          <a:ln w="952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lstStyle/>
          <a:p>
            <a:endParaRPr lang="en-US">
              <a:solidFill>
                <a:srgbClr val="800080"/>
              </a:solidFill>
            </a:endParaRPr>
          </a:p>
        </p:txBody>
      </p:sp>
      <p:sp>
        <p:nvSpPr>
          <p:cNvPr id="205" name="Line 92"/>
          <p:cNvSpPr>
            <a:spLocks noChangeShapeType="1"/>
          </p:cNvSpPr>
          <p:nvPr/>
        </p:nvSpPr>
        <p:spPr bwMode="auto">
          <a:xfrm>
            <a:off x="3479800" y="6608765"/>
            <a:ext cx="4686300" cy="1587"/>
          </a:xfrm>
          <a:prstGeom prst="line">
            <a:avLst/>
          </a:prstGeom>
          <a:noFill/>
          <a:ln w="952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lstStyle/>
          <a:p>
            <a:endParaRPr lang="en-US">
              <a:solidFill>
                <a:srgbClr val="800080"/>
              </a:solidFill>
            </a:endParaRPr>
          </a:p>
        </p:txBody>
      </p:sp>
      <p:sp>
        <p:nvSpPr>
          <p:cNvPr id="206" name="Line 93"/>
          <p:cNvSpPr>
            <a:spLocks noChangeShapeType="1"/>
          </p:cNvSpPr>
          <p:nvPr/>
        </p:nvSpPr>
        <p:spPr bwMode="auto">
          <a:xfrm>
            <a:off x="3565525" y="6523040"/>
            <a:ext cx="4686300" cy="1587"/>
          </a:xfrm>
          <a:prstGeom prst="line">
            <a:avLst/>
          </a:prstGeom>
          <a:noFill/>
          <a:ln w="952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lstStyle/>
          <a:p>
            <a:endParaRPr lang="en-US">
              <a:solidFill>
                <a:srgbClr val="800080"/>
              </a:solidFill>
            </a:endParaRPr>
          </a:p>
        </p:txBody>
      </p:sp>
      <p:sp>
        <p:nvSpPr>
          <p:cNvPr id="207" name="Line 94"/>
          <p:cNvSpPr>
            <a:spLocks noChangeShapeType="1"/>
          </p:cNvSpPr>
          <p:nvPr/>
        </p:nvSpPr>
        <p:spPr bwMode="auto">
          <a:xfrm>
            <a:off x="3651250" y="6437315"/>
            <a:ext cx="4686300" cy="1587"/>
          </a:xfrm>
          <a:prstGeom prst="line">
            <a:avLst/>
          </a:prstGeom>
          <a:noFill/>
          <a:ln w="952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lstStyle/>
          <a:p>
            <a:endParaRPr lang="en-US">
              <a:solidFill>
                <a:srgbClr val="800080"/>
              </a:solidFill>
            </a:endParaRPr>
          </a:p>
        </p:txBody>
      </p:sp>
      <p:sp>
        <p:nvSpPr>
          <p:cNvPr id="208" name="Line 95"/>
          <p:cNvSpPr>
            <a:spLocks noChangeShapeType="1"/>
          </p:cNvSpPr>
          <p:nvPr/>
        </p:nvSpPr>
        <p:spPr bwMode="auto">
          <a:xfrm>
            <a:off x="3736975" y="6351590"/>
            <a:ext cx="4686300" cy="1587"/>
          </a:xfrm>
          <a:prstGeom prst="line">
            <a:avLst/>
          </a:prstGeom>
          <a:noFill/>
          <a:ln w="952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lstStyle/>
          <a:p>
            <a:endParaRPr lang="en-US">
              <a:solidFill>
                <a:srgbClr val="800080"/>
              </a:solidFill>
            </a:endParaRPr>
          </a:p>
        </p:txBody>
      </p:sp>
      <p:sp>
        <p:nvSpPr>
          <p:cNvPr id="209" name="Line 96"/>
          <p:cNvSpPr>
            <a:spLocks noChangeShapeType="1"/>
          </p:cNvSpPr>
          <p:nvPr/>
        </p:nvSpPr>
        <p:spPr bwMode="auto">
          <a:xfrm>
            <a:off x="3822700" y="6265865"/>
            <a:ext cx="4686300" cy="1587"/>
          </a:xfrm>
          <a:prstGeom prst="line">
            <a:avLst/>
          </a:prstGeom>
          <a:noFill/>
          <a:ln w="952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lstStyle/>
          <a:p>
            <a:endParaRPr lang="en-US">
              <a:solidFill>
                <a:srgbClr val="800080"/>
              </a:solidFill>
            </a:endParaRPr>
          </a:p>
        </p:txBody>
      </p:sp>
      <p:sp>
        <p:nvSpPr>
          <p:cNvPr id="210" name="Line 97"/>
          <p:cNvSpPr>
            <a:spLocks noChangeShapeType="1"/>
          </p:cNvSpPr>
          <p:nvPr/>
        </p:nvSpPr>
        <p:spPr bwMode="auto">
          <a:xfrm>
            <a:off x="3908425" y="6180140"/>
            <a:ext cx="4686300" cy="1587"/>
          </a:xfrm>
          <a:prstGeom prst="line">
            <a:avLst/>
          </a:prstGeom>
          <a:noFill/>
          <a:ln w="952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lstStyle/>
          <a:p>
            <a:endParaRPr lang="en-US">
              <a:solidFill>
                <a:srgbClr val="800080"/>
              </a:solidFill>
            </a:endParaRPr>
          </a:p>
        </p:txBody>
      </p:sp>
      <p:sp>
        <p:nvSpPr>
          <p:cNvPr id="211" name="Line 98"/>
          <p:cNvSpPr>
            <a:spLocks noChangeShapeType="1"/>
          </p:cNvSpPr>
          <p:nvPr/>
        </p:nvSpPr>
        <p:spPr bwMode="auto">
          <a:xfrm>
            <a:off x="3994150" y="6094415"/>
            <a:ext cx="4686300" cy="1587"/>
          </a:xfrm>
          <a:prstGeom prst="line">
            <a:avLst/>
          </a:prstGeom>
          <a:noFill/>
          <a:ln w="952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lstStyle/>
          <a:p>
            <a:endParaRPr lang="en-US">
              <a:solidFill>
                <a:srgbClr val="800080"/>
              </a:solidFill>
            </a:endParaRPr>
          </a:p>
        </p:txBody>
      </p:sp>
      <p:sp>
        <p:nvSpPr>
          <p:cNvPr id="212" name="Line 99"/>
          <p:cNvSpPr>
            <a:spLocks noChangeShapeType="1"/>
          </p:cNvSpPr>
          <p:nvPr/>
        </p:nvSpPr>
        <p:spPr bwMode="auto">
          <a:xfrm>
            <a:off x="4079875" y="6008690"/>
            <a:ext cx="4686300" cy="1587"/>
          </a:xfrm>
          <a:prstGeom prst="line">
            <a:avLst/>
          </a:prstGeom>
          <a:noFill/>
          <a:ln w="952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lstStyle/>
          <a:p>
            <a:endParaRPr lang="en-US">
              <a:solidFill>
                <a:srgbClr val="800080"/>
              </a:solidFill>
            </a:endParaRPr>
          </a:p>
        </p:txBody>
      </p:sp>
      <p:sp>
        <p:nvSpPr>
          <p:cNvPr id="213" name="Line 100"/>
          <p:cNvSpPr>
            <a:spLocks noChangeShapeType="1"/>
          </p:cNvSpPr>
          <p:nvPr/>
        </p:nvSpPr>
        <p:spPr bwMode="auto">
          <a:xfrm>
            <a:off x="4165600" y="5922965"/>
            <a:ext cx="4686300" cy="1587"/>
          </a:xfrm>
          <a:prstGeom prst="line">
            <a:avLst/>
          </a:prstGeom>
          <a:noFill/>
          <a:ln w="952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lstStyle/>
          <a:p>
            <a:endParaRPr lang="en-US">
              <a:solidFill>
                <a:srgbClr val="800080"/>
              </a:solidFill>
            </a:endParaRPr>
          </a:p>
        </p:txBody>
      </p:sp>
      <p:sp>
        <p:nvSpPr>
          <p:cNvPr id="214" name="Line 101"/>
          <p:cNvSpPr>
            <a:spLocks noChangeShapeType="1"/>
          </p:cNvSpPr>
          <p:nvPr/>
        </p:nvSpPr>
        <p:spPr bwMode="auto">
          <a:xfrm>
            <a:off x="4251325" y="5837240"/>
            <a:ext cx="4686300" cy="1587"/>
          </a:xfrm>
          <a:prstGeom prst="line">
            <a:avLst/>
          </a:prstGeom>
          <a:noFill/>
          <a:ln w="952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lstStyle/>
          <a:p>
            <a:endParaRPr lang="en-US">
              <a:solidFill>
                <a:srgbClr val="800080"/>
              </a:solidFill>
            </a:endParaRPr>
          </a:p>
        </p:txBody>
      </p:sp>
      <p:sp>
        <p:nvSpPr>
          <p:cNvPr id="215" name="Line 102"/>
          <p:cNvSpPr>
            <a:spLocks noChangeShapeType="1"/>
          </p:cNvSpPr>
          <p:nvPr/>
        </p:nvSpPr>
        <p:spPr bwMode="auto">
          <a:xfrm>
            <a:off x="4337050" y="5751515"/>
            <a:ext cx="4686300" cy="1587"/>
          </a:xfrm>
          <a:prstGeom prst="line">
            <a:avLst/>
          </a:prstGeom>
          <a:noFill/>
          <a:ln w="9525">
            <a:solidFill>
              <a:srgbClr val="00008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lstStyle/>
          <a:p>
            <a:endParaRPr lang="en-US">
              <a:solidFill>
                <a:srgbClr val="800080"/>
              </a:solidFill>
            </a:endParaRPr>
          </a:p>
        </p:txBody>
      </p:sp>
      <p:sp>
        <p:nvSpPr>
          <p:cNvPr id="216" name="Line 104"/>
          <p:cNvSpPr>
            <a:spLocks noChangeShapeType="1"/>
          </p:cNvSpPr>
          <p:nvPr/>
        </p:nvSpPr>
        <p:spPr bwMode="auto">
          <a:xfrm>
            <a:off x="8610600" y="4191000"/>
            <a:ext cx="0" cy="1504950"/>
          </a:xfrm>
          <a:prstGeom prst="line">
            <a:avLst/>
          </a:prstGeom>
          <a:noFill/>
          <a:ln w="63500">
            <a:solidFill>
              <a:srgbClr val="000080"/>
            </a:solidFill>
            <a:round/>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60" tIns="45682" rIns="91360" bIns="45682" anchor="ctr"/>
          <a:lstStyle/>
          <a:p>
            <a:endParaRPr lang="en-US">
              <a:solidFill>
                <a:srgbClr val="800080"/>
              </a:solidFill>
            </a:endParaRPr>
          </a:p>
        </p:txBody>
      </p:sp>
      <p:sp>
        <p:nvSpPr>
          <p:cNvPr id="217" name="Text Box 105" descr="Light upward diagonal"/>
          <p:cNvSpPr txBox="1">
            <a:spLocks noChangeArrowheads="1"/>
          </p:cNvSpPr>
          <p:nvPr/>
        </p:nvSpPr>
        <p:spPr bwMode="auto">
          <a:xfrm>
            <a:off x="8686802" y="4191002"/>
            <a:ext cx="304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spcBef>
                <a:spcPct val="50000"/>
              </a:spcBef>
            </a:pPr>
            <a:r>
              <a:rPr lang="en-US" sz="2000" b="1">
                <a:solidFill>
                  <a:srgbClr val="000080"/>
                </a:solidFill>
                <a:effectLst/>
                <a:latin typeface="Times New Roman" pitchFamily="18" charset="0"/>
              </a:rPr>
              <a:t>E</a:t>
            </a:r>
          </a:p>
        </p:txBody>
      </p:sp>
      <p:sp>
        <p:nvSpPr>
          <p:cNvPr id="218" name="Text Box 106" descr="Light upward diagonal"/>
          <p:cNvSpPr txBox="1">
            <a:spLocks noChangeArrowheads="1"/>
          </p:cNvSpPr>
          <p:nvPr/>
        </p:nvSpPr>
        <p:spPr bwMode="auto">
          <a:xfrm>
            <a:off x="5334000" y="4876800"/>
            <a:ext cx="4381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spcBef>
                <a:spcPct val="50000"/>
              </a:spcBef>
            </a:pPr>
            <a:r>
              <a:rPr lang="en-US" sz="1600" b="1">
                <a:solidFill>
                  <a:srgbClr val="C0504D"/>
                </a:solidFill>
                <a:effectLst/>
                <a:latin typeface="Times New Roman" pitchFamily="18" charset="0"/>
              </a:rPr>
              <a:t>e</a:t>
            </a:r>
            <a:r>
              <a:rPr lang="en-US" sz="1600" b="1" baseline="30000">
                <a:solidFill>
                  <a:srgbClr val="C0504D"/>
                </a:solidFill>
                <a:effectLst/>
                <a:latin typeface="Times New Roman" pitchFamily="18" charset="0"/>
              </a:rPr>
              <a:t>-</a:t>
            </a:r>
          </a:p>
        </p:txBody>
      </p:sp>
      <p:sp>
        <p:nvSpPr>
          <p:cNvPr id="219" name="Rectangle 122"/>
          <p:cNvSpPr>
            <a:spLocks noChangeArrowheads="1"/>
          </p:cNvSpPr>
          <p:nvPr/>
        </p:nvSpPr>
        <p:spPr bwMode="auto">
          <a:xfrm>
            <a:off x="381000" y="3962402"/>
            <a:ext cx="431800" cy="461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91360" tIns="45682" rIns="91360" bIns="45682">
            <a:spAutoFit/>
          </a:bodyPr>
          <a:lstStyle/>
          <a:p>
            <a:pPr algn="l"/>
            <a:r>
              <a:rPr lang="en-US" sz="2400">
                <a:solidFill>
                  <a:srgbClr val="0000FF"/>
                </a:solidFill>
                <a:effectLst/>
                <a:latin typeface="Symbol" pitchFamily="18" charset="2"/>
              </a:rPr>
              <a:t>m</a:t>
            </a:r>
            <a:r>
              <a:rPr lang="en-US" sz="2400" baseline="30000">
                <a:solidFill>
                  <a:srgbClr val="0000FF"/>
                </a:solidFill>
                <a:effectLst/>
                <a:latin typeface="Times New Roman" pitchFamily="18" charset="0"/>
              </a:rPr>
              <a:t>-</a:t>
            </a:r>
          </a:p>
        </p:txBody>
      </p:sp>
      <p:sp>
        <p:nvSpPr>
          <p:cNvPr id="220" name="Oval 124"/>
          <p:cNvSpPr>
            <a:spLocks noChangeArrowheads="1"/>
          </p:cNvSpPr>
          <p:nvPr/>
        </p:nvSpPr>
        <p:spPr bwMode="auto">
          <a:xfrm>
            <a:off x="323850" y="4476752"/>
            <a:ext cx="103188" cy="98425"/>
          </a:xfrm>
          <a:prstGeom prst="ellipse">
            <a:avLst/>
          </a:prstGeom>
          <a:solidFill>
            <a:srgbClr val="0000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360" tIns="45682" rIns="91360" bIns="45682" anchor="ctr"/>
          <a:lstStyle/>
          <a:p>
            <a:pPr algn="l"/>
            <a:endParaRPr lang="en-US" sz="2400">
              <a:solidFill>
                <a:srgbClr val="000000"/>
              </a:solidFill>
              <a:effectLst/>
              <a:latin typeface="Times New Roman" pitchFamily="18" charset="0"/>
            </a:endParaRPr>
          </a:p>
        </p:txBody>
      </p:sp>
      <p:sp>
        <p:nvSpPr>
          <p:cNvPr id="221" name="Text Box 125"/>
          <p:cNvSpPr txBox="1">
            <a:spLocks noChangeArrowheads="1"/>
          </p:cNvSpPr>
          <p:nvPr/>
        </p:nvSpPr>
        <p:spPr bwMode="auto">
          <a:xfrm>
            <a:off x="1373188" y="4914900"/>
            <a:ext cx="685800"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60" tIns="45682" rIns="91360" bIns="45682">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eaLnBrk="1" hangingPunct="1">
              <a:spcBef>
                <a:spcPct val="50000"/>
              </a:spcBef>
            </a:pPr>
            <a:endParaRPr lang="en-US" sz="2400">
              <a:solidFill>
                <a:srgbClr val="0000FF"/>
              </a:solidFill>
              <a:effectLst/>
              <a:latin typeface="Symbol" pitchFamily="18" charset="2"/>
            </a:endParaRPr>
          </a:p>
          <a:p>
            <a:pPr algn="l" eaLnBrk="1" hangingPunct="1">
              <a:spcBef>
                <a:spcPct val="50000"/>
              </a:spcBef>
            </a:pPr>
            <a:endParaRPr lang="en-US" sz="2400">
              <a:solidFill>
                <a:srgbClr val="0000FF"/>
              </a:solidFill>
              <a:effectLst/>
              <a:latin typeface="Symbol" pitchFamily="18" charset="2"/>
            </a:endParaRPr>
          </a:p>
        </p:txBody>
      </p:sp>
      <p:sp>
        <p:nvSpPr>
          <p:cNvPr id="32" name="Rectangle 55"/>
          <p:cNvSpPr>
            <a:spLocks noChangeArrowheads="1"/>
          </p:cNvSpPr>
          <p:nvPr/>
        </p:nvSpPr>
        <p:spPr bwMode="auto">
          <a:xfrm>
            <a:off x="5505452" y="663246"/>
            <a:ext cx="3646045" cy="2862964"/>
          </a:xfrm>
          <a:prstGeom prst="rect">
            <a:avLst/>
          </a:prstGeom>
          <a:noFill/>
          <a:ln w="9525">
            <a:noFill/>
            <a:miter lim="800000"/>
            <a:headEnd/>
            <a:tailEnd/>
          </a:ln>
          <a:effectLst/>
        </p:spPr>
        <p:txBody>
          <a:bodyPr wrap="square" lIns="92055" tIns="46029" rIns="92055" bIns="46029">
            <a:spAutoFit/>
          </a:bodyPr>
          <a:lstStyle/>
          <a:p>
            <a:pPr marL="190460" indent="-190460" algn="l" eaLnBrk="1" hangingPunct="1">
              <a:spcBef>
                <a:spcPts val="1200"/>
              </a:spcBef>
              <a:buFontTx/>
              <a:buChar char="•"/>
              <a:defRPr/>
            </a:pPr>
            <a:r>
              <a:rPr lang="de-DE" sz="2000" dirty="0">
                <a:solidFill>
                  <a:srgbClr val="000000"/>
                </a:solidFill>
                <a:effectLst/>
                <a:latin typeface="Calibri"/>
                <a:cs typeface="Arial" pitchFamily="34" charset="0"/>
              </a:rPr>
              <a:t>Stop in pure hydrogen (gas) </a:t>
            </a:r>
          </a:p>
          <a:p>
            <a:pPr marL="190460" indent="-190460" algn="l" eaLnBrk="1" hangingPunct="1">
              <a:spcBef>
                <a:spcPts val="1200"/>
              </a:spcBef>
              <a:buFontTx/>
              <a:buChar char="•"/>
              <a:defRPr/>
            </a:pPr>
            <a:r>
              <a:rPr lang="de-DE" sz="2000" dirty="0">
                <a:solidFill>
                  <a:srgbClr val="000000"/>
                </a:solidFill>
                <a:effectLst/>
                <a:latin typeface="Calibri"/>
                <a:cs typeface="Arial" pitchFamily="34" charset="0"/>
                <a:sym typeface="Symbol" pitchFamily="18" charset="2"/>
              </a:rPr>
              <a:t>Gas impurities &lt; 10 ppb</a:t>
            </a:r>
          </a:p>
          <a:p>
            <a:pPr marL="190460" indent="-190460" algn="l" eaLnBrk="1" hangingPunct="1">
              <a:spcBef>
                <a:spcPts val="1200"/>
              </a:spcBef>
              <a:buFontTx/>
              <a:buChar char="•"/>
              <a:defRPr/>
            </a:pPr>
            <a:r>
              <a:rPr lang="de-DE" sz="2000" dirty="0">
                <a:solidFill>
                  <a:srgbClr val="000000"/>
                </a:solidFill>
                <a:effectLst/>
                <a:latin typeface="Calibri"/>
                <a:cs typeface="Arial" pitchFamily="34" charset="0"/>
                <a:sym typeface="Symbol" pitchFamily="18" charset="2"/>
              </a:rPr>
              <a:t>Isotopic impurity &lt; 6 ppb</a:t>
            </a:r>
          </a:p>
          <a:p>
            <a:pPr marL="190460" indent="-190460" algn="l" eaLnBrk="1" hangingPunct="1">
              <a:spcBef>
                <a:spcPts val="1200"/>
              </a:spcBef>
              <a:buFontTx/>
              <a:buChar char="•"/>
              <a:defRPr/>
            </a:pPr>
            <a:r>
              <a:rPr lang="de-DE" sz="2000" dirty="0">
                <a:solidFill>
                  <a:srgbClr val="000000"/>
                </a:solidFill>
                <a:effectLst/>
                <a:latin typeface="Calibri"/>
                <a:cs typeface="Arial" pitchFamily="34" charset="0"/>
                <a:sym typeface="Symbol" pitchFamily="18" charset="2"/>
              </a:rPr>
              <a:t>Image muon stop with TPC</a:t>
            </a:r>
          </a:p>
          <a:p>
            <a:pPr marL="190460" indent="-190460" algn="l" eaLnBrk="1" hangingPunct="1">
              <a:spcBef>
                <a:spcPts val="1200"/>
              </a:spcBef>
              <a:buFontTx/>
              <a:buChar char="•"/>
              <a:defRPr/>
            </a:pPr>
            <a:r>
              <a:rPr lang="de-DE" sz="2000" dirty="0">
                <a:solidFill>
                  <a:srgbClr val="000000"/>
                </a:solidFill>
                <a:effectLst/>
                <a:latin typeface="Calibri"/>
                <a:cs typeface="Arial" pitchFamily="34" charset="0"/>
                <a:sym typeface="Symbol" pitchFamily="18" charset="2"/>
              </a:rPr>
              <a:t>Measure the disappearance rate (effective lifetime)	</a:t>
            </a:r>
            <a:br>
              <a:rPr lang="de-DE" sz="2000" dirty="0">
                <a:solidFill>
                  <a:srgbClr val="000000"/>
                </a:solidFill>
                <a:effectLst/>
                <a:latin typeface="Calibri"/>
                <a:cs typeface="Arial" pitchFamily="34" charset="0"/>
                <a:sym typeface="Symbol" pitchFamily="18" charset="2"/>
              </a:rPr>
            </a:br>
            <a:r>
              <a:rPr lang="de-DE" sz="2000" dirty="0">
                <a:solidFill>
                  <a:srgbClr val="000000"/>
                </a:solidFill>
                <a:effectLst/>
                <a:latin typeface="Calibri"/>
                <a:cs typeface="Arial" pitchFamily="34" charset="0"/>
                <a:sym typeface="Symbol" pitchFamily="18" charset="2"/>
              </a:rPr>
              <a:t>	</a:t>
            </a:r>
          </a:p>
        </p:txBody>
      </p:sp>
    </p:spTree>
    <p:extLst>
      <p:ext uri="{BB962C8B-B14F-4D97-AF65-F5344CB8AC3E}">
        <p14:creationId xmlns:p14="http://schemas.microsoft.com/office/powerpoint/2010/main" val="19024409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6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7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7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3"/>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8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8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8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8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8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8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8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8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18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18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90"/>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9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192"/>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9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9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9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9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9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9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99"/>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200"/>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201"/>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202"/>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203"/>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204"/>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205"/>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206"/>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207"/>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208"/>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209"/>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210"/>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211"/>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212"/>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213"/>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214"/>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215"/>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216"/>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128"/>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217"/>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33"/>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220"/>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219"/>
                                        </p:tgtEl>
                                        <p:attrNameLst>
                                          <p:attrName>style.visibility</p:attrName>
                                        </p:attrNameLst>
                                      </p:cBhvr>
                                      <p:to>
                                        <p:strVal val="visible"/>
                                      </p:to>
                                    </p:set>
                                  </p:childTnLst>
                                </p:cTn>
                              </p:par>
                              <p:par>
                                <p:cTn id="143" presetID="1" presetClass="entr" presetSubtype="0" fill="hold" grpId="0" nodeType="withEffect" nodePh="1">
                                  <p:stCondLst>
                                    <p:cond delay="0"/>
                                  </p:stCondLst>
                                  <p:endCondLst>
                                    <p:cond evt="begin" delay="0">
                                      <p:tn val="143"/>
                                    </p:cond>
                                  </p:endCondLst>
                                  <p:childTnLst>
                                    <p:set>
                                      <p:cBhvr>
                                        <p:cTn id="144" dur="1" fill="hold">
                                          <p:stCondLst>
                                            <p:cond delay="0"/>
                                          </p:stCondLst>
                                        </p:cTn>
                                        <p:tgtEl>
                                          <p:spTgt spid="221"/>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34"/>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55"/>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54"/>
                                        </p:tgtEl>
                                        <p:attrNameLst>
                                          <p:attrName>style.visibility</p:attrName>
                                        </p:attrNameLst>
                                      </p:cBhvr>
                                      <p:to>
                                        <p:strVal val="visible"/>
                                      </p:to>
                                    </p:set>
                                  </p:childTnLst>
                                </p:cTn>
                              </p:par>
                            </p:childTnLst>
                          </p:cTn>
                        </p:par>
                      </p:childTnLst>
                    </p:cTn>
                  </p:par>
                  <p:par>
                    <p:cTn id="151" fill="hold">
                      <p:stCondLst>
                        <p:cond delay="indefinite"/>
                      </p:stCondLst>
                      <p:childTnLst>
                        <p:par>
                          <p:cTn id="152" fill="hold">
                            <p:stCondLst>
                              <p:cond delay="0"/>
                            </p:stCondLst>
                            <p:childTnLst>
                              <p:par>
                                <p:cTn id="153" presetID="10" presetClass="entr" presetSubtype="0" fill="hold" grpId="0" nodeType="clickEffect">
                                  <p:stCondLst>
                                    <p:cond delay="0"/>
                                  </p:stCondLst>
                                  <p:childTnLst>
                                    <p:set>
                                      <p:cBhvr>
                                        <p:cTn id="154" dur="1" fill="hold">
                                          <p:stCondLst>
                                            <p:cond delay="0"/>
                                          </p:stCondLst>
                                        </p:cTn>
                                        <p:tgtEl>
                                          <p:spTgt spid="135"/>
                                        </p:tgtEl>
                                        <p:attrNameLst>
                                          <p:attrName>style.visibility</p:attrName>
                                        </p:attrNameLst>
                                      </p:cBhvr>
                                      <p:to>
                                        <p:strVal val="visible"/>
                                      </p:to>
                                    </p:set>
                                    <p:animEffect transition="in" filter="fade">
                                      <p:cBhvr>
                                        <p:cTn id="155" dur="500"/>
                                        <p:tgtEl>
                                          <p:spTgt spid="135"/>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136"/>
                                        </p:tgtEl>
                                        <p:attrNameLst>
                                          <p:attrName>style.visibility</p:attrName>
                                        </p:attrNameLst>
                                      </p:cBhvr>
                                      <p:to>
                                        <p:strVal val="visible"/>
                                      </p:to>
                                    </p:set>
                                    <p:animEffect transition="in" filter="fade">
                                      <p:cBhvr>
                                        <p:cTn id="158" dur="500"/>
                                        <p:tgtEl>
                                          <p:spTgt spid="136"/>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137"/>
                                        </p:tgtEl>
                                        <p:attrNameLst>
                                          <p:attrName>style.visibility</p:attrName>
                                        </p:attrNameLst>
                                      </p:cBhvr>
                                      <p:to>
                                        <p:strVal val="visible"/>
                                      </p:to>
                                    </p:set>
                                    <p:animEffect transition="in" filter="fade">
                                      <p:cBhvr>
                                        <p:cTn id="161" dur="500"/>
                                        <p:tgtEl>
                                          <p:spTgt spid="137"/>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138"/>
                                        </p:tgtEl>
                                        <p:attrNameLst>
                                          <p:attrName>style.visibility</p:attrName>
                                        </p:attrNameLst>
                                      </p:cBhvr>
                                      <p:to>
                                        <p:strVal val="visible"/>
                                      </p:to>
                                    </p:set>
                                    <p:animEffect transition="in" filter="fade">
                                      <p:cBhvr>
                                        <p:cTn id="164" dur="500"/>
                                        <p:tgtEl>
                                          <p:spTgt spid="138"/>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139"/>
                                        </p:tgtEl>
                                        <p:attrNameLst>
                                          <p:attrName>style.visibility</p:attrName>
                                        </p:attrNameLst>
                                      </p:cBhvr>
                                      <p:to>
                                        <p:strVal val="visible"/>
                                      </p:to>
                                    </p:set>
                                    <p:animEffect transition="in" filter="fade">
                                      <p:cBhvr>
                                        <p:cTn id="167" dur="500"/>
                                        <p:tgtEl>
                                          <p:spTgt spid="139"/>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140"/>
                                        </p:tgtEl>
                                        <p:attrNameLst>
                                          <p:attrName>style.visibility</p:attrName>
                                        </p:attrNameLst>
                                      </p:cBhvr>
                                      <p:to>
                                        <p:strVal val="visible"/>
                                      </p:to>
                                    </p:set>
                                    <p:animEffect transition="in" filter="fade">
                                      <p:cBhvr>
                                        <p:cTn id="170" dur="500"/>
                                        <p:tgtEl>
                                          <p:spTgt spid="140"/>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141"/>
                                        </p:tgtEl>
                                        <p:attrNameLst>
                                          <p:attrName>style.visibility</p:attrName>
                                        </p:attrNameLst>
                                      </p:cBhvr>
                                      <p:to>
                                        <p:strVal val="visible"/>
                                      </p:to>
                                    </p:set>
                                    <p:animEffect transition="in" filter="fade">
                                      <p:cBhvr>
                                        <p:cTn id="173" dur="500"/>
                                        <p:tgtEl>
                                          <p:spTgt spid="141"/>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142"/>
                                        </p:tgtEl>
                                        <p:attrNameLst>
                                          <p:attrName>style.visibility</p:attrName>
                                        </p:attrNameLst>
                                      </p:cBhvr>
                                      <p:to>
                                        <p:strVal val="visible"/>
                                      </p:to>
                                    </p:set>
                                    <p:animEffect transition="in" filter="fade">
                                      <p:cBhvr>
                                        <p:cTn id="176" dur="500"/>
                                        <p:tgtEl>
                                          <p:spTgt spid="142"/>
                                        </p:tgtEl>
                                      </p:cBhvr>
                                    </p:animEffect>
                                  </p:childTnLst>
                                </p:cTn>
                              </p:par>
                              <p:par>
                                <p:cTn id="177" presetID="10" presetClass="entr" presetSubtype="0" fill="hold" grpId="0" nodeType="withEffect">
                                  <p:stCondLst>
                                    <p:cond delay="0"/>
                                  </p:stCondLst>
                                  <p:childTnLst>
                                    <p:set>
                                      <p:cBhvr>
                                        <p:cTn id="178" dur="1" fill="hold">
                                          <p:stCondLst>
                                            <p:cond delay="0"/>
                                          </p:stCondLst>
                                        </p:cTn>
                                        <p:tgtEl>
                                          <p:spTgt spid="143"/>
                                        </p:tgtEl>
                                        <p:attrNameLst>
                                          <p:attrName>style.visibility</p:attrName>
                                        </p:attrNameLst>
                                      </p:cBhvr>
                                      <p:to>
                                        <p:strVal val="visible"/>
                                      </p:to>
                                    </p:set>
                                    <p:animEffect transition="in" filter="fade">
                                      <p:cBhvr>
                                        <p:cTn id="179" dur="500"/>
                                        <p:tgtEl>
                                          <p:spTgt spid="143"/>
                                        </p:tgtEl>
                                      </p:cBhvr>
                                    </p:animEffect>
                                  </p:childTnLst>
                                </p:cTn>
                              </p:par>
                              <p:par>
                                <p:cTn id="180" presetID="10" presetClass="entr" presetSubtype="0" fill="hold" grpId="0" nodeType="withEffect">
                                  <p:stCondLst>
                                    <p:cond delay="0"/>
                                  </p:stCondLst>
                                  <p:childTnLst>
                                    <p:set>
                                      <p:cBhvr>
                                        <p:cTn id="181" dur="1" fill="hold">
                                          <p:stCondLst>
                                            <p:cond delay="0"/>
                                          </p:stCondLst>
                                        </p:cTn>
                                        <p:tgtEl>
                                          <p:spTgt spid="144"/>
                                        </p:tgtEl>
                                        <p:attrNameLst>
                                          <p:attrName>style.visibility</p:attrName>
                                        </p:attrNameLst>
                                      </p:cBhvr>
                                      <p:to>
                                        <p:strVal val="visible"/>
                                      </p:to>
                                    </p:set>
                                    <p:animEffect transition="in" filter="fade">
                                      <p:cBhvr>
                                        <p:cTn id="182" dur="500"/>
                                        <p:tgtEl>
                                          <p:spTgt spid="144"/>
                                        </p:tgtEl>
                                      </p:cBhvr>
                                    </p:animEffect>
                                  </p:childTnLst>
                                </p:cTn>
                              </p:par>
                              <p:par>
                                <p:cTn id="183" presetID="10" presetClass="entr" presetSubtype="0" fill="hold" grpId="0" nodeType="withEffect">
                                  <p:stCondLst>
                                    <p:cond delay="0"/>
                                  </p:stCondLst>
                                  <p:childTnLst>
                                    <p:set>
                                      <p:cBhvr>
                                        <p:cTn id="184" dur="1" fill="hold">
                                          <p:stCondLst>
                                            <p:cond delay="0"/>
                                          </p:stCondLst>
                                        </p:cTn>
                                        <p:tgtEl>
                                          <p:spTgt spid="145"/>
                                        </p:tgtEl>
                                        <p:attrNameLst>
                                          <p:attrName>style.visibility</p:attrName>
                                        </p:attrNameLst>
                                      </p:cBhvr>
                                      <p:to>
                                        <p:strVal val="visible"/>
                                      </p:to>
                                    </p:set>
                                    <p:animEffect transition="in" filter="fade">
                                      <p:cBhvr>
                                        <p:cTn id="185" dur="500"/>
                                        <p:tgtEl>
                                          <p:spTgt spid="145"/>
                                        </p:tgtEl>
                                      </p:cBhvr>
                                    </p:animEffect>
                                  </p:childTnLst>
                                </p:cTn>
                              </p:par>
                              <p:par>
                                <p:cTn id="186" presetID="10" presetClass="entr" presetSubtype="0" fill="hold" grpId="0" nodeType="withEffect">
                                  <p:stCondLst>
                                    <p:cond delay="0"/>
                                  </p:stCondLst>
                                  <p:childTnLst>
                                    <p:set>
                                      <p:cBhvr>
                                        <p:cTn id="187" dur="1" fill="hold">
                                          <p:stCondLst>
                                            <p:cond delay="0"/>
                                          </p:stCondLst>
                                        </p:cTn>
                                        <p:tgtEl>
                                          <p:spTgt spid="146"/>
                                        </p:tgtEl>
                                        <p:attrNameLst>
                                          <p:attrName>style.visibility</p:attrName>
                                        </p:attrNameLst>
                                      </p:cBhvr>
                                      <p:to>
                                        <p:strVal val="visible"/>
                                      </p:to>
                                    </p:set>
                                    <p:animEffect transition="in" filter="fade">
                                      <p:cBhvr>
                                        <p:cTn id="188" dur="500"/>
                                        <p:tgtEl>
                                          <p:spTgt spid="146"/>
                                        </p:tgtEl>
                                      </p:cBhvr>
                                    </p:animEffect>
                                  </p:childTnLst>
                                </p:cTn>
                              </p:par>
                              <p:par>
                                <p:cTn id="189" presetID="10" presetClass="entr" presetSubtype="0" fill="hold" grpId="0" nodeType="withEffect">
                                  <p:stCondLst>
                                    <p:cond delay="0"/>
                                  </p:stCondLst>
                                  <p:childTnLst>
                                    <p:set>
                                      <p:cBhvr>
                                        <p:cTn id="190" dur="1" fill="hold">
                                          <p:stCondLst>
                                            <p:cond delay="0"/>
                                          </p:stCondLst>
                                        </p:cTn>
                                        <p:tgtEl>
                                          <p:spTgt spid="147"/>
                                        </p:tgtEl>
                                        <p:attrNameLst>
                                          <p:attrName>style.visibility</p:attrName>
                                        </p:attrNameLst>
                                      </p:cBhvr>
                                      <p:to>
                                        <p:strVal val="visible"/>
                                      </p:to>
                                    </p:set>
                                    <p:animEffect transition="in" filter="fade">
                                      <p:cBhvr>
                                        <p:cTn id="191" dur="500"/>
                                        <p:tgtEl>
                                          <p:spTgt spid="147"/>
                                        </p:tgtEl>
                                      </p:cBhvr>
                                    </p:animEffect>
                                  </p:childTnLst>
                                </p:cTn>
                              </p:par>
                              <p:par>
                                <p:cTn id="192" presetID="10" presetClass="entr" presetSubtype="0" fill="hold" grpId="0" nodeType="withEffect">
                                  <p:stCondLst>
                                    <p:cond delay="0"/>
                                  </p:stCondLst>
                                  <p:childTnLst>
                                    <p:set>
                                      <p:cBhvr>
                                        <p:cTn id="193" dur="1" fill="hold">
                                          <p:stCondLst>
                                            <p:cond delay="0"/>
                                          </p:stCondLst>
                                        </p:cTn>
                                        <p:tgtEl>
                                          <p:spTgt spid="148"/>
                                        </p:tgtEl>
                                        <p:attrNameLst>
                                          <p:attrName>style.visibility</p:attrName>
                                        </p:attrNameLst>
                                      </p:cBhvr>
                                      <p:to>
                                        <p:strVal val="visible"/>
                                      </p:to>
                                    </p:set>
                                    <p:animEffect transition="in" filter="fade">
                                      <p:cBhvr>
                                        <p:cTn id="194" dur="500"/>
                                        <p:tgtEl>
                                          <p:spTgt spid="148"/>
                                        </p:tgtEl>
                                      </p:cBhvr>
                                    </p:animEffect>
                                  </p:childTnLst>
                                </p:cTn>
                              </p:par>
                              <p:par>
                                <p:cTn id="195" presetID="10" presetClass="entr" presetSubtype="0" fill="hold" grpId="0" nodeType="withEffect">
                                  <p:stCondLst>
                                    <p:cond delay="0"/>
                                  </p:stCondLst>
                                  <p:childTnLst>
                                    <p:set>
                                      <p:cBhvr>
                                        <p:cTn id="196" dur="1" fill="hold">
                                          <p:stCondLst>
                                            <p:cond delay="0"/>
                                          </p:stCondLst>
                                        </p:cTn>
                                        <p:tgtEl>
                                          <p:spTgt spid="149"/>
                                        </p:tgtEl>
                                        <p:attrNameLst>
                                          <p:attrName>style.visibility</p:attrName>
                                        </p:attrNameLst>
                                      </p:cBhvr>
                                      <p:to>
                                        <p:strVal val="visible"/>
                                      </p:to>
                                    </p:set>
                                    <p:animEffect transition="in" filter="fade">
                                      <p:cBhvr>
                                        <p:cTn id="197" dur="500"/>
                                        <p:tgtEl>
                                          <p:spTgt spid="149"/>
                                        </p:tgtEl>
                                      </p:cBhvr>
                                    </p:animEffect>
                                  </p:childTnLst>
                                </p:cTn>
                              </p:par>
                              <p:par>
                                <p:cTn id="198" presetID="10" presetClass="entr" presetSubtype="0" fill="hold" grpId="0" nodeType="withEffect">
                                  <p:stCondLst>
                                    <p:cond delay="0"/>
                                  </p:stCondLst>
                                  <p:childTnLst>
                                    <p:set>
                                      <p:cBhvr>
                                        <p:cTn id="199" dur="1" fill="hold">
                                          <p:stCondLst>
                                            <p:cond delay="0"/>
                                          </p:stCondLst>
                                        </p:cTn>
                                        <p:tgtEl>
                                          <p:spTgt spid="150"/>
                                        </p:tgtEl>
                                        <p:attrNameLst>
                                          <p:attrName>style.visibility</p:attrName>
                                        </p:attrNameLst>
                                      </p:cBhvr>
                                      <p:to>
                                        <p:strVal val="visible"/>
                                      </p:to>
                                    </p:set>
                                    <p:animEffect transition="in" filter="fade">
                                      <p:cBhvr>
                                        <p:cTn id="200" dur="500"/>
                                        <p:tgtEl>
                                          <p:spTgt spid="150"/>
                                        </p:tgtEl>
                                      </p:cBhvr>
                                    </p:animEffect>
                                  </p:childTnLst>
                                </p:cTn>
                              </p:par>
                              <p:par>
                                <p:cTn id="201" presetID="10" presetClass="entr" presetSubtype="0" fill="hold" grpId="0" nodeType="withEffect">
                                  <p:stCondLst>
                                    <p:cond delay="0"/>
                                  </p:stCondLst>
                                  <p:childTnLst>
                                    <p:set>
                                      <p:cBhvr>
                                        <p:cTn id="202" dur="1" fill="hold">
                                          <p:stCondLst>
                                            <p:cond delay="0"/>
                                          </p:stCondLst>
                                        </p:cTn>
                                        <p:tgtEl>
                                          <p:spTgt spid="151"/>
                                        </p:tgtEl>
                                        <p:attrNameLst>
                                          <p:attrName>style.visibility</p:attrName>
                                        </p:attrNameLst>
                                      </p:cBhvr>
                                      <p:to>
                                        <p:strVal val="visible"/>
                                      </p:to>
                                    </p:set>
                                    <p:animEffect transition="in" filter="fade">
                                      <p:cBhvr>
                                        <p:cTn id="203" dur="500"/>
                                        <p:tgtEl>
                                          <p:spTgt spid="151"/>
                                        </p:tgtEl>
                                      </p:cBhvr>
                                    </p:animEffect>
                                  </p:childTnLst>
                                </p:cTn>
                              </p:par>
                              <p:par>
                                <p:cTn id="204" presetID="10" presetClass="entr" presetSubtype="0" fill="hold" grpId="0" nodeType="withEffect">
                                  <p:stCondLst>
                                    <p:cond delay="0"/>
                                  </p:stCondLst>
                                  <p:childTnLst>
                                    <p:set>
                                      <p:cBhvr>
                                        <p:cTn id="205" dur="1" fill="hold">
                                          <p:stCondLst>
                                            <p:cond delay="0"/>
                                          </p:stCondLst>
                                        </p:cTn>
                                        <p:tgtEl>
                                          <p:spTgt spid="152"/>
                                        </p:tgtEl>
                                        <p:attrNameLst>
                                          <p:attrName>style.visibility</p:attrName>
                                        </p:attrNameLst>
                                      </p:cBhvr>
                                      <p:to>
                                        <p:strVal val="visible"/>
                                      </p:to>
                                    </p:set>
                                    <p:animEffect transition="in" filter="fade">
                                      <p:cBhvr>
                                        <p:cTn id="206" dur="500"/>
                                        <p:tgtEl>
                                          <p:spTgt spid="152"/>
                                        </p:tgtEl>
                                      </p:cBhvr>
                                    </p:animEffect>
                                  </p:childTnLst>
                                </p:cTn>
                              </p:par>
                              <p:par>
                                <p:cTn id="207" presetID="10" presetClass="entr" presetSubtype="0" fill="hold" grpId="0" nodeType="withEffect">
                                  <p:stCondLst>
                                    <p:cond delay="0"/>
                                  </p:stCondLst>
                                  <p:childTnLst>
                                    <p:set>
                                      <p:cBhvr>
                                        <p:cTn id="208" dur="1" fill="hold">
                                          <p:stCondLst>
                                            <p:cond delay="0"/>
                                          </p:stCondLst>
                                        </p:cTn>
                                        <p:tgtEl>
                                          <p:spTgt spid="153"/>
                                        </p:tgtEl>
                                        <p:attrNameLst>
                                          <p:attrName>style.visibility</p:attrName>
                                        </p:attrNameLst>
                                      </p:cBhvr>
                                      <p:to>
                                        <p:strVal val="visible"/>
                                      </p:to>
                                    </p:set>
                                    <p:animEffect transition="in" filter="fade">
                                      <p:cBhvr>
                                        <p:cTn id="209" dur="500"/>
                                        <p:tgtEl>
                                          <p:spTgt spid="153"/>
                                        </p:tgtEl>
                                      </p:cBhvr>
                                    </p:animEffect>
                                  </p:childTnLst>
                                </p:cTn>
                              </p:par>
                              <p:par>
                                <p:cTn id="210" presetID="1" presetClass="entr" presetSubtype="0" fill="hold" grpId="0" nodeType="withEffect">
                                  <p:stCondLst>
                                    <p:cond delay="0"/>
                                  </p:stCondLst>
                                  <p:childTnLst>
                                    <p:set>
                                      <p:cBhvr>
                                        <p:cTn id="211" dur="1" fill="hold">
                                          <p:stCondLst>
                                            <p:cond delay="0"/>
                                          </p:stCondLst>
                                        </p:cTn>
                                        <p:tgtEl>
                                          <p:spTgt spid="218"/>
                                        </p:tgtEl>
                                        <p:attrNameLst>
                                          <p:attrName>style.visibility</p:attrName>
                                        </p:attrNameLst>
                                      </p:cBhvr>
                                      <p:to>
                                        <p:strVal val="visible"/>
                                      </p:to>
                                    </p:set>
                                  </p:childTnLst>
                                </p:cTn>
                              </p:par>
                              <p:par>
                                <p:cTn id="212" presetID="1" presetClass="exit" presetSubtype="0" fill="hold" grpId="1" nodeType="withEffect">
                                  <p:stCondLst>
                                    <p:cond delay="0"/>
                                  </p:stCondLst>
                                  <p:childTnLst>
                                    <p:set>
                                      <p:cBhvr>
                                        <p:cTn id="213" dur="1" fill="hold">
                                          <p:stCondLst>
                                            <p:cond delay="0"/>
                                          </p:stCondLst>
                                        </p:cTn>
                                        <p:tgtEl>
                                          <p:spTgt spid="218"/>
                                        </p:tgtEl>
                                        <p:attrNameLst>
                                          <p:attrName>style.visibility</p:attrName>
                                        </p:attrNameLst>
                                      </p:cBhvr>
                                      <p:to>
                                        <p:strVal val="hidden"/>
                                      </p:to>
                                    </p:set>
                                  </p:childTnLst>
                                </p:cTn>
                              </p:par>
                              <p:par>
                                <p:cTn id="214" presetID="42" presetClass="path" presetSubtype="0" fill="hold" grpId="1" nodeType="withEffect">
                                  <p:stCondLst>
                                    <p:cond delay="0"/>
                                  </p:stCondLst>
                                  <p:childTnLst>
                                    <p:animMotion origin="layout" path="M 3.88889E-6 -3.7037E-6 L 3.88889E-6 0.10278 " pathEditMode="relative" rAng="0" ptsTypes="AA">
                                      <p:cBhvr>
                                        <p:cTn id="215" dur="2390" fill="hold"/>
                                        <p:tgtEl>
                                          <p:spTgt spid="153"/>
                                        </p:tgtEl>
                                        <p:attrNameLst>
                                          <p:attrName>ppt_x</p:attrName>
                                          <p:attrName>ppt_y</p:attrName>
                                        </p:attrNameLst>
                                      </p:cBhvr>
                                      <p:rCtr x="0" y="5139"/>
                                    </p:animMotion>
                                  </p:childTnLst>
                                  <p:subTnLst>
                                    <p:set>
                                      <p:cBhvr override="childStyle">
                                        <p:cTn dur="1" fill="hold" display="0" masterRel="sameClick" afterEffect="1">
                                          <p:stCondLst>
                                            <p:cond evt="end" delay="0">
                                              <p:tn val="214"/>
                                            </p:cond>
                                          </p:stCondLst>
                                        </p:cTn>
                                        <p:tgtEl>
                                          <p:spTgt spid="153"/>
                                        </p:tgtEl>
                                        <p:attrNameLst>
                                          <p:attrName>style.visibility</p:attrName>
                                        </p:attrNameLst>
                                      </p:cBhvr>
                                      <p:to>
                                        <p:strVal val="hidden"/>
                                      </p:to>
                                    </p:set>
                                  </p:subTnLst>
                                </p:cTn>
                              </p:par>
                              <p:par>
                                <p:cTn id="216" presetID="42" presetClass="path" presetSubtype="0" fill="hold" grpId="1" nodeType="withEffect">
                                  <p:stCondLst>
                                    <p:cond delay="0"/>
                                  </p:stCondLst>
                                  <p:childTnLst>
                                    <p:animMotion origin="layout" path="M 3.88889E-6 -1.48148E-6 L 3.88889E-6 0.09861 " pathEditMode="relative" rAng="0" ptsTypes="AA">
                                      <p:cBhvr>
                                        <p:cTn id="217" dur="2480" fill="hold"/>
                                        <p:tgtEl>
                                          <p:spTgt spid="152"/>
                                        </p:tgtEl>
                                        <p:attrNameLst>
                                          <p:attrName>ppt_x</p:attrName>
                                          <p:attrName>ppt_y</p:attrName>
                                        </p:attrNameLst>
                                      </p:cBhvr>
                                      <p:rCtr x="0" y="4931"/>
                                    </p:animMotion>
                                  </p:childTnLst>
                                  <p:subTnLst>
                                    <p:set>
                                      <p:cBhvr override="childStyle">
                                        <p:cTn dur="1" fill="hold" display="0" masterRel="sameClick" afterEffect="1">
                                          <p:stCondLst>
                                            <p:cond evt="end" delay="0">
                                              <p:tn val="216"/>
                                            </p:cond>
                                          </p:stCondLst>
                                        </p:cTn>
                                        <p:tgtEl>
                                          <p:spTgt spid="152"/>
                                        </p:tgtEl>
                                        <p:attrNameLst>
                                          <p:attrName>style.visibility</p:attrName>
                                        </p:attrNameLst>
                                      </p:cBhvr>
                                      <p:to>
                                        <p:strVal val="hidden"/>
                                      </p:to>
                                    </p:set>
                                  </p:subTnLst>
                                </p:cTn>
                              </p:par>
                              <p:par>
                                <p:cTn id="218" presetID="42" presetClass="path" presetSubtype="0" fill="hold" grpId="1" nodeType="withEffect">
                                  <p:stCondLst>
                                    <p:cond delay="0"/>
                                  </p:stCondLst>
                                  <p:childTnLst>
                                    <p:animMotion origin="layout" path="M -4.44444E-6 -3.7037E-6 L 0.00105 0.10556 " pathEditMode="relative" rAng="0" ptsTypes="AA">
                                      <p:cBhvr>
                                        <p:cTn id="219" dur="2570" fill="hold"/>
                                        <p:tgtEl>
                                          <p:spTgt spid="151"/>
                                        </p:tgtEl>
                                        <p:attrNameLst>
                                          <p:attrName>ppt_x</p:attrName>
                                          <p:attrName>ppt_y</p:attrName>
                                        </p:attrNameLst>
                                      </p:cBhvr>
                                      <p:rCtr x="52" y="5278"/>
                                    </p:animMotion>
                                  </p:childTnLst>
                                  <p:subTnLst>
                                    <p:set>
                                      <p:cBhvr override="childStyle">
                                        <p:cTn dur="1" fill="hold" display="0" masterRel="sameClick" afterEffect="1">
                                          <p:stCondLst>
                                            <p:cond evt="end" delay="0">
                                              <p:tn val="218"/>
                                            </p:cond>
                                          </p:stCondLst>
                                        </p:cTn>
                                        <p:tgtEl>
                                          <p:spTgt spid="151"/>
                                        </p:tgtEl>
                                        <p:attrNameLst>
                                          <p:attrName>style.visibility</p:attrName>
                                        </p:attrNameLst>
                                      </p:cBhvr>
                                      <p:to>
                                        <p:strVal val="hidden"/>
                                      </p:to>
                                    </p:set>
                                  </p:subTnLst>
                                </p:cTn>
                              </p:par>
                              <p:par>
                                <p:cTn id="220" presetID="42" presetClass="path" presetSubtype="0" fill="hold" grpId="1" nodeType="withEffect">
                                  <p:stCondLst>
                                    <p:cond delay="0"/>
                                  </p:stCondLst>
                                  <p:childTnLst>
                                    <p:animMotion origin="layout" path="M -1.11111E-6 1.85185E-6 L -1.11111E-6 0.1125 " pathEditMode="relative" rAng="0" ptsTypes="AA">
                                      <p:cBhvr>
                                        <p:cTn id="221" dur="2660" fill="hold"/>
                                        <p:tgtEl>
                                          <p:spTgt spid="150"/>
                                        </p:tgtEl>
                                        <p:attrNameLst>
                                          <p:attrName>ppt_x</p:attrName>
                                          <p:attrName>ppt_y</p:attrName>
                                        </p:attrNameLst>
                                      </p:cBhvr>
                                      <p:rCtr x="0" y="5625"/>
                                    </p:animMotion>
                                  </p:childTnLst>
                                  <p:subTnLst>
                                    <p:set>
                                      <p:cBhvr override="childStyle">
                                        <p:cTn dur="1" fill="hold" display="0" masterRel="sameClick" afterEffect="1">
                                          <p:stCondLst>
                                            <p:cond evt="end" delay="0">
                                              <p:tn val="220"/>
                                            </p:cond>
                                          </p:stCondLst>
                                        </p:cTn>
                                        <p:tgtEl>
                                          <p:spTgt spid="150"/>
                                        </p:tgtEl>
                                        <p:attrNameLst>
                                          <p:attrName>style.visibility</p:attrName>
                                        </p:attrNameLst>
                                      </p:cBhvr>
                                      <p:to>
                                        <p:strVal val="hidden"/>
                                      </p:to>
                                    </p:set>
                                  </p:subTnLst>
                                </p:cTn>
                              </p:par>
                              <p:par>
                                <p:cTn id="222" presetID="42" presetClass="path" presetSubtype="0" fill="hold" grpId="1" nodeType="withEffect">
                                  <p:stCondLst>
                                    <p:cond delay="0"/>
                                  </p:stCondLst>
                                  <p:childTnLst>
                                    <p:animMotion origin="layout" path="M 5.55556E-7 4.07407E-6 L 5.55556E-7 0.11111 " pathEditMode="relative" rAng="0" ptsTypes="AA">
                                      <p:cBhvr>
                                        <p:cTn id="223" dur="2750" fill="hold"/>
                                        <p:tgtEl>
                                          <p:spTgt spid="149"/>
                                        </p:tgtEl>
                                        <p:attrNameLst>
                                          <p:attrName>ppt_x</p:attrName>
                                          <p:attrName>ppt_y</p:attrName>
                                        </p:attrNameLst>
                                      </p:cBhvr>
                                      <p:rCtr x="0" y="5556"/>
                                    </p:animMotion>
                                  </p:childTnLst>
                                  <p:subTnLst>
                                    <p:set>
                                      <p:cBhvr override="childStyle">
                                        <p:cTn dur="1" fill="hold" display="0" masterRel="sameClick" afterEffect="1">
                                          <p:stCondLst>
                                            <p:cond evt="end" delay="0">
                                              <p:tn val="222"/>
                                            </p:cond>
                                          </p:stCondLst>
                                        </p:cTn>
                                        <p:tgtEl>
                                          <p:spTgt spid="149"/>
                                        </p:tgtEl>
                                        <p:attrNameLst>
                                          <p:attrName>style.visibility</p:attrName>
                                        </p:attrNameLst>
                                      </p:cBhvr>
                                      <p:to>
                                        <p:strVal val="hidden"/>
                                      </p:to>
                                    </p:set>
                                  </p:subTnLst>
                                </p:cTn>
                              </p:par>
                              <p:par>
                                <p:cTn id="224" presetID="42" presetClass="path" presetSubtype="0" fill="hold" grpId="1" nodeType="withEffect">
                                  <p:stCondLst>
                                    <p:cond delay="0"/>
                                  </p:stCondLst>
                                  <p:childTnLst>
                                    <p:animMotion origin="layout" path="M -4.44444E-6 -3.7037E-7 L -4.44444E-6 0.11806 " pathEditMode="relative" rAng="0" ptsTypes="AA">
                                      <p:cBhvr>
                                        <p:cTn id="225" dur="2840" fill="hold"/>
                                        <p:tgtEl>
                                          <p:spTgt spid="148"/>
                                        </p:tgtEl>
                                        <p:attrNameLst>
                                          <p:attrName>ppt_x</p:attrName>
                                          <p:attrName>ppt_y</p:attrName>
                                        </p:attrNameLst>
                                      </p:cBhvr>
                                      <p:rCtr x="0" y="5903"/>
                                    </p:animMotion>
                                  </p:childTnLst>
                                  <p:subTnLst>
                                    <p:set>
                                      <p:cBhvr override="childStyle">
                                        <p:cTn dur="1" fill="hold" display="0" masterRel="sameClick" afterEffect="1">
                                          <p:stCondLst>
                                            <p:cond evt="end" delay="0">
                                              <p:tn val="224"/>
                                            </p:cond>
                                          </p:stCondLst>
                                        </p:cTn>
                                        <p:tgtEl>
                                          <p:spTgt spid="148"/>
                                        </p:tgtEl>
                                        <p:attrNameLst>
                                          <p:attrName>style.visibility</p:attrName>
                                        </p:attrNameLst>
                                      </p:cBhvr>
                                      <p:to>
                                        <p:strVal val="hidden"/>
                                      </p:to>
                                    </p:set>
                                  </p:subTnLst>
                                </p:cTn>
                              </p:par>
                              <p:par>
                                <p:cTn id="226" presetID="42" presetClass="path" presetSubtype="0" fill="hold" grpId="1" nodeType="withEffect">
                                  <p:stCondLst>
                                    <p:cond delay="0"/>
                                  </p:stCondLst>
                                  <p:childTnLst>
                                    <p:animMotion origin="layout" path="M 3.88889E-6 -3.7037E-6 L 3.88889E-6 0.12361 " pathEditMode="relative" rAng="0" ptsTypes="AA">
                                      <p:cBhvr>
                                        <p:cTn id="227" dur="2930" fill="hold"/>
                                        <p:tgtEl>
                                          <p:spTgt spid="147"/>
                                        </p:tgtEl>
                                        <p:attrNameLst>
                                          <p:attrName>ppt_x</p:attrName>
                                          <p:attrName>ppt_y</p:attrName>
                                        </p:attrNameLst>
                                      </p:cBhvr>
                                      <p:rCtr x="0" y="6181"/>
                                    </p:animMotion>
                                  </p:childTnLst>
                                  <p:subTnLst>
                                    <p:set>
                                      <p:cBhvr override="childStyle">
                                        <p:cTn dur="1" fill="hold" display="0" masterRel="sameClick" afterEffect="1">
                                          <p:stCondLst>
                                            <p:cond evt="end" delay="0">
                                              <p:tn val="226"/>
                                            </p:cond>
                                          </p:stCondLst>
                                        </p:cTn>
                                        <p:tgtEl>
                                          <p:spTgt spid="147"/>
                                        </p:tgtEl>
                                        <p:attrNameLst>
                                          <p:attrName>style.visibility</p:attrName>
                                        </p:attrNameLst>
                                      </p:cBhvr>
                                      <p:to>
                                        <p:strVal val="hidden"/>
                                      </p:to>
                                    </p:set>
                                  </p:subTnLst>
                                </p:cTn>
                              </p:par>
                              <p:par>
                                <p:cTn id="228" presetID="42" presetClass="path" presetSubtype="0" fill="hold" grpId="1" nodeType="withEffect">
                                  <p:stCondLst>
                                    <p:cond delay="0"/>
                                  </p:stCondLst>
                                  <p:childTnLst>
                                    <p:animMotion origin="layout" path="M -1.11111E-6 -2.59259E-6 L -1.11111E-6 0.12222 " pathEditMode="relative" rAng="0" ptsTypes="AA">
                                      <p:cBhvr>
                                        <p:cTn id="229" dur="3020" fill="hold"/>
                                        <p:tgtEl>
                                          <p:spTgt spid="146"/>
                                        </p:tgtEl>
                                        <p:attrNameLst>
                                          <p:attrName>ppt_x</p:attrName>
                                          <p:attrName>ppt_y</p:attrName>
                                        </p:attrNameLst>
                                      </p:cBhvr>
                                      <p:rCtr x="0" y="6111"/>
                                    </p:animMotion>
                                  </p:childTnLst>
                                  <p:subTnLst>
                                    <p:set>
                                      <p:cBhvr override="childStyle">
                                        <p:cTn dur="1" fill="hold" display="0" masterRel="sameClick" afterEffect="1">
                                          <p:stCondLst>
                                            <p:cond evt="end" delay="0">
                                              <p:tn val="228"/>
                                            </p:cond>
                                          </p:stCondLst>
                                        </p:cTn>
                                        <p:tgtEl>
                                          <p:spTgt spid="146"/>
                                        </p:tgtEl>
                                        <p:attrNameLst>
                                          <p:attrName>style.visibility</p:attrName>
                                        </p:attrNameLst>
                                      </p:cBhvr>
                                      <p:to>
                                        <p:strVal val="hidden"/>
                                      </p:to>
                                    </p:set>
                                  </p:subTnLst>
                                </p:cTn>
                              </p:par>
                              <p:par>
                                <p:cTn id="230" presetID="42" presetClass="path" presetSubtype="0" fill="hold" grpId="1" nodeType="withEffect">
                                  <p:stCondLst>
                                    <p:cond delay="0"/>
                                  </p:stCondLst>
                                  <p:childTnLst>
                                    <p:animMotion origin="layout" path="M 3.88889E-6 -4.81481E-6 L 3.88889E-6 0.12778 " pathEditMode="relative" rAng="0" ptsTypes="AA">
                                      <p:cBhvr>
                                        <p:cTn id="231" dur="3110" fill="hold"/>
                                        <p:tgtEl>
                                          <p:spTgt spid="145"/>
                                        </p:tgtEl>
                                        <p:attrNameLst>
                                          <p:attrName>ppt_x</p:attrName>
                                          <p:attrName>ppt_y</p:attrName>
                                        </p:attrNameLst>
                                      </p:cBhvr>
                                      <p:rCtr x="0" y="6389"/>
                                    </p:animMotion>
                                  </p:childTnLst>
                                  <p:subTnLst>
                                    <p:set>
                                      <p:cBhvr override="childStyle">
                                        <p:cTn dur="1" fill="hold" display="0" masterRel="sameClick" afterEffect="1">
                                          <p:stCondLst>
                                            <p:cond evt="end" delay="0">
                                              <p:tn val="230"/>
                                            </p:cond>
                                          </p:stCondLst>
                                        </p:cTn>
                                        <p:tgtEl>
                                          <p:spTgt spid="145"/>
                                        </p:tgtEl>
                                        <p:attrNameLst>
                                          <p:attrName>style.visibility</p:attrName>
                                        </p:attrNameLst>
                                      </p:cBhvr>
                                      <p:to>
                                        <p:strVal val="hidden"/>
                                      </p:to>
                                    </p:set>
                                  </p:subTnLst>
                                </p:cTn>
                              </p:par>
                              <p:par>
                                <p:cTn id="232" presetID="42" presetClass="path" presetSubtype="0" fill="hold" grpId="1" nodeType="withEffect">
                                  <p:stCondLst>
                                    <p:cond delay="0"/>
                                  </p:stCondLst>
                                  <p:childTnLst>
                                    <p:animMotion origin="layout" path="M 5.55556E-7 1.85185E-6 L -0.00104 0.13333 " pathEditMode="relative" rAng="0" ptsTypes="AA">
                                      <p:cBhvr>
                                        <p:cTn id="233" dur="3190" fill="hold"/>
                                        <p:tgtEl>
                                          <p:spTgt spid="144"/>
                                        </p:tgtEl>
                                        <p:attrNameLst>
                                          <p:attrName>ppt_x</p:attrName>
                                          <p:attrName>ppt_y</p:attrName>
                                        </p:attrNameLst>
                                      </p:cBhvr>
                                      <p:rCtr x="-52" y="6667"/>
                                    </p:animMotion>
                                  </p:childTnLst>
                                  <p:subTnLst>
                                    <p:set>
                                      <p:cBhvr override="childStyle">
                                        <p:cTn dur="1" fill="hold" display="0" masterRel="sameClick" afterEffect="1">
                                          <p:stCondLst>
                                            <p:cond evt="end" delay="0">
                                              <p:tn val="232"/>
                                            </p:cond>
                                          </p:stCondLst>
                                        </p:cTn>
                                        <p:tgtEl>
                                          <p:spTgt spid="144"/>
                                        </p:tgtEl>
                                        <p:attrNameLst>
                                          <p:attrName>style.visibility</p:attrName>
                                        </p:attrNameLst>
                                      </p:cBhvr>
                                      <p:to>
                                        <p:strVal val="hidden"/>
                                      </p:to>
                                    </p:set>
                                  </p:subTnLst>
                                </p:cTn>
                              </p:par>
                              <p:par>
                                <p:cTn id="234" presetID="42" presetClass="path" presetSubtype="0" fill="hold" grpId="1" nodeType="withEffect">
                                  <p:stCondLst>
                                    <p:cond delay="0"/>
                                  </p:stCondLst>
                                  <p:childTnLst>
                                    <p:animMotion origin="layout" path="M 2.22222E-6 1.85185E-6 L 2.22222E-6 0.13333 " pathEditMode="relative" rAng="0" ptsTypes="AA">
                                      <p:cBhvr>
                                        <p:cTn id="235" dur="3280" fill="hold"/>
                                        <p:tgtEl>
                                          <p:spTgt spid="143"/>
                                        </p:tgtEl>
                                        <p:attrNameLst>
                                          <p:attrName>ppt_x</p:attrName>
                                          <p:attrName>ppt_y</p:attrName>
                                        </p:attrNameLst>
                                      </p:cBhvr>
                                      <p:rCtr x="0" y="6667"/>
                                    </p:animMotion>
                                  </p:childTnLst>
                                  <p:subTnLst>
                                    <p:set>
                                      <p:cBhvr override="childStyle">
                                        <p:cTn dur="1" fill="hold" display="0" masterRel="sameClick" afterEffect="1">
                                          <p:stCondLst>
                                            <p:cond evt="end" delay="0">
                                              <p:tn val="234"/>
                                            </p:cond>
                                          </p:stCondLst>
                                        </p:cTn>
                                        <p:tgtEl>
                                          <p:spTgt spid="143"/>
                                        </p:tgtEl>
                                        <p:attrNameLst>
                                          <p:attrName>style.visibility</p:attrName>
                                        </p:attrNameLst>
                                      </p:cBhvr>
                                      <p:to>
                                        <p:strVal val="hidden"/>
                                      </p:to>
                                    </p:set>
                                  </p:subTnLst>
                                </p:cTn>
                              </p:par>
                              <p:par>
                                <p:cTn id="236" presetID="42" presetClass="path" presetSubtype="0" fill="hold" grpId="1" nodeType="withEffect">
                                  <p:stCondLst>
                                    <p:cond delay="0"/>
                                  </p:stCondLst>
                                  <p:childTnLst>
                                    <p:animMotion origin="layout" path="M -1.11111E-6 -1.48148E-6 L -1.11111E-6 0.13889 " pathEditMode="relative" rAng="0" ptsTypes="AA">
                                      <p:cBhvr>
                                        <p:cTn id="237" dur="3370" fill="hold"/>
                                        <p:tgtEl>
                                          <p:spTgt spid="142"/>
                                        </p:tgtEl>
                                        <p:attrNameLst>
                                          <p:attrName>ppt_x</p:attrName>
                                          <p:attrName>ppt_y</p:attrName>
                                        </p:attrNameLst>
                                      </p:cBhvr>
                                      <p:rCtr x="0" y="6944"/>
                                    </p:animMotion>
                                  </p:childTnLst>
                                  <p:subTnLst>
                                    <p:set>
                                      <p:cBhvr override="childStyle">
                                        <p:cTn dur="1" fill="hold" display="0" masterRel="sameClick" afterEffect="1">
                                          <p:stCondLst>
                                            <p:cond evt="end" delay="0">
                                              <p:tn val="236"/>
                                            </p:cond>
                                          </p:stCondLst>
                                        </p:cTn>
                                        <p:tgtEl>
                                          <p:spTgt spid="142"/>
                                        </p:tgtEl>
                                        <p:attrNameLst>
                                          <p:attrName>style.visibility</p:attrName>
                                        </p:attrNameLst>
                                      </p:cBhvr>
                                      <p:to>
                                        <p:strVal val="hidden"/>
                                      </p:to>
                                    </p:set>
                                  </p:subTnLst>
                                </p:cTn>
                              </p:par>
                              <p:par>
                                <p:cTn id="238" presetID="42" presetClass="path" presetSubtype="0" fill="hold" grpId="1" nodeType="withEffect">
                                  <p:stCondLst>
                                    <p:cond delay="0"/>
                                  </p:stCondLst>
                                  <p:childTnLst>
                                    <p:animMotion origin="layout" path="M -4.44444E-6 -1.48148E-6 L -4.44444E-6 0.14028 " pathEditMode="relative" rAng="0" ptsTypes="AA">
                                      <p:cBhvr>
                                        <p:cTn id="239" dur="3460" fill="hold"/>
                                        <p:tgtEl>
                                          <p:spTgt spid="141"/>
                                        </p:tgtEl>
                                        <p:attrNameLst>
                                          <p:attrName>ppt_x</p:attrName>
                                          <p:attrName>ppt_y</p:attrName>
                                        </p:attrNameLst>
                                      </p:cBhvr>
                                      <p:rCtr x="0" y="7014"/>
                                    </p:animMotion>
                                  </p:childTnLst>
                                  <p:subTnLst>
                                    <p:set>
                                      <p:cBhvr override="childStyle">
                                        <p:cTn dur="1" fill="hold" display="0" masterRel="sameClick" afterEffect="1">
                                          <p:stCondLst>
                                            <p:cond evt="end" delay="0">
                                              <p:tn val="238"/>
                                            </p:cond>
                                          </p:stCondLst>
                                        </p:cTn>
                                        <p:tgtEl>
                                          <p:spTgt spid="141"/>
                                        </p:tgtEl>
                                        <p:attrNameLst>
                                          <p:attrName>style.visibility</p:attrName>
                                        </p:attrNameLst>
                                      </p:cBhvr>
                                      <p:to>
                                        <p:strVal val="hidden"/>
                                      </p:to>
                                    </p:set>
                                  </p:subTnLst>
                                </p:cTn>
                              </p:par>
                              <p:par>
                                <p:cTn id="240" presetID="42" presetClass="path" presetSubtype="0" fill="hold" grpId="1" nodeType="withEffect">
                                  <p:stCondLst>
                                    <p:cond delay="0"/>
                                  </p:stCondLst>
                                  <p:childTnLst>
                                    <p:animMotion origin="layout" path="M -1.11111E-6 -2.59259E-6 L 0.00104 0.14167 " pathEditMode="relative" rAng="0" ptsTypes="AA">
                                      <p:cBhvr>
                                        <p:cTn id="241" dur="3550" fill="hold"/>
                                        <p:tgtEl>
                                          <p:spTgt spid="140"/>
                                        </p:tgtEl>
                                        <p:attrNameLst>
                                          <p:attrName>ppt_x</p:attrName>
                                          <p:attrName>ppt_y</p:attrName>
                                        </p:attrNameLst>
                                      </p:cBhvr>
                                      <p:rCtr x="52" y="7083"/>
                                    </p:animMotion>
                                  </p:childTnLst>
                                  <p:subTnLst>
                                    <p:set>
                                      <p:cBhvr override="childStyle">
                                        <p:cTn dur="1" fill="hold" display="0" masterRel="sameClick" afterEffect="1">
                                          <p:stCondLst>
                                            <p:cond evt="end" delay="0">
                                              <p:tn val="240"/>
                                            </p:cond>
                                          </p:stCondLst>
                                        </p:cTn>
                                        <p:tgtEl>
                                          <p:spTgt spid="140"/>
                                        </p:tgtEl>
                                        <p:attrNameLst>
                                          <p:attrName>style.visibility</p:attrName>
                                        </p:attrNameLst>
                                      </p:cBhvr>
                                      <p:to>
                                        <p:strVal val="hidden"/>
                                      </p:to>
                                    </p:set>
                                  </p:subTnLst>
                                </p:cTn>
                              </p:par>
                              <p:par>
                                <p:cTn id="242" presetID="42" presetClass="path" presetSubtype="0" fill="hold" grpId="1" nodeType="withEffect">
                                  <p:stCondLst>
                                    <p:cond delay="0"/>
                                  </p:stCondLst>
                                  <p:childTnLst>
                                    <p:animMotion origin="layout" path="M 2.22222E-6 4.07407E-6 L 2.22222E-6 0.14722 " pathEditMode="relative" rAng="0" ptsTypes="AA">
                                      <p:cBhvr>
                                        <p:cTn id="243" dur="3640" fill="hold"/>
                                        <p:tgtEl>
                                          <p:spTgt spid="139"/>
                                        </p:tgtEl>
                                        <p:attrNameLst>
                                          <p:attrName>ppt_x</p:attrName>
                                          <p:attrName>ppt_y</p:attrName>
                                        </p:attrNameLst>
                                      </p:cBhvr>
                                      <p:rCtr x="0" y="7361"/>
                                    </p:animMotion>
                                  </p:childTnLst>
                                  <p:subTnLst>
                                    <p:set>
                                      <p:cBhvr override="childStyle">
                                        <p:cTn dur="1" fill="hold" display="0" masterRel="sameClick" afterEffect="1">
                                          <p:stCondLst>
                                            <p:cond evt="end" delay="0">
                                              <p:tn val="242"/>
                                            </p:cond>
                                          </p:stCondLst>
                                        </p:cTn>
                                        <p:tgtEl>
                                          <p:spTgt spid="139"/>
                                        </p:tgtEl>
                                        <p:attrNameLst>
                                          <p:attrName>style.visibility</p:attrName>
                                        </p:attrNameLst>
                                      </p:cBhvr>
                                      <p:to>
                                        <p:strVal val="hidden"/>
                                      </p:to>
                                    </p:set>
                                  </p:subTnLst>
                                </p:cTn>
                              </p:par>
                              <p:par>
                                <p:cTn id="244" presetID="42" presetClass="path" presetSubtype="0" fill="hold" grpId="1" nodeType="withEffect">
                                  <p:stCondLst>
                                    <p:cond delay="0"/>
                                  </p:stCondLst>
                                  <p:childTnLst>
                                    <p:animMotion origin="layout" path="M -1.11111E-6 -4.81481E-6 L 0.00104 0.14584 " pathEditMode="relative" rAng="0" ptsTypes="AA">
                                      <p:cBhvr>
                                        <p:cTn id="245" dur="3730" fill="hold"/>
                                        <p:tgtEl>
                                          <p:spTgt spid="138"/>
                                        </p:tgtEl>
                                        <p:attrNameLst>
                                          <p:attrName>ppt_x</p:attrName>
                                          <p:attrName>ppt_y</p:attrName>
                                        </p:attrNameLst>
                                      </p:cBhvr>
                                      <p:rCtr x="52" y="7292"/>
                                    </p:animMotion>
                                  </p:childTnLst>
                                  <p:subTnLst>
                                    <p:set>
                                      <p:cBhvr override="childStyle">
                                        <p:cTn dur="1" fill="hold" display="0" masterRel="sameClick" afterEffect="1">
                                          <p:stCondLst>
                                            <p:cond evt="end" delay="0">
                                              <p:tn val="244"/>
                                            </p:cond>
                                          </p:stCondLst>
                                        </p:cTn>
                                        <p:tgtEl>
                                          <p:spTgt spid="138"/>
                                        </p:tgtEl>
                                        <p:attrNameLst>
                                          <p:attrName>style.visibility</p:attrName>
                                        </p:attrNameLst>
                                      </p:cBhvr>
                                      <p:to>
                                        <p:strVal val="hidden"/>
                                      </p:to>
                                    </p:set>
                                  </p:subTnLst>
                                </p:cTn>
                              </p:par>
                              <p:par>
                                <p:cTn id="246" presetID="42" presetClass="path" presetSubtype="0" fill="hold" grpId="1" nodeType="withEffect">
                                  <p:stCondLst>
                                    <p:cond delay="0"/>
                                  </p:stCondLst>
                                  <p:childTnLst>
                                    <p:animMotion origin="layout" path="M 2.22222E-6 1.85185E-6 L 2.22222E-6 0.15278 " pathEditMode="relative" rAng="0" ptsTypes="AA">
                                      <p:cBhvr>
                                        <p:cTn id="247" dur="3820" fill="hold"/>
                                        <p:tgtEl>
                                          <p:spTgt spid="137"/>
                                        </p:tgtEl>
                                        <p:attrNameLst>
                                          <p:attrName>ppt_x</p:attrName>
                                          <p:attrName>ppt_y</p:attrName>
                                        </p:attrNameLst>
                                      </p:cBhvr>
                                      <p:rCtr x="0" y="7639"/>
                                    </p:animMotion>
                                  </p:childTnLst>
                                  <p:subTnLst>
                                    <p:set>
                                      <p:cBhvr override="childStyle">
                                        <p:cTn dur="1" fill="hold" display="0" masterRel="sameClick" afterEffect="1">
                                          <p:stCondLst>
                                            <p:cond evt="end" delay="0">
                                              <p:tn val="246"/>
                                            </p:cond>
                                          </p:stCondLst>
                                        </p:cTn>
                                        <p:tgtEl>
                                          <p:spTgt spid="137"/>
                                        </p:tgtEl>
                                        <p:attrNameLst>
                                          <p:attrName>style.visibility</p:attrName>
                                        </p:attrNameLst>
                                      </p:cBhvr>
                                      <p:to>
                                        <p:strVal val="hidden"/>
                                      </p:to>
                                    </p:set>
                                  </p:subTnLst>
                                </p:cTn>
                              </p:par>
                              <p:par>
                                <p:cTn id="248" presetID="42" presetClass="path" presetSubtype="0" fill="hold" grpId="1" nodeType="withEffect">
                                  <p:stCondLst>
                                    <p:cond delay="0"/>
                                  </p:stCondLst>
                                  <p:childTnLst>
                                    <p:animMotion origin="layout" path="M -2.77778E-6 -3.7037E-7 L -2.77778E-6 0.15556 " pathEditMode="relative" rAng="0" ptsTypes="AA">
                                      <p:cBhvr>
                                        <p:cTn id="249" dur="3910" fill="hold"/>
                                        <p:tgtEl>
                                          <p:spTgt spid="136"/>
                                        </p:tgtEl>
                                        <p:attrNameLst>
                                          <p:attrName>ppt_x</p:attrName>
                                          <p:attrName>ppt_y</p:attrName>
                                        </p:attrNameLst>
                                      </p:cBhvr>
                                      <p:rCtr x="0" y="7778"/>
                                    </p:animMotion>
                                  </p:childTnLst>
                                  <p:subTnLst>
                                    <p:set>
                                      <p:cBhvr override="childStyle">
                                        <p:cTn dur="1" fill="hold" display="0" masterRel="sameClick" afterEffect="1">
                                          <p:stCondLst>
                                            <p:cond evt="end" delay="0">
                                              <p:tn val="248"/>
                                            </p:cond>
                                          </p:stCondLst>
                                        </p:cTn>
                                        <p:tgtEl>
                                          <p:spTgt spid="136"/>
                                        </p:tgtEl>
                                        <p:attrNameLst>
                                          <p:attrName>style.visibility</p:attrName>
                                        </p:attrNameLst>
                                      </p:cBhvr>
                                      <p:to>
                                        <p:strVal val="hidden"/>
                                      </p:to>
                                    </p:set>
                                  </p:subTnLst>
                                </p:cTn>
                              </p:par>
                              <p:par>
                                <p:cTn id="250" presetID="42" presetClass="path" presetSubtype="0" fill="hold" grpId="1" nodeType="withEffect">
                                  <p:stCondLst>
                                    <p:cond delay="0"/>
                                  </p:stCondLst>
                                  <p:childTnLst>
                                    <p:animMotion origin="layout" path="M 3.88889E-6 2.96296E-6 L 3.88889E-6 0.16944 " pathEditMode="relative" rAng="0" ptsTypes="AA">
                                      <p:cBhvr>
                                        <p:cTn id="251" dur="4000" fill="hold"/>
                                        <p:tgtEl>
                                          <p:spTgt spid="135"/>
                                        </p:tgtEl>
                                        <p:attrNameLst>
                                          <p:attrName>ppt_x</p:attrName>
                                          <p:attrName>ppt_y</p:attrName>
                                        </p:attrNameLst>
                                      </p:cBhvr>
                                      <p:rCtr x="0" y="8472"/>
                                    </p:animMotion>
                                  </p:childTnLst>
                                  <p:subTnLst>
                                    <p:set>
                                      <p:cBhvr override="childStyle">
                                        <p:cTn dur="1" fill="hold" display="0" masterRel="sameClick" afterEffect="1">
                                          <p:stCondLst>
                                            <p:cond evt="end" delay="0">
                                              <p:tn val="250"/>
                                            </p:cond>
                                          </p:stCondLst>
                                        </p:cTn>
                                        <p:tgtEl>
                                          <p:spTgt spid="13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animBg="1"/>
      <p:bldP spid="134" grpId="0" animBg="1"/>
      <p:bldP spid="135" grpId="0" animBg="1"/>
      <p:bldP spid="135" grpId="1" animBg="1"/>
      <p:bldP spid="136" grpId="0" animBg="1"/>
      <p:bldP spid="136" grpId="1" animBg="1"/>
      <p:bldP spid="137" grpId="0" animBg="1"/>
      <p:bldP spid="137" grpId="1" animBg="1"/>
      <p:bldP spid="138" grpId="0" animBg="1"/>
      <p:bldP spid="138" grpId="1" animBg="1"/>
      <p:bldP spid="139" grpId="0" animBg="1"/>
      <p:bldP spid="139" grpId="1"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4" grpId="1" animBg="1"/>
      <p:bldP spid="145" grpId="0" animBg="1"/>
      <p:bldP spid="145" grpId="1" animBg="1"/>
      <p:bldP spid="146" grpId="0" animBg="1"/>
      <p:bldP spid="146" grpId="1" animBg="1"/>
      <p:bldP spid="147" grpId="0" animBg="1"/>
      <p:bldP spid="147" grpId="1" animBg="1"/>
      <p:bldP spid="148" grpId="0" animBg="1"/>
      <p:bldP spid="148" grpId="1" animBg="1"/>
      <p:bldP spid="149" grpId="0" animBg="1"/>
      <p:bldP spid="149" grpId="1" animBg="1"/>
      <p:bldP spid="150" grpId="0" animBg="1"/>
      <p:bldP spid="150" grpId="1" animBg="1"/>
      <p:bldP spid="151" grpId="0" animBg="1"/>
      <p:bldP spid="151" grpId="1" animBg="1"/>
      <p:bldP spid="152" grpId="0" animBg="1"/>
      <p:bldP spid="152" grpId="1" animBg="1"/>
      <p:bldP spid="153" grpId="0" animBg="1"/>
      <p:bldP spid="153" grpId="1" animBg="1"/>
      <p:bldP spid="154" grpId="0"/>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P spid="168" grpId="0" animBg="1"/>
      <p:bldP spid="169" grpId="0" animBg="1"/>
      <p:bldP spid="170" grpId="0" animBg="1"/>
      <p:bldP spid="171" grpId="0" animBg="1"/>
      <p:bldP spid="172" grpId="0" animBg="1"/>
      <p:bldP spid="173" grpId="0" animBg="1"/>
      <p:bldP spid="174" grpId="0" animBg="1"/>
      <p:bldP spid="175" grpId="0" animBg="1"/>
      <p:bldP spid="176" grpId="0" animBg="1"/>
      <p:bldP spid="177" grpId="0" animBg="1"/>
      <p:bldP spid="178" grpId="0" animBg="1"/>
      <p:bldP spid="179"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190" grpId="0" animBg="1"/>
      <p:bldP spid="191" grpId="0" animBg="1"/>
      <p:bldP spid="192" grpId="0" animBg="1"/>
      <p:bldP spid="193" grpId="0" animBg="1"/>
      <p:bldP spid="194" grpId="0" animBg="1"/>
      <p:bldP spid="195" grpId="0" animBg="1"/>
      <p:bldP spid="196" grpId="0" animBg="1"/>
      <p:bldP spid="197" grpId="0" animBg="1"/>
      <p:bldP spid="198" grpId="0" animBg="1"/>
      <p:bldP spid="199" grpId="0" animBg="1"/>
      <p:bldP spid="200" grpId="0" animBg="1"/>
      <p:bldP spid="201" grpId="0" animBg="1"/>
      <p:bldP spid="202" grpId="0" animBg="1"/>
      <p:bldP spid="203" grpId="0" animBg="1"/>
      <p:bldP spid="204" grpId="0" animBg="1"/>
      <p:bldP spid="205" grpId="0" animBg="1"/>
      <p:bldP spid="206" grpId="0" animBg="1"/>
      <p:bldP spid="207" grpId="0" animBg="1"/>
      <p:bldP spid="208" grpId="0" animBg="1"/>
      <p:bldP spid="209" grpId="0" animBg="1"/>
      <p:bldP spid="210" grpId="0" animBg="1"/>
      <p:bldP spid="211" grpId="0" animBg="1"/>
      <p:bldP spid="212" grpId="0" animBg="1"/>
      <p:bldP spid="213" grpId="0" animBg="1"/>
      <p:bldP spid="214" grpId="0" animBg="1"/>
      <p:bldP spid="215" grpId="0" animBg="1"/>
      <p:bldP spid="216" grpId="0" animBg="1"/>
      <p:bldP spid="217" grpId="0"/>
      <p:bldP spid="218" grpId="0"/>
      <p:bldP spid="218" grpId="1"/>
      <p:bldP spid="219" grpId="0"/>
      <p:bldP spid="220" grpId="0" animBg="1"/>
      <p:bldP spid="221" grpId="0"/>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grpSp>
        <p:nvGrpSpPr>
          <p:cNvPr id="18434" name="Group 33"/>
          <p:cNvGrpSpPr>
            <a:grpSpLocks/>
          </p:cNvGrpSpPr>
          <p:nvPr/>
        </p:nvGrpSpPr>
        <p:grpSpPr bwMode="auto">
          <a:xfrm>
            <a:off x="304802" y="1219200"/>
            <a:ext cx="8610600" cy="5257800"/>
            <a:chOff x="192" y="768"/>
            <a:chExt cx="5424" cy="2832"/>
          </a:xfrm>
        </p:grpSpPr>
        <p:sp>
          <p:nvSpPr>
            <p:cNvPr id="91161" name="Rectangle 25"/>
            <p:cNvSpPr>
              <a:spLocks noChangeArrowheads="1"/>
            </p:cNvSpPr>
            <p:nvPr/>
          </p:nvSpPr>
          <p:spPr bwMode="auto">
            <a:xfrm>
              <a:off x="192" y="768"/>
              <a:ext cx="5424" cy="2832"/>
            </a:xfrm>
            <a:prstGeom prst="rect">
              <a:avLst/>
            </a:prstGeom>
            <a:solidFill>
              <a:schemeClr val="tx1"/>
            </a:solidFill>
            <a:ln w="9525">
              <a:noFill/>
              <a:miter lim="800000"/>
              <a:headEnd/>
              <a:tailEnd/>
            </a:ln>
            <a:effectLst/>
          </p:spPr>
          <p:txBody>
            <a:bodyPr wrap="none" lIns="92075" tIns="46038" rIns="92075" bIns="46038" anchor="ctr"/>
            <a:lstStyle/>
            <a:p>
              <a:pPr eaLnBrk="1" hangingPunct="1">
                <a:defRPr/>
              </a:pPr>
              <a:endParaRPr lang="de-DE" sz="4000">
                <a:solidFill>
                  <a:srgbClr val="FFFF00"/>
                </a:solidFill>
                <a:effectLst>
                  <a:outerShdw blurRad="38100" dist="38100" dir="2700000" algn="tl">
                    <a:srgbClr val="C0C0C0"/>
                  </a:outerShdw>
                </a:effectLst>
                <a:cs typeface="Arial" pitchFamily="34" charset="0"/>
              </a:endParaRPr>
            </a:p>
          </p:txBody>
        </p:sp>
        <p:sp>
          <p:nvSpPr>
            <p:cNvPr id="91167" name="Rectangle 31"/>
            <p:cNvSpPr>
              <a:spLocks noChangeArrowheads="1"/>
            </p:cNvSpPr>
            <p:nvPr/>
          </p:nvSpPr>
          <p:spPr bwMode="auto">
            <a:xfrm>
              <a:off x="1410" y="812"/>
              <a:ext cx="2951" cy="247"/>
            </a:xfrm>
            <a:prstGeom prst="rect">
              <a:avLst/>
            </a:prstGeom>
            <a:noFill/>
            <a:ln w="9525">
              <a:noFill/>
              <a:miter lim="800000"/>
              <a:headEnd/>
              <a:tailEnd/>
            </a:ln>
            <a:effectLst/>
          </p:spPr>
          <p:txBody>
            <a:bodyPr wrap="none" lIns="92075" tIns="46038" rIns="92075" bIns="46038">
              <a:spAutoFit/>
            </a:bodyPr>
            <a:lstStyle/>
            <a:p>
              <a:pPr algn="l" eaLnBrk="1" hangingPunct="1">
                <a:defRPr/>
              </a:pPr>
              <a:r>
                <a:rPr lang="en-US" sz="2400" b="1" dirty="0">
                  <a:solidFill>
                    <a:srgbClr val="0000FF"/>
                  </a:solidFill>
                  <a:effectLst/>
                  <a:latin typeface="Symbol" pitchFamily="18" charset="2"/>
                  <a:cs typeface="Arial" pitchFamily="34" charset="0"/>
                  <a:sym typeface="Wingdings" pitchFamily="2" charset="2"/>
                </a:rPr>
                <a:t>f:</a:t>
              </a:r>
              <a:r>
                <a:rPr lang="en-US" sz="2400" b="1" dirty="0">
                  <a:solidFill>
                    <a:srgbClr val="0000FF"/>
                  </a:solidFill>
                  <a:effectLst/>
                  <a:cs typeface="Arial" pitchFamily="34" charset="0"/>
                  <a:sym typeface="Wingdings" pitchFamily="2" charset="2"/>
                </a:rPr>
                <a:t> Hydrogen density, (LH</a:t>
              </a:r>
              <a:r>
                <a:rPr lang="en-US" sz="2400" b="1" baseline="-25000" dirty="0">
                  <a:solidFill>
                    <a:srgbClr val="0000FF"/>
                  </a:solidFill>
                  <a:effectLst/>
                  <a:cs typeface="Arial" pitchFamily="34" charset="0"/>
                  <a:sym typeface="Wingdings" pitchFamily="2" charset="2"/>
                </a:rPr>
                <a:t>2</a:t>
              </a:r>
              <a:r>
                <a:rPr lang="en-US" sz="2400" b="1" dirty="0">
                  <a:solidFill>
                    <a:srgbClr val="0000FF"/>
                  </a:solidFill>
                  <a:effectLst/>
                  <a:cs typeface="Arial" pitchFamily="34" charset="0"/>
                  <a:sym typeface="Wingdings" pitchFamily="2" charset="2"/>
                </a:rPr>
                <a:t>: </a:t>
              </a:r>
              <a:r>
                <a:rPr lang="en-US" sz="2400" b="1" dirty="0">
                  <a:solidFill>
                    <a:srgbClr val="0000FF"/>
                  </a:solidFill>
                  <a:effectLst/>
                  <a:latin typeface="Symbol" pitchFamily="18" charset="2"/>
                  <a:cs typeface="Arial" pitchFamily="34" charset="0"/>
                  <a:sym typeface="Wingdings" pitchFamily="2" charset="2"/>
                </a:rPr>
                <a:t>f</a:t>
              </a:r>
              <a:r>
                <a:rPr lang="en-US" sz="2400" b="1" dirty="0">
                  <a:solidFill>
                    <a:srgbClr val="0000FF"/>
                  </a:solidFill>
                  <a:effectLst/>
                  <a:cs typeface="Arial" pitchFamily="34" charset="0"/>
                  <a:sym typeface="Wingdings" pitchFamily="2" charset="2"/>
                </a:rPr>
                <a:t>=1)</a:t>
              </a:r>
              <a:endParaRPr lang="de-DE" sz="2400" b="1" dirty="0">
                <a:solidFill>
                  <a:srgbClr val="0000FF"/>
                </a:solidFill>
                <a:effectLst/>
                <a:cs typeface="Arial" pitchFamily="34" charset="0"/>
                <a:sym typeface="Wingdings" pitchFamily="2" charset="2"/>
              </a:endParaRPr>
            </a:p>
          </p:txBody>
        </p:sp>
      </p:grpSp>
      <p:sp>
        <p:nvSpPr>
          <p:cNvPr id="91138" name="Rectangle 2"/>
          <p:cNvSpPr>
            <a:spLocks noGrp="1" noChangeArrowheads="1"/>
          </p:cNvSpPr>
          <p:nvPr>
            <p:ph type="title"/>
          </p:nvPr>
        </p:nvSpPr>
        <p:spPr>
          <a:xfrm>
            <a:off x="304800" y="0"/>
            <a:ext cx="8534400" cy="609600"/>
          </a:xfrm>
        </p:spPr>
        <p:txBody>
          <a:bodyPr/>
          <a:lstStyle/>
          <a:p>
            <a:pPr eaLnBrk="1" hangingPunct="1">
              <a:defRPr/>
            </a:pPr>
            <a:r>
              <a:rPr lang="de-DE" b="1" dirty="0">
                <a:solidFill>
                  <a:schemeClr val="bg2"/>
                </a:solidFill>
                <a:effectLst/>
              </a:rPr>
              <a:t>Muon kinetics</a:t>
            </a:r>
          </a:p>
        </p:txBody>
      </p:sp>
      <p:grpSp>
        <p:nvGrpSpPr>
          <p:cNvPr id="3" name="Group 28"/>
          <p:cNvGrpSpPr>
            <a:grpSpLocks/>
          </p:cNvGrpSpPr>
          <p:nvPr/>
        </p:nvGrpSpPr>
        <p:grpSpPr bwMode="auto">
          <a:xfrm>
            <a:off x="304802" y="3479800"/>
            <a:ext cx="685800" cy="685800"/>
            <a:chOff x="405" y="1756"/>
            <a:chExt cx="432" cy="432"/>
          </a:xfrm>
        </p:grpSpPr>
        <p:sp>
          <p:nvSpPr>
            <p:cNvPr id="91154" name="Oval 18"/>
            <p:cNvSpPr>
              <a:spLocks noChangeArrowheads="1"/>
            </p:cNvSpPr>
            <p:nvPr/>
          </p:nvSpPr>
          <p:spPr bwMode="auto">
            <a:xfrm>
              <a:off x="405" y="1756"/>
              <a:ext cx="432" cy="432"/>
            </a:xfrm>
            <a:prstGeom prst="ellipse">
              <a:avLst/>
            </a:prstGeom>
            <a:noFill/>
            <a:ln w="19050">
              <a:solidFill>
                <a:schemeClr val="bg2"/>
              </a:solidFill>
              <a:round/>
              <a:headEnd/>
              <a:tailEnd/>
            </a:ln>
            <a:effectLst/>
          </p:spPr>
          <p:txBody>
            <a:bodyPr wrap="none" anchor="ctr"/>
            <a:lstStyle/>
            <a:p>
              <a:pPr>
                <a:defRPr/>
              </a:pPr>
              <a:endParaRPr lang="en-US">
                <a:solidFill>
                  <a:srgbClr val="FFFF00"/>
                </a:solidFill>
                <a:cs typeface="Arial" pitchFamily="34" charset="0"/>
              </a:endParaRPr>
            </a:p>
          </p:txBody>
        </p:sp>
        <p:sp>
          <p:nvSpPr>
            <p:cNvPr id="18458" name="Text Box 19"/>
            <p:cNvSpPr txBox="1">
              <a:spLocks noChangeArrowheads="1"/>
            </p:cNvSpPr>
            <p:nvPr/>
          </p:nvSpPr>
          <p:spPr bwMode="auto">
            <a:xfrm>
              <a:off x="468" y="1803"/>
              <a:ext cx="27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wrap="none" anchor="ctr">
              <a:spAutoFit/>
            </a:bodyPr>
            <a:lstStyle>
              <a:lvl1pPr eaLnBrk="0" hangingPunct="0">
                <a:defRPr sz="1500">
                  <a:solidFill>
                    <a:schemeClr val="folHlink"/>
                  </a:solidFill>
                  <a:latin typeface="Arial" pitchFamily="34" charset="0"/>
                  <a:cs typeface="Arial" pitchFamily="34" charset="0"/>
                </a:defRPr>
              </a:lvl1pPr>
              <a:lvl2pPr marL="742950" indent="-285750" eaLnBrk="0" hangingPunct="0">
                <a:defRPr sz="1500">
                  <a:solidFill>
                    <a:schemeClr val="folHlink"/>
                  </a:solidFill>
                  <a:latin typeface="Arial" pitchFamily="34" charset="0"/>
                  <a:cs typeface="Arial" pitchFamily="34" charset="0"/>
                </a:defRPr>
              </a:lvl2pPr>
              <a:lvl3pPr marL="1143000" indent="-228600" eaLnBrk="0" hangingPunct="0">
                <a:defRPr sz="1500">
                  <a:solidFill>
                    <a:schemeClr val="folHlink"/>
                  </a:solidFill>
                  <a:latin typeface="Arial" pitchFamily="34" charset="0"/>
                  <a:cs typeface="Arial" pitchFamily="34" charset="0"/>
                </a:defRPr>
              </a:lvl3pPr>
              <a:lvl4pPr marL="1600200" indent="-228600" eaLnBrk="0" hangingPunct="0">
                <a:defRPr sz="1500">
                  <a:solidFill>
                    <a:schemeClr val="folHlink"/>
                  </a:solidFill>
                  <a:latin typeface="Arial" pitchFamily="34" charset="0"/>
                  <a:cs typeface="Arial" pitchFamily="34" charset="0"/>
                </a:defRPr>
              </a:lvl4pPr>
              <a:lvl5pPr marL="2057400" indent="-228600" eaLnBrk="0" hangingPunct="0">
                <a:defRPr sz="1500">
                  <a:solidFill>
                    <a:schemeClr val="folHlink"/>
                  </a:solidFill>
                  <a:latin typeface="Arial" pitchFamily="34" charset="0"/>
                  <a:cs typeface="Arial" pitchFamily="34" charset="0"/>
                </a:defRPr>
              </a:lvl5pPr>
              <a:lvl6pPr marL="2514600" indent="-228600" eaLnBrk="0" fontAlgn="base" hangingPunct="0">
                <a:spcBef>
                  <a:spcPct val="0"/>
                </a:spcBef>
                <a:spcAft>
                  <a:spcPct val="0"/>
                </a:spcAft>
                <a:defRPr sz="1500">
                  <a:solidFill>
                    <a:schemeClr val="folHlink"/>
                  </a:solidFill>
                  <a:latin typeface="Arial" pitchFamily="34" charset="0"/>
                  <a:cs typeface="Arial" pitchFamily="34" charset="0"/>
                </a:defRPr>
              </a:lvl6pPr>
              <a:lvl7pPr marL="2971800" indent="-228600" eaLnBrk="0" fontAlgn="base" hangingPunct="0">
                <a:spcBef>
                  <a:spcPct val="0"/>
                </a:spcBef>
                <a:spcAft>
                  <a:spcPct val="0"/>
                </a:spcAft>
                <a:defRPr sz="1500">
                  <a:solidFill>
                    <a:schemeClr val="folHlink"/>
                  </a:solidFill>
                  <a:latin typeface="Arial" pitchFamily="34" charset="0"/>
                  <a:cs typeface="Arial" pitchFamily="34" charset="0"/>
                </a:defRPr>
              </a:lvl7pPr>
              <a:lvl8pPr marL="3429000" indent="-228600" eaLnBrk="0" fontAlgn="base" hangingPunct="0">
                <a:spcBef>
                  <a:spcPct val="0"/>
                </a:spcBef>
                <a:spcAft>
                  <a:spcPct val="0"/>
                </a:spcAft>
                <a:defRPr sz="1500">
                  <a:solidFill>
                    <a:schemeClr val="folHlink"/>
                  </a:solidFill>
                  <a:latin typeface="Arial" pitchFamily="34" charset="0"/>
                  <a:cs typeface="Arial" pitchFamily="34" charset="0"/>
                </a:defRPr>
              </a:lvl8pPr>
              <a:lvl9pPr marL="3886200" indent="-228600" eaLnBrk="0" fontAlgn="base" hangingPunct="0">
                <a:spcBef>
                  <a:spcPct val="0"/>
                </a:spcBef>
                <a:spcAft>
                  <a:spcPct val="0"/>
                </a:spcAft>
                <a:defRPr sz="1500">
                  <a:solidFill>
                    <a:schemeClr val="folHlink"/>
                  </a:solidFill>
                  <a:latin typeface="Arial" pitchFamily="34" charset="0"/>
                  <a:cs typeface="Arial" pitchFamily="34" charset="0"/>
                </a:defRPr>
              </a:lvl9pPr>
            </a:lstStyle>
            <a:p>
              <a:r>
                <a:rPr lang="en-US" sz="2400" i="1">
                  <a:solidFill>
                    <a:srgbClr val="000000"/>
                  </a:solidFill>
                  <a:effectLst/>
                  <a:latin typeface="Times New Roman" pitchFamily="18" charset="0"/>
                </a:rPr>
                <a:t>μ-</a:t>
              </a:r>
              <a:endParaRPr lang="en-US" sz="2400">
                <a:solidFill>
                  <a:srgbClr val="000000"/>
                </a:solidFill>
                <a:effectLst/>
                <a:latin typeface="Times New Roman" pitchFamily="18" charset="0"/>
              </a:endParaRPr>
            </a:p>
          </p:txBody>
        </p:sp>
      </p:grpSp>
      <p:grpSp>
        <p:nvGrpSpPr>
          <p:cNvPr id="4" name="Group 29"/>
          <p:cNvGrpSpPr>
            <a:grpSpLocks/>
          </p:cNvGrpSpPr>
          <p:nvPr/>
        </p:nvGrpSpPr>
        <p:grpSpPr bwMode="auto">
          <a:xfrm>
            <a:off x="1885952" y="2663827"/>
            <a:ext cx="1416050" cy="990600"/>
            <a:chOff x="1401" y="1242"/>
            <a:chExt cx="892" cy="624"/>
          </a:xfrm>
        </p:grpSpPr>
        <p:sp>
          <p:nvSpPr>
            <p:cNvPr id="91156" name="Oval 20"/>
            <p:cNvSpPr>
              <a:spLocks noChangeArrowheads="1"/>
            </p:cNvSpPr>
            <p:nvPr/>
          </p:nvSpPr>
          <p:spPr bwMode="auto">
            <a:xfrm>
              <a:off x="1849" y="1242"/>
              <a:ext cx="432" cy="432"/>
            </a:xfrm>
            <a:prstGeom prst="ellipse">
              <a:avLst/>
            </a:prstGeom>
            <a:solidFill>
              <a:srgbClr val="FFFF00"/>
            </a:solidFill>
            <a:ln w="19050">
              <a:solidFill>
                <a:schemeClr val="bg2"/>
              </a:solidFill>
              <a:round/>
              <a:headEnd/>
              <a:tailEnd/>
            </a:ln>
            <a:effectLst/>
          </p:spPr>
          <p:txBody>
            <a:bodyPr wrap="none" anchor="ctr"/>
            <a:lstStyle/>
            <a:p>
              <a:pPr>
                <a:defRPr/>
              </a:pPr>
              <a:endParaRPr lang="en-US">
                <a:solidFill>
                  <a:srgbClr val="FFFF00"/>
                </a:solidFill>
                <a:cs typeface="Arial" pitchFamily="34" charset="0"/>
              </a:endParaRPr>
            </a:p>
          </p:txBody>
        </p:sp>
        <p:sp>
          <p:nvSpPr>
            <p:cNvPr id="18455" name="Text Box 21"/>
            <p:cNvSpPr txBox="1">
              <a:spLocks noChangeArrowheads="1"/>
            </p:cNvSpPr>
            <p:nvPr/>
          </p:nvSpPr>
          <p:spPr bwMode="auto">
            <a:xfrm>
              <a:off x="1809" y="1290"/>
              <a:ext cx="48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wrap="none" anchor="ctr">
              <a:spAutoFit/>
            </a:bodyPr>
            <a:lstStyle>
              <a:lvl1pPr eaLnBrk="0" hangingPunct="0">
                <a:defRPr sz="1500">
                  <a:solidFill>
                    <a:schemeClr val="folHlink"/>
                  </a:solidFill>
                  <a:latin typeface="Arial" pitchFamily="34" charset="0"/>
                  <a:cs typeface="Arial" pitchFamily="34" charset="0"/>
                </a:defRPr>
              </a:lvl1pPr>
              <a:lvl2pPr marL="742950" indent="-285750" eaLnBrk="0" hangingPunct="0">
                <a:defRPr sz="1500">
                  <a:solidFill>
                    <a:schemeClr val="folHlink"/>
                  </a:solidFill>
                  <a:latin typeface="Arial" pitchFamily="34" charset="0"/>
                  <a:cs typeface="Arial" pitchFamily="34" charset="0"/>
                </a:defRPr>
              </a:lvl2pPr>
              <a:lvl3pPr marL="1143000" indent="-228600" eaLnBrk="0" hangingPunct="0">
                <a:defRPr sz="1500">
                  <a:solidFill>
                    <a:schemeClr val="folHlink"/>
                  </a:solidFill>
                  <a:latin typeface="Arial" pitchFamily="34" charset="0"/>
                  <a:cs typeface="Arial" pitchFamily="34" charset="0"/>
                </a:defRPr>
              </a:lvl3pPr>
              <a:lvl4pPr marL="1600200" indent="-228600" eaLnBrk="0" hangingPunct="0">
                <a:defRPr sz="1500">
                  <a:solidFill>
                    <a:schemeClr val="folHlink"/>
                  </a:solidFill>
                  <a:latin typeface="Arial" pitchFamily="34" charset="0"/>
                  <a:cs typeface="Arial" pitchFamily="34" charset="0"/>
                </a:defRPr>
              </a:lvl4pPr>
              <a:lvl5pPr marL="2057400" indent="-228600" eaLnBrk="0" hangingPunct="0">
                <a:defRPr sz="1500">
                  <a:solidFill>
                    <a:schemeClr val="folHlink"/>
                  </a:solidFill>
                  <a:latin typeface="Arial" pitchFamily="34" charset="0"/>
                  <a:cs typeface="Arial" pitchFamily="34" charset="0"/>
                </a:defRPr>
              </a:lvl5pPr>
              <a:lvl6pPr marL="2514600" indent="-228600" eaLnBrk="0" fontAlgn="base" hangingPunct="0">
                <a:spcBef>
                  <a:spcPct val="0"/>
                </a:spcBef>
                <a:spcAft>
                  <a:spcPct val="0"/>
                </a:spcAft>
                <a:defRPr sz="1500">
                  <a:solidFill>
                    <a:schemeClr val="folHlink"/>
                  </a:solidFill>
                  <a:latin typeface="Arial" pitchFamily="34" charset="0"/>
                  <a:cs typeface="Arial" pitchFamily="34" charset="0"/>
                </a:defRPr>
              </a:lvl6pPr>
              <a:lvl7pPr marL="2971800" indent="-228600" eaLnBrk="0" fontAlgn="base" hangingPunct="0">
                <a:spcBef>
                  <a:spcPct val="0"/>
                </a:spcBef>
                <a:spcAft>
                  <a:spcPct val="0"/>
                </a:spcAft>
                <a:defRPr sz="1500">
                  <a:solidFill>
                    <a:schemeClr val="folHlink"/>
                  </a:solidFill>
                  <a:latin typeface="Arial" pitchFamily="34" charset="0"/>
                  <a:cs typeface="Arial" pitchFamily="34" charset="0"/>
                </a:defRPr>
              </a:lvl7pPr>
              <a:lvl8pPr marL="3429000" indent="-228600" eaLnBrk="0" fontAlgn="base" hangingPunct="0">
                <a:spcBef>
                  <a:spcPct val="0"/>
                </a:spcBef>
                <a:spcAft>
                  <a:spcPct val="0"/>
                </a:spcAft>
                <a:defRPr sz="1500">
                  <a:solidFill>
                    <a:schemeClr val="folHlink"/>
                  </a:solidFill>
                  <a:latin typeface="Arial" pitchFamily="34" charset="0"/>
                  <a:cs typeface="Arial" pitchFamily="34" charset="0"/>
                </a:defRPr>
              </a:lvl8pPr>
              <a:lvl9pPr marL="3886200" indent="-228600" eaLnBrk="0" fontAlgn="base" hangingPunct="0">
                <a:spcBef>
                  <a:spcPct val="0"/>
                </a:spcBef>
                <a:spcAft>
                  <a:spcPct val="0"/>
                </a:spcAft>
                <a:defRPr sz="1500">
                  <a:solidFill>
                    <a:schemeClr val="folHlink"/>
                  </a:solidFill>
                  <a:latin typeface="Arial" pitchFamily="34" charset="0"/>
                  <a:cs typeface="Arial" pitchFamily="34" charset="0"/>
                </a:defRPr>
              </a:lvl9pPr>
            </a:lstStyle>
            <a:p>
              <a:r>
                <a:rPr lang="en-US" sz="2400" i="1" dirty="0">
                  <a:solidFill>
                    <a:srgbClr val="000000"/>
                  </a:solidFill>
                  <a:effectLst/>
                  <a:latin typeface="Times New Roman" pitchFamily="18" charset="0"/>
                </a:rPr>
                <a:t> </a:t>
              </a:r>
              <a:r>
                <a:rPr lang="en-US" sz="2400" i="1" dirty="0" err="1">
                  <a:solidFill>
                    <a:srgbClr val="000000"/>
                  </a:solidFill>
                  <a:effectLst/>
                  <a:latin typeface="Times New Roman" pitchFamily="18" charset="0"/>
                </a:rPr>
                <a:t>pμ</a:t>
              </a:r>
              <a:r>
                <a:rPr lang="en-US" sz="2400" i="1" baseline="-25000" dirty="0">
                  <a:solidFill>
                    <a:srgbClr val="000000"/>
                  </a:solidFill>
                  <a:effectLst/>
                  <a:latin typeface="Times New Roman" pitchFamily="18" charset="0"/>
                </a:rPr>
                <a:t>↑↑</a:t>
              </a:r>
              <a:endParaRPr lang="en-US" sz="2400" dirty="0">
                <a:solidFill>
                  <a:srgbClr val="000000"/>
                </a:solidFill>
                <a:effectLst/>
                <a:latin typeface="Times New Roman" pitchFamily="18" charset="0"/>
              </a:endParaRPr>
            </a:p>
          </p:txBody>
        </p:sp>
        <p:sp>
          <p:nvSpPr>
            <p:cNvPr id="91158" name="Line 22"/>
            <p:cNvSpPr>
              <a:spLocks noChangeShapeType="1"/>
            </p:cNvSpPr>
            <p:nvPr/>
          </p:nvSpPr>
          <p:spPr bwMode="auto">
            <a:xfrm flipV="1">
              <a:off x="1401" y="1530"/>
              <a:ext cx="432" cy="336"/>
            </a:xfrm>
            <a:prstGeom prst="line">
              <a:avLst/>
            </a:prstGeom>
            <a:noFill/>
            <a:ln w="28575">
              <a:solidFill>
                <a:schemeClr val="bg2"/>
              </a:solidFill>
              <a:round/>
              <a:headEnd/>
              <a:tailEnd type="triangle" w="med" len="med"/>
            </a:ln>
            <a:effectLst/>
          </p:spPr>
          <p:txBody>
            <a:bodyPr wrap="none" anchor="ctr"/>
            <a:lstStyle/>
            <a:p>
              <a:pPr>
                <a:defRPr/>
              </a:pPr>
              <a:endParaRPr lang="en-US">
                <a:solidFill>
                  <a:srgbClr val="FFFF00"/>
                </a:solidFill>
                <a:cs typeface="Arial" pitchFamily="34" charset="0"/>
              </a:endParaRPr>
            </a:p>
          </p:txBody>
        </p:sp>
      </p:grpSp>
      <p:grpSp>
        <p:nvGrpSpPr>
          <p:cNvPr id="5" name="Group 30"/>
          <p:cNvGrpSpPr>
            <a:grpSpLocks/>
          </p:cNvGrpSpPr>
          <p:nvPr/>
        </p:nvGrpSpPr>
        <p:grpSpPr bwMode="auto">
          <a:xfrm>
            <a:off x="1852613" y="3990977"/>
            <a:ext cx="1524000" cy="1114425"/>
            <a:chOff x="1380" y="2078"/>
            <a:chExt cx="960" cy="702"/>
          </a:xfrm>
        </p:grpSpPr>
        <p:sp>
          <p:nvSpPr>
            <p:cNvPr id="91152" name="Oval 16"/>
            <p:cNvSpPr>
              <a:spLocks noChangeArrowheads="1"/>
            </p:cNvSpPr>
            <p:nvPr/>
          </p:nvSpPr>
          <p:spPr bwMode="auto">
            <a:xfrm>
              <a:off x="1881" y="2348"/>
              <a:ext cx="432" cy="432"/>
            </a:xfrm>
            <a:prstGeom prst="ellipse">
              <a:avLst/>
            </a:prstGeom>
            <a:solidFill>
              <a:srgbClr val="0000FF"/>
            </a:solidFill>
            <a:ln w="19050">
              <a:solidFill>
                <a:schemeClr val="bg2"/>
              </a:solidFill>
              <a:round/>
              <a:headEnd/>
              <a:tailEnd/>
            </a:ln>
            <a:effectLst/>
          </p:spPr>
          <p:txBody>
            <a:bodyPr wrap="none" anchor="ctr"/>
            <a:lstStyle/>
            <a:p>
              <a:pPr>
                <a:defRPr/>
              </a:pPr>
              <a:endParaRPr lang="en-US">
                <a:solidFill>
                  <a:srgbClr val="FFFF00"/>
                </a:solidFill>
                <a:cs typeface="Arial" pitchFamily="34" charset="0"/>
              </a:endParaRPr>
            </a:p>
          </p:txBody>
        </p:sp>
        <p:sp>
          <p:nvSpPr>
            <p:cNvPr id="18452" name="Text Box 17"/>
            <p:cNvSpPr txBox="1">
              <a:spLocks noChangeArrowheads="1"/>
            </p:cNvSpPr>
            <p:nvPr/>
          </p:nvSpPr>
          <p:spPr bwMode="auto">
            <a:xfrm>
              <a:off x="1845" y="2396"/>
              <a:ext cx="49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wrap="none" anchor="ctr">
              <a:spAutoFit/>
            </a:bodyPr>
            <a:lstStyle>
              <a:lvl1pPr eaLnBrk="0" hangingPunct="0">
                <a:defRPr sz="1500">
                  <a:solidFill>
                    <a:schemeClr val="folHlink"/>
                  </a:solidFill>
                  <a:latin typeface="Arial" pitchFamily="34" charset="0"/>
                  <a:cs typeface="Arial" pitchFamily="34" charset="0"/>
                </a:defRPr>
              </a:lvl1pPr>
              <a:lvl2pPr marL="742950" indent="-285750" eaLnBrk="0" hangingPunct="0">
                <a:defRPr sz="1500">
                  <a:solidFill>
                    <a:schemeClr val="folHlink"/>
                  </a:solidFill>
                  <a:latin typeface="Arial" pitchFamily="34" charset="0"/>
                  <a:cs typeface="Arial" pitchFamily="34" charset="0"/>
                </a:defRPr>
              </a:lvl2pPr>
              <a:lvl3pPr marL="1143000" indent="-228600" eaLnBrk="0" hangingPunct="0">
                <a:defRPr sz="1500">
                  <a:solidFill>
                    <a:schemeClr val="folHlink"/>
                  </a:solidFill>
                  <a:latin typeface="Arial" pitchFamily="34" charset="0"/>
                  <a:cs typeface="Arial" pitchFamily="34" charset="0"/>
                </a:defRPr>
              </a:lvl3pPr>
              <a:lvl4pPr marL="1600200" indent="-228600" eaLnBrk="0" hangingPunct="0">
                <a:defRPr sz="1500">
                  <a:solidFill>
                    <a:schemeClr val="folHlink"/>
                  </a:solidFill>
                  <a:latin typeface="Arial" pitchFamily="34" charset="0"/>
                  <a:cs typeface="Arial" pitchFamily="34" charset="0"/>
                </a:defRPr>
              </a:lvl4pPr>
              <a:lvl5pPr marL="2057400" indent="-228600" eaLnBrk="0" hangingPunct="0">
                <a:defRPr sz="1500">
                  <a:solidFill>
                    <a:schemeClr val="folHlink"/>
                  </a:solidFill>
                  <a:latin typeface="Arial" pitchFamily="34" charset="0"/>
                  <a:cs typeface="Arial" pitchFamily="34" charset="0"/>
                </a:defRPr>
              </a:lvl5pPr>
              <a:lvl6pPr marL="2514600" indent="-228600" eaLnBrk="0" fontAlgn="base" hangingPunct="0">
                <a:spcBef>
                  <a:spcPct val="0"/>
                </a:spcBef>
                <a:spcAft>
                  <a:spcPct val="0"/>
                </a:spcAft>
                <a:defRPr sz="1500">
                  <a:solidFill>
                    <a:schemeClr val="folHlink"/>
                  </a:solidFill>
                  <a:latin typeface="Arial" pitchFamily="34" charset="0"/>
                  <a:cs typeface="Arial" pitchFamily="34" charset="0"/>
                </a:defRPr>
              </a:lvl6pPr>
              <a:lvl7pPr marL="2971800" indent="-228600" eaLnBrk="0" fontAlgn="base" hangingPunct="0">
                <a:spcBef>
                  <a:spcPct val="0"/>
                </a:spcBef>
                <a:spcAft>
                  <a:spcPct val="0"/>
                </a:spcAft>
                <a:defRPr sz="1500">
                  <a:solidFill>
                    <a:schemeClr val="folHlink"/>
                  </a:solidFill>
                  <a:latin typeface="Arial" pitchFamily="34" charset="0"/>
                  <a:cs typeface="Arial" pitchFamily="34" charset="0"/>
                </a:defRPr>
              </a:lvl7pPr>
              <a:lvl8pPr marL="3429000" indent="-228600" eaLnBrk="0" fontAlgn="base" hangingPunct="0">
                <a:spcBef>
                  <a:spcPct val="0"/>
                </a:spcBef>
                <a:spcAft>
                  <a:spcPct val="0"/>
                </a:spcAft>
                <a:defRPr sz="1500">
                  <a:solidFill>
                    <a:schemeClr val="folHlink"/>
                  </a:solidFill>
                  <a:latin typeface="Arial" pitchFamily="34" charset="0"/>
                  <a:cs typeface="Arial" pitchFamily="34" charset="0"/>
                </a:defRPr>
              </a:lvl8pPr>
              <a:lvl9pPr marL="3886200" indent="-228600" eaLnBrk="0" fontAlgn="base" hangingPunct="0">
                <a:spcBef>
                  <a:spcPct val="0"/>
                </a:spcBef>
                <a:spcAft>
                  <a:spcPct val="0"/>
                </a:spcAft>
                <a:defRPr sz="1500">
                  <a:solidFill>
                    <a:schemeClr val="folHlink"/>
                  </a:solidFill>
                  <a:latin typeface="Arial" pitchFamily="34" charset="0"/>
                  <a:cs typeface="Arial" pitchFamily="34" charset="0"/>
                </a:defRPr>
              </a:lvl9pPr>
            </a:lstStyle>
            <a:p>
              <a:r>
                <a:rPr lang="en-US" sz="2400" b="1" i="1">
                  <a:solidFill>
                    <a:srgbClr val="FFFFFF"/>
                  </a:solidFill>
                  <a:effectLst/>
                  <a:latin typeface="Times New Roman" pitchFamily="18" charset="0"/>
                </a:rPr>
                <a:t> pμ</a:t>
              </a:r>
              <a:r>
                <a:rPr lang="en-US" sz="2400" b="1" i="1" baseline="-25000">
                  <a:solidFill>
                    <a:srgbClr val="FFFFFF"/>
                  </a:solidFill>
                  <a:effectLst/>
                  <a:latin typeface="Times New Roman" pitchFamily="18" charset="0"/>
                </a:rPr>
                <a:t>↑↓</a:t>
              </a:r>
              <a:endParaRPr lang="en-US" sz="2400" i="1">
                <a:solidFill>
                  <a:srgbClr val="FFFFFF"/>
                </a:solidFill>
                <a:effectLst/>
                <a:latin typeface="Times New Roman" pitchFamily="18" charset="0"/>
              </a:endParaRPr>
            </a:p>
          </p:txBody>
        </p:sp>
        <p:sp>
          <p:nvSpPr>
            <p:cNvPr id="91159" name="Line 23"/>
            <p:cNvSpPr>
              <a:spLocks noChangeShapeType="1"/>
            </p:cNvSpPr>
            <p:nvPr/>
          </p:nvSpPr>
          <p:spPr bwMode="auto">
            <a:xfrm>
              <a:off x="1380" y="2078"/>
              <a:ext cx="507" cy="364"/>
            </a:xfrm>
            <a:prstGeom prst="line">
              <a:avLst/>
            </a:prstGeom>
            <a:noFill/>
            <a:ln w="28575">
              <a:solidFill>
                <a:schemeClr val="bg2"/>
              </a:solidFill>
              <a:round/>
              <a:headEnd/>
              <a:tailEnd type="triangle" w="med" len="med"/>
            </a:ln>
            <a:effectLst/>
          </p:spPr>
          <p:txBody>
            <a:bodyPr wrap="none" anchor="ctr"/>
            <a:lstStyle/>
            <a:p>
              <a:pPr>
                <a:defRPr/>
              </a:pPr>
              <a:endParaRPr lang="en-US">
                <a:solidFill>
                  <a:srgbClr val="FFFF00"/>
                </a:solidFill>
                <a:cs typeface="Arial" pitchFamily="34" charset="0"/>
              </a:endParaRPr>
            </a:p>
          </p:txBody>
        </p:sp>
      </p:grpSp>
      <p:grpSp>
        <p:nvGrpSpPr>
          <p:cNvPr id="18439" name="Group 32"/>
          <p:cNvGrpSpPr>
            <a:grpSpLocks/>
          </p:cNvGrpSpPr>
          <p:nvPr/>
        </p:nvGrpSpPr>
        <p:grpSpPr bwMode="auto">
          <a:xfrm>
            <a:off x="1109663" y="3473450"/>
            <a:ext cx="685800" cy="685800"/>
            <a:chOff x="912" y="1660"/>
            <a:chExt cx="432" cy="432"/>
          </a:xfrm>
        </p:grpSpPr>
        <p:sp>
          <p:nvSpPr>
            <p:cNvPr id="91162" name="Oval 26"/>
            <p:cNvSpPr>
              <a:spLocks noChangeArrowheads="1"/>
            </p:cNvSpPr>
            <p:nvPr/>
          </p:nvSpPr>
          <p:spPr bwMode="auto">
            <a:xfrm>
              <a:off x="912" y="1660"/>
              <a:ext cx="432" cy="432"/>
            </a:xfrm>
            <a:prstGeom prst="ellipse">
              <a:avLst/>
            </a:prstGeom>
            <a:noFill/>
            <a:ln w="19050">
              <a:solidFill>
                <a:schemeClr val="bg2"/>
              </a:solidFill>
              <a:round/>
              <a:headEnd/>
              <a:tailEnd/>
            </a:ln>
            <a:effectLst/>
          </p:spPr>
          <p:txBody>
            <a:bodyPr wrap="none" anchor="ctr"/>
            <a:lstStyle/>
            <a:p>
              <a:pPr>
                <a:defRPr/>
              </a:pPr>
              <a:endParaRPr lang="en-US">
                <a:solidFill>
                  <a:srgbClr val="FFFF00"/>
                </a:solidFill>
                <a:cs typeface="Arial" pitchFamily="34" charset="0"/>
              </a:endParaRPr>
            </a:p>
          </p:txBody>
        </p:sp>
        <p:sp>
          <p:nvSpPr>
            <p:cNvPr id="18450" name="Text Box 27"/>
            <p:cNvSpPr txBox="1">
              <a:spLocks noChangeArrowheads="1"/>
            </p:cNvSpPr>
            <p:nvPr/>
          </p:nvSpPr>
          <p:spPr bwMode="auto">
            <a:xfrm>
              <a:off x="1008" y="1706"/>
              <a:ext cx="213"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wrap="none" anchor="ctr">
              <a:spAutoFit/>
            </a:bodyPr>
            <a:lstStyle>
              <a:lvl1pPr eaLnBrk="0" hangingPunct="0">
                <a:defRPr sz="1500">
                  <a:solidFill>
                    <a:schemeClr val="folHlink"/>
                  </a:solidFill>
                  <a:latin typeface="Arial" pitchFamily="34" charset="0"/>
                  <a:cs typeface="Arial" pitchFamily="34" charset="0"/>
                </a:defRPr>
              </a:lvl1pPr>
              <a:lvl2pPr marL="742950" indent="-285750" eaLnBrk="0" hangingPunct="0">
                <a:defRPr sz="1500">
                  <a:solidFill>
                    <a:schemeClr val="folHlink"/>
                  </a:solidFill>
                  <a:latin typeface="Arial" pitchFamily="34" charset="0"/>
                  <a:cs typeface="Arial" pitchFamily="34" charset="0"/>
                </a:defRPr>
              </a:lvl2pPr>
              <a:lvl3pPr marL="1143000" indent="-228600" eaLnBrk="0" hangingPunct="0">
                <a:defRPr sz="1500">
                  <a:solidFill>
                    <a:schemeClr val="folHlink"/>
                  </a:solidFill>
                  <a:latin typeface="Arial" pitchFamily="34" charset="0"/>
                  <a:cs typeface="Arial" pitchFamily="34" charset="0"/>
                </a:defRPr>
              </a:lvl3pPr>
              <a:lvl4pPr marL="1600200" indent="-228600" eaLnBrk="0" hangingPunct="0">
                <a:defRPr sz="1500">
                  <a:solidFill>
                    <a:schemeClr val="folHlink"/>
                  </a:solidFill>
                  <a:latin typeface="Arial" pitchFamily="34" charset="0"/>
                  <a:cs typeface="Arial" pitchFamily="34" charset="0"/>
                </a:defRPr>
              </a:lvl4pPr>
              <a:lvl5pPr marL="2057400" indent="-228600" eaLnBrk="0" hangingPunct="0">
                <a:defRPr sz="1500">
                  <a:solidFill>
                    <a:schemeClr val="folHlink"/>
                  </a:solidFill>
                  <a:latin typeface="Arial" pitchFamily="34" charset="0"/>
                  <a:cs typeface="Arial" pitchFamily="34" charset="0"/>
                </a:defRPr>
              </a:lvl5pPr>
              <a:lvl6pPr marL="2514600" indent="-228600" eaLnBrk="0" fontAlgn="base" hangingPunct="0">
                <a:spcBef>
                  <a:spcPct val="0"/>
                </a:spcBef>
                <a:spcAft>
                  <a:spcPct val="0"/>
                </a:spcAft>
                <a:defRPr sz="1500">
                  <a:solidFill>
                    <a:schemeClr val="folHlink"/>
                  </a:solidFill>
                  <a:latin typeface="Arial" pitchFamily="34" charset="0"/>
                  <a:cs typeface="Arial" pitchFamily="34" charset="0"/>
                </a:defRPr>
              </a:lvl6pPr>
              <a:lvl7pPr marL="2971800" indent="-228600" eaLnBrk="0" fontAlgn="base" hangingPunct="0">
                <a:spcBef>
                  <a:spcPct val="0"/>
                </a:spcBef>
                <a:spcAft>
                  <a:spcPct val="0"/>
                </a:spcAft>
                <a:defRPr sz="1500">
                  <a:solidFill>
                    <a:schemeClr val="folHlink"/>
                  </a:solidFill>
                  <a:latin typeface="Arial" pitchFamily="34" charset="0"/>
                  <a:cs typeface="Arial" pitchFamily="34" charset="0"/>
                </a:defRPr>
              </a:lvl7pPr>
              <a:lvl8pPr marL="3429000" indent="-228600" eaLnBrk="0" fontAlgn="base" hangingPunct="0">
                <a:spcBef>
                  <a:spcPct val="0"/>
                </a:spcBef>
                <a:spcAft>
                  <a:spcPct val="0"/>
                </a:spcAft>
                <a:defRPr sz="1500">
                  <a:solidFill>
                    <a:schemeClr val="folHlink"/>
                  </a:solidFill>
                  <a:latin typeface="Arial" pitchFamily="34" charset="0"/>
                  <a:cs typeface="Arial" pitchFamily="34" charset="0"/>
                </a:defRPr>
              </a:lvl8pPr>
              <a:lvl9pPr marL="3886200" indent="-228600" eaLnBrk="0" fontAlgn="base" hangingPunct="0">
                <a:spcBef>
                  <a:spcPct val="0"/>
                </a:spcBef>
                <a:spcAft>
                  <a:spcPct val="0"/>
                </a:spcAft>
                <a:defRPr sz="1500">
                  <a:solidFill>
                    <a:schemeClr val="folHlink"/>
                  </a:solidFill>
                  <a:latin typeface="Arial" pitchFamily="34" charset="0"/>
                  <a:cs typeface="Arial" pitchFamily="34" charset="0"/>
                </a:defRPr>
              </a:lvl9pPr>
            </a:lstStyle>
            <a:p>
              <a:r>
                <a:rPr lang="en-US" sz="2400" i="1">
                  <a:solidFill>
                    <a:srgbClr val="000000"/>
                  </a:solidFill>
                  <a:effectLst/>
                  <a:latin typeface="Times New Roman" pitchFamily="18" charset="0"/>
                </a:rPr>
                <a:t>p</a:t>
              </a:r>
              <a:endParaRPr lang="en-US" sz="2400">
                <a:solidFill>
                  <a:srgbClr val="000000"/>
                </a:solidFill>
                <a:effectLst/>
                <a:latin typeface="Times New Roman" pitchFamily="18" charset="0"/>
              </a:endParaRPr>
            </a:p>
          </p:txBody>
        </p:sp>
      </p:grpSp>
      <p:grpSp>
        <p:nvGrpSpPr>
          <p:cNvPr id="7" name="Group 46"/>
          <p:cNvGrpSpPr>
            <a:grpSpLocks/>
          </p:cNvGrpSpPr>
          <p:nvPr/>
        </p:nvGrpSpPr>
        <p:grpSpPr bwMode="auto">
          <a:xfrm>
            <a:off x="2938466" y="2057402"/>
            <a:ext cx="1563688" cy="530225"/>
            <a:chOff x="2859" y="1296"/>
            <a:chExt cx="985" cy="334"/>
          </a:xfrm>
        </p:grpSpPr>
        <p:sp>
          <p:nvSpPr>
            <p:cNvPr id="91170" name="Line 34"/>
            <p:cNvSpPr>
              <a:spLocks noChangeShapeType="1"/>
            </p:cNvSpPr>
            <p:nvPr/>
          </p:nvSpPr>
          <p:spPr bwMode="auto">
            <a:xfrm flipV="1">
              <a:off x="2859" y="1296"/>
              <a:ext cx="0" cy="334"/>
            </a:xfrm>
            <a:prstGeom prst="line">
              <a:avLst/>
            </a:prstGeom>
            <a:noFill/>
            <a:ln w="28575">
              <a:solidFill>
                <a:schemeClr val="bg2"/>
              </a:solidFill>
              <a:round/>
              <a:headEnd/>
              <a:tailEnd type="triangle" w="med" len="med"/>
            </a:ln>
            <a:effectLst/>
          </p:spPr>
          <p:txBody>
            <a:bodyPr lIns="92075" tIns="46038" rIns="92075" bIns="46038" anchor="ctr"/>
            <a:lstStyle/>
            <a:p>
              <a:pPr>
                <a:defRPr/>
              </a:pPr>
              <a:endParaRPr lang="en-US">
                <a:solidFill>
                  <a:srgbClr val="FFFF00"/>
                </a:solidFill>
                <a:cs typeface="Arial" pitchFamily="34" charset="0"/>
              </a:endParaRPr>
            </a:p>
          </p:txBody>
        </p:sp>
        <p:sp>
          <p:nvSpPr>
            <p:cNvPr id="18448" name="Text Box 35"/>
            <p:cNvSpPr txBox="1">
              <a:spLocks noChangeArrowheads="1"/>
            </p:cNvSpPr>
            <p:nvPr/>
          </p:nvSpPr>
          <p:spPr bwMode="auto">
            <a:xfrm>
              <a:off x="2869" y="1323"/>
              <a:ext cx="97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1500">
                  <a:solidFill>
                    <a:schemeClr val="folHlink"/>
                  </a:solidFill>
                  <a:latin typeface="Arial" pitchFamily="34" charset="0"/>
                  <a:cs typeface="Arial" pitchFamily="34" charset="0"/>
                </a:defRPr>
              </a:lvl1pPr>
              <a:lvl2pPr marL="742950" indent="-285750" eaLnBrk="0" hangingPunct="0">
                <a:defRPr sz="1500">
                  <a:solidFill>
                    <a:schemeClr val="folHlink"/>
                  </a:solidFill>
                  <a:latin typeface="Arial" pitchFamily="34" charset="0"/>
                  <a:cs typeface="Arial" pitchFamily="34" charset="0"/>
                </a:defRPr>
              </a:lvl2pPr>
              <a:lvl3pPr marL="1143000" indent="-228600" eaLnBrk="0" hangingPunct="0">
                <a:defRPr sz="1500">
                  <a:solidFill>
                    <a:schemeClr val="folHlink"/>
                  </a:solidFill>
                  <a:latin typeface="Arial" pitchFamily="34" charset="0"/>
                  <a:cs typeface="Arial" pitchFamily="34" charset="0"/>
                </a:defRPr>
              </a:lvl3pPr>
              <a:lvl4pPr marL="1600200" indent="-228600" eaLnBrk="0" hangingPunct="0">
                <a:defRPr sz="1500">
                  <a:solidFill>
                    <a:schemeClr val="folHlink"/>
                  </a:solidFill>
                  <a:latin typeface="Arial" pitchFamily="34" charset="0"/>
                  <a:cs typeface="Arial" pitchFamily="34" charset="0"/>
                </a:defRPr>
              </a:lvl4pPr>
              <a:lvl5pPr marL="2057400" indent="-228600" eaLnBrk="0" hangingPunct="0">
                <a:defRPr sz="1500">
                  <a:solidFill>
                    <a:schemeClr val="folHlink"/>
                  </a:solidFill>
                  <a:latin typeface="Arial" pitchFamily="34" charset="0"/>
                  <a:cs typeface="Arial" pitchFamily="34" charset="0"/>
                </a:defRPr>
              </a:lvl5pPr>
              <a:lvl6pPr marL="2514600" indent="-228600" eaLnBrk="0" fontAlgn="base" hangingPunct="0">
                <a:spcBef>
                  <a:spcPct val="0"/>
                </a:spcBef>
                <a:spcAft>
                  <a:spcPct val="0"/>
                </a:spcAft>
                <a:defRPr sz="1500">
                  <a:solidFill>
                    <a:schemeClr val="folHlink"/>
                  </a:solidFill>
                  <a:latin typeface="Arial" pitchFamily="34" charset="0"/>
                  <a:cs typeface="Arial" pitchFamily="34" charset="0"/>
                </a:defRPr>
              </a:lvl6pPr>
              <a:lvl7pPr marL="2971800" indent="-228600" eaLnBrk="0" fontAlgn="base" hangingPunct="0">
                <a:spcBef>
                  <a:spcPct val="0"/>
                </a:spcBef>
                <a:spcAft>
                  <a:spcPct val="0"/>
                </a:spcAft>
                <a:defRPr sz="1500">
                  <a:solidFill>
                    <a:schemeClr val="folHlink"/>
                  </a:solidFill>
                  <a:latin typeface="Arial" pitchFamily="34" charset="0"/>
                  <a:cs typeface="Arial" pitchFamily="34" charset="0"/>
                </a:defRPr>
              </a:lvl7pPr>
              <a:lvl8pPr marL="3429000" indent="-228600" eaLnBrk="0" fontAlgn="base" hangingPunct="0">
                <a:spcBef>
                  <a:spcPct val="0"/>
                </a:spcBef>
                <a:spcAft>
                  <a:spcPct val="0"/>
                </a:spcAft>
                <a:defRPr sz="1500">
                  <a:solidFill>
                    <a:schemeClr val="folHlink"/>
                  </a:solidFill>
                  <a:latin typeface="Arial" pitchFamily="34" charset="0"/>
                  <a:cs typeface="Arial" pitchFamily="34" charset="0"/>
                </a:defRPr>
              </a:lvl8pPr>
              <a:lvl9pPr marL="3886200" indent="-228600" eaLnBrk="0" fontAlgn="base" hangingPunct="0">
                <a:spcBef>
                  <a:spcPct val="0"/>
                </a:spcBef>
                <a:spcAft>
                  <a:spcPct val="0"/>
                </a:spcAft>
                <a:defRPr sz="1500">
                  <a:solidFill>
                    <a:schemeClr val="folHlink"/>
                  </a:solidFill>
                  <a:latin typeface="Arial" pitchFamily="34" charset="0"/>
                  <a:cs typeface="Arial" pitchFamily="34" charset="0"/>
                </a:defRPr>
              </a:lvl9pPr>
            </a:lstStyle>
            <a:p>
              <a:pPr eaLnBrk="1" hangingPunct="1"/>
              <a:r>
                <a:rPr lang="de-DE" sz="2400">
                  <a:solidFill>
                    <a:srgbClr val="000000"/>
                  </a:solidFill>
                  <a:effectLst/>
                  <a:latin typeface="Symbol" pitchFamily="18" charset="2"/>
                </a:rPr>
                <a:t>L</a:t>
              </a:r>
              <a:r>
                <a:rPr lang="de-DE" sz="2400" baseline="-25000">
                  <a:solidFill>
                    <a:srgbClr val="000000"/>
                  </a:solidFill>
                  <a:effectLst/>
                </a:rPr>
                <a:t>T</a:t>
              </a:r>
              <a:r>
                <a:rPr lang="de-DE" sz="2400">
                  <a:solidFill>
                    <a:srgbClr val="000000"/>
                  </a:solidFill>
                  <a:effectLst/>
                </a:rPr>
                <a:t> ~ 12s</a:t>
              </a:r>
              <a:r>
                <a:rPr lang="de-DE" sz="2400" baseline="30000">
                  <a:solidFill>
                    <a:srgbClr val="000000"/>
                  </a:solidFill>
                  <a:effectLst/>
                </a:rPr>
                <a:t>-1</a:t>
              </a:r>
            </a:p>
          </p:txBody>
        </p:sp>
      </p:grpSp>
      <p:grpSp>
        <p:nvGrpSpPr>
          <p:cNvPr id="8" name="Group 45"/>
          <p:cNvGrpSpPr>
            <a:grpSpLocks/>
          </p:cNvGrpSpPr>
          <p:nvPr/>
        </p:nvGrpSpPr>
        <p:grpSpPr bwMode="auto">
          <a:xfrm>
            <a:off x="2136776" y="5181603"/>
            <a:ext cx="1752599" cy="942976"/>
            <a:chOff x="2354" y="3264"/>
            <a:chExt cx="1104" cy="594"/>
          </a:xfrm>
        </p:grpSpPr>
        <p:sp>
          <p:nvSpPr>
            <p:cNvPr id="91174" name="Line 38"/>
            <p:cNvSpPr>
              <a:spLocks noChangeShapeType="1"/>
            </p:cNvSpPr>
            <p:nvPr/>
          </p:nvSpPr>
          <p:spPr bwMode="auto">
            <a:xfrm>
              <a:off x="2907" y="3264"/>
              <a:ext cx="0" cy="334"/>
            </a:xfrm>
            <a:prstGeom prst="line">
              <a:avLst/>
            </a:prstGeom>
            <a:noFill/>
            <a:ln w="28575">
              <a:solidFill>
                <a:schemeClr val="bg1"/>
              </a:solidFill>
              <a:round/>
              <a:headEnd/>
              <a:tailEnd type="triangle" w="med" len="med"/>
            </a:ln>
            <a:effectLst/>
          </p:spPr>
          <p:txBody>
            <a:bodyPr lIns="92075" tIns="46038" rIns="92075" bIns="46038" anchor="ctr"/>
            <a:lstStyle/>
            <a:p>
              <a:pPr>
                <a:defRPr/>
              </a:pPr>
              <a:endParaRPr lang="en-US">
                <a:solidFill>
                  <a:srgbClr val="FFFF00"/>
                </a:solidFill>
                <a:cs typeface="Arial" pitchFamily="34" charset="0"/>
              </a:endParaRPr>
            </a:p>
          </p:txBody>
        </p:sp>
        <p:sp>
          <p:nvSpPr>
            <p:cNvPr id="18446" name="Text Box 39"/>
            <p:cNvSpPr txBox="1">
              <a:spLocks noChangeArrowheads="1"/>
            </p:cNvSpPr>
            <p:nvPr/>
          </p:nvSpPr>
          <p:spPr bwMode="auto">
            <a:xfrm>
              <a:off x="2354" y="3567"/>
              <a:ext cx="110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1500">
                  <a:solidFill>
                    <a:schemeClr val="folHlink"/>
                  </a:solidFill>
                  <a:latin typeface="Arial" pitchFamily="34" charset="0"/>
                  <a:cs typeface="Arial" pitchFamily="34" charset="0"/>
                </a:defRPr>
              </a:lvl1pPr>
              <a:lvl2pPr marL="742950" indent="-285750" eaLnBrk="0" hangingPunct="0">
                <a:defRPr sz="1500">
                  <a:solidFill>
                    <a:schemeClr val="folHlink"/>
                  </a:solidFill>
                  <a:latin typeface="Arial" pitchFamily="34" charset="0"/>
                  <a:cs typeface="Arial" pitchFamily="34" charset="0"/>
                </a:defRPr>
              </a:lvl2pPr>
              <a:lvl3pPr marL="1143000" indent="-228600" eaLnBrk="0" hangingPunct="0">
                <a:defRPr sz="1500">
                  <a:solidFill>
                    <a:schemeClr val="folHlink"/>
                  </a:solidFill>
                  <a:latin typeface="Arial" pitchFamily="34" charset="0"/>
                  <a:cs typeface="Arial" pitchFamily="34" charset="0"/>
                </a:defRPr>
              </a:lvl3pPr>
              <a:lvl4pPr marL="1600200" indent="-228600" eaLnBrk="0" hangingPunct="0">
                <a:defRPr sz="1500">
                  <a:solidFill>
                    <a:schemeClr val="folHlink"/>
                  </a:solidFill>
                  <a:latin typeface="Arial" pitchFamily="34" charset="0"/>
                  <a:cs typeface="Arial" pitchFamily="34" charset="0"/>
                </a:defRPr>
              </a:lvl4pPr>
              <a:lvl5pPr marL="2057400" indent="-228600" eaLnBrk="0" hangingPunct="0">
                <a:defRPr sz="1500">
                  <a:solidFill>
                    <a:schemeClr val="folHlink"/>
                  </a:solidFill>
                  <a:latin typeface="Arial" pitchFamily="34" charset="0"/>
                  <a:cs typeface="Arial" pitchFamily="34" charset="0"/>
                </a:defRPr>
              </a:lvl5pPr>
              <a:lvl6pPr marL="2514600" indent="-228600" eaLnBrk="0" fontAlgn="base" hangingPunct="0">
                <a:spcBef>
                  <a:spcPct val="0"/>
                </a:spcBef>
                <a:spcAft>
                  <a:spcPct val="0"/>
                </a:spcAft>
                <a:defRPr sz="1500">
                  <a:solidFill>
                    <a:schemeClr val="folHlink"/>
                  </a:solidFill>
                  <a:latin typeface="Arial" pitchFamily="34" charset="0"/>
                  <a:cs typeface="Arial" pitchFamily="34" charset="0"/>
                </a:defRPr>
              </a:lvl6pPr>
              <a:lvl7pPr marL="2971800" indent="-228600" eaLnBrk="0" fontAlgn="base" hangingPunct="0">
                <a:spcBef>
                  <a:spcPct val="0"/>
                </a:spcBef>
                <a:spcAft>
                  <a:spcPct val="0"/>
                </a:spcAft>
                <a:defRPr sz="1500">
                  <a:solidFill>
                    <a:schemeClr val="folHlink"/>
                  </a:solidFill>
                  <a:latin typeface="Arial" pitchFamily="34" charset="0"/>
                  <a:cs typeface="Arial" pitchFamily="34" charset="0"/>
                </a:defRPr>
              </a:lvl7pPr>
              <a:lvl8pPr marL="3429000" indent="-228600" eaLnBrk="0" fontAlgn="base" hangingPunct="0">
                <a:spcBef>
                  <a:spcPct val="0"/>
                </a:spcBef>
                <a:spcAft>
                  <a:spcPct val="0"/>
                </a:spcAft>
                <a:defRPr sz="1500">
                  <a:solidFill>
                    <a:schemeClr val="folHlink"/>
                  </a:solidFill>
                  <a:latin typeface="Arial" pitchFamily="34" charset="0"/>
                  <a:cs typeface="Arial" pitchFamily="34" charset="0"/>
                </a:defRPr>
              </a:lvl8pPr>
              <a:lvl9pPr marL="3886200" indent="-228600" eaLnBrk="0" fontAlgn="base" hangingPunct="0">
                <a:spcBef>
                  <a:spcPct val="0"/>
                </a:spcBef>
                <a:spcAft>
                  <a:spcPct val="0"/>
                </a:spcAft>
                <a:defRPr sz="1500">
                  <a:solidFill>
                    <a:schemeClr val="folHlink"/>
                  </a:solidFill>
                  <a:latin typeface="Arial" pitchFamily="34" charset="0"/>
                  <a:cs typeface="Arial" pitchFamily="34" charset="0"/>
                </a:defRPr>
              </a:lvl9pPr>
            </a:lstStyle>
            <a:p>
              <a:pPr eaLnBrk="1" hangingPunct="1"/>
              <a:r>
                <a:rPr lang="de-DE" sz="2400" b="1">
                  <a:solidFill>
                    <a:srgbClr val="0000FF"/>
                  </a:solidFill>
                  <a:effectLst/>
                  <a:sym typeface="Symbol" pitchFamily="18" charset="2"/>
                </a:rPr>
                <a:t></a:t>
              </a:r>
              <a:r>
                <a:rPr lang="de-DE" sz="2400" b="1" baseline="-25000">
                  <a:solidFill>
                    <a:srgbClr val="0000FF"/>
                  </a:solidFill>
                  <a:effectLst/>
                </a:rPr>
                <a:t>S</a:t>
              </a:r>
              <a:r>
                <a:rPr lang="de-DE" sz="2400" b="1">
                  <a:solidFill>
                    <a:srgbClr val="0000FF"/>
                  </a:solidFill>
                  <a:effectLst/>
                </a:rPr>
                <a:t> ~ 700s</a:t>
              </a:r>
              <a:r>
                <a:rPr lang="de-DE" sz="2400" b="1" baseline="30000">
                  <a:solidFill>
                    <a:srgbClr val="0000FF"/>
                  </a:solidFill>
                  <a:effectLst/>
                </a:rPr>
                <a:t>-1</a:t>
              </a:r>
            </a:p>
          </p:txBody>
        </p:sp>
      </p:grpSp>
      <p:grpSp>
        <p:nvGrpSpPr>
          <p:cNvPr id="9" name="Group 47"/>
          <p:cNvGrpSpPr>
            <a:grpSpLocks/>
          </p:cNvGrpSpPr>
          <p:nvPr/>
        </p:nvGrpSpPr>
        <p:grpSpPr bwMode="auto">
          <a:xfrm>
            <a:off x="2228854" y="3429004"/>
            <a:ext cx="922338" cy="914400"/>
            <a:chOff x="2412" y="2160"/>
            <a:chExt cx="581" cy="576"/>
          </a:xfrm>
        </p:grpSpPr>
        <p:sp>
          <p:nvSpPr>
            <p:cNvPr id="91177" name="Line 41"/>
            <p:cNvSpPr>
              <a:spLocks noChangeShapeType="1"/>
            </p:cNvSpPr>
            <p:nvPr/>
          </p:nvSpPr>
          <p:spPr bwMode="auto">
            <a:xfrm>
              <a:off x="2889" y="2160"/>
              <a:ext cx="0" cy="576"/>
            </a:xfrm>
            <a:prstGeom prst="line">
              <a:avLst/>
            </a:prstGeom>
            <a:noFill/>
            <a:ln w="28575">
              <a:solidFill>
                <a:schemeClr val="bg2"/>
              </a:solidFill>
              <a:round/>
              <a:headEnd/>
              <a:tailEnd type="triangle" w="med" len="med"/>
            </a:ln>
            <a:effectLst/>
          </p:spPr>
          <p:txBody>
            <a:bodyPr lIns="92075" tIns="46038" rIns="92075" bIns="46038" anchor="ctr"/>
            <a:lstStyle/>
            <a:p>
              <a:pPr>
                <a:defRPr/>
              </a:pPr>
              <a:endParaRPr lang="en-US">
                <a:solidFill>
                  <a:srgbClr val="FFFF00"/>
                </a:solidFill>
                <a:cs typeface="Arial" pitchFamily="34" charset="0"/>
              </a:endParaRPr>
            </a:p>
          </p:txBody>
        </p:sp>
        <p:sp>
          <p:nvSpPr>
            <p:cNvPr id="18444" name="Rectangle 42"/>
            <p:cNvSpPr>
              <a:spLocks noChangeArrowheads="1"/>
            </p:cNvSpPr>
            <p:nvPr/>
          </p:nvSpPr>
          <p:spPr bwMode="auto">
            <a:xfrm>
              <a:off x="2412" y="2258"/>
              <a:ext cx="581"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1" hangingPunct="1"/>
              <a:r>
                <a:rPr lang="de-DE" sz="1600" dirty="0">
                  <a:solidFill>
                    <a:srgbClr val="000000"/>
                  </a:solidFill>
                  <a:effectLst/>
                  <a:cs typeface="Arial" pitchFamily="34" charset="0"/>
                </a:rPr>
                <a:t>&lt; 100ns</a:t>
              </a:r>
            </a:p>
          </p:txBody>
        </p:sp>
      </p:grpSp>
      <p:grpSp>
        <p:nvGrpSpPr>
          <p:cNvPr id="35" name="Group 10"/>
          <p:cNvGrpSpPr>
            <a:grpSpLocks/>
          </p:cNvGrpSpPr>
          <p:nvPr/>
        </p:nvGrpSpPr>
        <p:grpSpPr bwMode="auto">
          <a:xfrm>
            <a:off x="5522913" y="4086225"/>
            <a:ext cx="692150" cy="1600200"/>
            <a:chOff x="2880" y="1968"/>
            <a:chExt cx="436" cy="1008"/>
          </a:xfrm>
        </p:grpSpPr>
        <p:sp>
          <p:nvSpPr>
            <p:cNvPr id="36" name="Line 11"/>
            <p:cNvSpPr>
              <a:spLocks noChangeShapeType="1"/>
            </p:cNvSpPr>
            <p:nvPr/>
          </p:nvSpPr>
          <p:spPr bwMode="auto">
            <a:xfrm rot="5400000" flipV="1">
              <a:off x="2376" y="2472"/>
              <a:ext cx="1008" cy="0"/>
            </a:xfrm>
            <a:prstGeom prst="line">
              <a:avLst/>
            </a:prstGeom>
            <a:noFill/>
            <a:ln w="28575">
              <a:solidFill>
                <a:schemeClr val="bg2"/>
              </a:solidFill>
              <a:round/>
              <a:headEnd/>
              <a:tailEnd type="triangle" w="med" len="med"/>
            </a:ln>
            <a:effectLst/>
          </p:spPr>
          <p:txBody>
            <a:bodyPr wrap="none" anchor="ctr"/>
            <a:lstStyle/>
            <a:p>
              <a:pPr>
                <a:defRPr/>
              </a:pPr>
              <a:endParaRPr lang="en-US">
                <a:solidFill>
                  <a:srgbClr val="FFFF00"/>
                </a:solidFill>
              </a:endParaRPr>
            </a:p>
          </p:txBody>
        </p:sp>
        <p:sp>
          <p:nvSpPr>
            <p:cNvPr id="37" name="Rectangle 12"/>
            <p:cNvSpPr>
              <a:spLocks noChangeArrowheads="1"/>
            </p:cNvSpPr>
            <p:nvPr/>
          </p:nvSpPr>
          <p:spPr bwMode="auto">
            <a:xfrm>
              <a:off x="2906" y="2287"/>
              <a:ext cx="4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de-DE" sz="2400">
                  <a:solidFill>
                    <a:srgbClr val="000000"/>
                  </a:solidFill>
                  <a:latin typeface="Symbol" pitchFamily="18" charset="2"/>
                </a:rPr>
                <a:t>l</a:t>
              </a:r>
              <a:r>
                <a:rPr lang="de-DE" sz="2400" baseline="-25000">
                  <a:solidFill>
                    <a:srgbClr val="000000"/>
                  </a:solidFill>
                </a:rPr>
                <a:t>OP</a:t>
              </a:r>
            </a:p>
          </p:txBody>
        </p:sp>
      </p:grpSp>
      <p:grpSp>
        <p:nvGrpSpPr>
          <p:cNvPr id="38" name="Group 13"/>
          <p:cNvGrpSpPr>
            <a:grpSpLocks/>
          </p:cNvGrpSpPr>
          <p:nvPr/>
        </p:nvGrpSpPr>
        <p:grpSpPr bwMode="auto">
          <a:xfrm>
            <a:off x="3348038" y="3124200"/>
            <a:ext cx="2755900" cy="1003300"/>
            <a:chOff x="1487" y="1346"/>
            <a:chExt cx="1736" cy="632"/>
          </a:xfrm>
        </p:grpSpPr>
        <p:grpSp>
          <p:nvGrpSpPr>
            <p:cNvPr id="39" name="Group 14"/>
            <p:cNvGrpSpPr>
              <a:grpSpLocks/>
            </p:cNvGrpSpPr>
            <p:nvPr/>
          </p:nvGrpSpPr>
          <p:grpSpPr bwMode="auto">
            <a:xfrm>
              <a:off x="2532" y="1346"/>
              <a:ext cx="691" cy="632"/>
              <a:chOff x="2532" y="1346"/>
              <a:chExt cx="691" cy="632"/>
            </a:xfrm>
          </p:grpSpPr>
          <p:sp>
            <p:nvSpPr>
              <p:cNvPr id="42" name="Text Box 15"/>
              <p:cNvSpPr txBox="1">
                <a:spLocks noChangeArrowheads="1"/>
              </p:cNvSpPr>
              <p:nvPr/>
            </p:nvSpPr>
            <p:spPr bwMode="auto">
              <a:xfrm>
                <a:off x="2532" y="1766"/>
                <a:ext cx="69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wrap="none" anchor="ctr">
                <a:spAutoFit/>
              </a:bodyPr>
              <a:lstStyle>
                <a:lvl1pPr eaLnBrk="0" hangingPunct="0">
                  <a:defRPr sz="1500">
                    <a:solidFill>
                      <a:schemeClr val="folHlink"/>
                    </a:solidFill>
                    <a:latin typeface="Arial" pitchFamily="34" charset="0"/>
                    <a:cs typeface="Arial" pitchFamily="34" charset="0"/>
                  </a:defRPr>
                </a:lvl1pPr>
                <a:lvl2pPr marL="742950" indent="-285750" eaLnBrk="0" hangingPunct="0">
                  <a:defRPr sz="1500">
                    <a:solidFill>
                      <a:schemeClr val="folHlink"/>
                    </a:solidFill>
                    <a:latin typeface="Arial" pitchFamily="34" charset="0"/>
                    <a:cs typeface="Arial" pitchFamily="34" charset="0"/>
                  </a:defRPr>
                </a:lvl2pPr>
                <a:lvl3pPr marL="1143000" indent="-228600" eaLnBrk="0" hangingPunct="0">
                  <a:defRPr sz="1500">
                    <a:solidFill>
                      <a:schemeClr val="folHlink"/>
                    </a:solidFill>
                    <a:latin typeface="Arial" pitchFamily="34" charset="0"/>
                    <a:cs typeface="Arial" pitchFamily="34" charset="0"/>
                  </a:defRPr>
                </a:lvl3pPr>
                <a:lvl4pPr marL="1600200" indent="-228600" eaLnBrk="0" hangingPunct="0">
                  <a:defRPr sz="1500">
                    <a:solidFill>
                      <a:schemeClr val="folHlink"/>
                    </a:solidFill>
                    <a:latin typeface="Arial" pitchFamily="34" charset="0"/>
                    <a:cs typeface="Arial" pitchFamily="34" charset="0"/>
                  </a:defRPr>
                </a:lvl4pPr>
                <a:lvl5pPr marL="2057400" indent="-228600" eaLnBrk="0" hangingPunct="0">
                  <a:defRPr sz="1500">
                    <a:solidFill>
                      <a:schemeClr val="folHlink"/>
                    </a:solidFill>
                    <a:latin typeface="Arial" pitchFamily="34" charset="0"/>
                    <a:cs typeface="Arial" pitchFamily="34" charset="0"/>
                  </a:defRPr>
                </a:lvl5pPr>
                <a:lvl6pPr marL="2514600" indent="-228600" eaLnBrk="0" fontAlgn="base" hangingPunct="0">
                  <a:spcBef>
                    <a:spcPct val="0"/>
                  </a:spcBef>
                  <a:spcAft>
                    <a:spcPct val="0"/>
                  </a:spcAft>
                  <a:defRPr sz="1500">
                    <a:solidFill>
                      <a:schemeClr val="folHlink"/>
                    </a:solidFill>
                    <a:latin typeface="Arial" pitchFamily="34" charset="0"/>
                    <a:cs typeface="Arial" pitchFamily="34" charset="0"/>
                  </a:defRPr>
                </a:lvl6pPr>
                <a:lvl7pPr marL="2971800" indent="-228600" eaLnBrk="0" fontAlgn="base" hangingPunct="0">
                  <a:spcBef>
                    <a:spcPct val="0"/>
                  </a:spcBef>
                  <a:spcAft>
                    <a:spcPct val="0"/>
                  </a:spcAft>
                  <a:defRPr sz="1500">
                    <a:solidFill>
                      <a:schemeClr val="folHlink"/>
                    </a:solidFill>
                    <a:latin typeface="Arial" pitchFamily="34" charset="0"/>
                    <a:cs typeface="Arial" pitchFamily="34" charset="0"/>
                  </a:defRPr>
                </a:lvl7pPr>
                <a:lvl8pPr marL="3429000" indent="-228600" eaLnBrk="0" fontAlgn="base" hangingPunct="0">
                  <a:spcBef>
                    <a:spcPct val="0"/>
                  </a:spcBef>
                  <a:spcAft>
                    <a:spcPct val="0"/>
                  </a:spcAft>
                  <a:defRPr sz="1500">
                    <a:solidFill>
                      <a:schemeClr val="folHlink"/>
                    </a:solidFill>
                    <a:latin typeface="Arial" pitchFamily="34" charset="0"/>
                    <a:cs typeface="Arial" pitchFamily="34" charset="0"/>
                  </a:defRPr>
                </a:lvl8pPr>
                <a:lvl9pPr marL="3886200" indent="-228600" eaLnBrk="0" fontAlgn="base" hangingPunct="0">
                  <a:spcBef>
                    <a:spcPct val="0"/>
                  </a:spcBef>
                  <a:spcAft>
                    <a:spcPct val="0"/>
                  </a:spcAft>
                  <a:defRPr sz="1500">
                    <a:solidFill>
                      <a:schemeClr val="folHlink"/>
                    </a:solidFill>
                    <a:latin typeface="Arial" pitchFamily="34" charset="0"/>
                    <a:cs typeface="Arial" pitchFamily="34" charset="0"/>
                  </a:defRPr>
                </a:lvl9pPr>
              </a:lstStyle>
              <a:p>
                <a:r>
                  <a:rPr lang="en-US" sz="1600">
                    <a:solidFill>
                      <a:srgbClr val="000000"/>
                    </a:solidFill>
                    <a:latin typeface="Times New Roman" pitchFamily="18" charset="0"/>
                  </a:rPr>
                  <a:t>ortho (J=1)</a:t>
                </a:r>
              </a:p>
            </p:txBody>
          </p:sp>
          <p:grpSp>
            <p:nvGrpSpPr>
              <p:cNvPr id="43" name="Group 16"/>
              <p:cNvGrpSpPr>
                <a:grpSpLocks/>
              </p:cNvGrpSpPr>
              <p:nvPr/>
            </p:nvGrpSpPr>
            <p:grpSpPr bwMode="auto">
              <a:xfrm>
                <a:off x="2622" y="1346"/>
                <a:ext cx="462" cy="432"/>
                <a:chOff x="2622" y="1346"/>
                <a:chExt cx="462" cy="432"/>
              </a:xfrm>
            </p:grpSpPr>
            <p:sp>
              <p:nvSpPr>
                <p:cNvPr id="44" name="Oval 17"/>
                <p:cNvSpPr>
                  <a:spLocks noChangeArrowheads="1"/>
                </p:cNvSpPr>
                <p:nvPr/>
              </p:nvSpPr>
              <p:spPr bwMode="auto">
                <a:xfrm>
                  <a:off x="2652" y="1346"/>
                  <a:ext cx="432" cy="432"/>
                </a:xfrm>
                <a:prstGeom prst="ellipse">
                  <a:avLst/>
                </a:prstGeom>
                <a:solidFill>
                  <a:srgbClr val="009900"/>
                </a:solidFill>
                <a:ln w="19050">
                  <a:solidFill>
                    <a:schemeClr val="bg2"/>
                  </a:solidFill>
                  <a:round/>
                  <a:headEnd/>
                  <a:tailEnd/>
                </a:ln>
                <a:effectLst/>
              </p:spPr>
              <p:txBody>
                <a:bodyPr wrap="none" anchor="ctr"/>
                <a:lstStyle/>
                <a:p>
                  <a:pPr>
                    <a:defRPr/>
                  </a:pPr>
                  <a:endParaRPr lang="en-US">
                    <a:solidFill>
                      <a:srgbClr val="FFFF00"/>
                    </a:solidFill>
                  </a:endParaRPr>
                </a:p>
              </p:txBody>
            </p:sp>
            <p:sp>
              <p:nvSpPr>
                <p:cNvPr id="45" name="Text Box 18"/>
                <p:cNvSpPr txBox="1">
                  <a:spLocks noChangeArrowheads="1"/>
                </p:cNvSpPr>
                <p:nvPr/>
              </p:nvSpPr>
              <p:spPr bwMode="auto">
                <a:xfrm>
                  <a:off x="2622" y="1376"/>
                  <a:ext cx="4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wrap="none" anchor="ctr">
                  <a:spAutoFit/>
                </a:bodyPr>
                <a:lstStyle>
                  <a:lvl1pPr eaLnBrk="0" hangingPunct="0">
                    <a:defRPr sz="1500">
                      <a:solidFill>
                        <a:schemeClr val="folHlink"/>
                      </a:solidFill>
                      <a:latin typeface="Arial" pitchFamily="34" charset="0"/>
                      <a:cs typeface="Arial" pitchFamily="34" charset="0"/>
                    </a:defRPr>
                  </a:lvl1pPr>
                  <a:lvl2pPr marL="742950" indent="-285750" eaLnBrk="0" hangingPunct="0">
                    <a:defRPr sz="1500">
                      <a:solidFill>
                        <a:schemeClr val="folHlink"/>
                      </a:solidFill>
                      <a:latin typeface="Arial" pitchFamily="34" charset="0"/>
                      <a:cs typeface="Arial" pitchFamily="34" charset="0"/>
                    </a:defRPr>
                  </a:lvl2pPr>
                  <a:lvl3pPr marL="1143000" indent="-228600" eaLnBrk="0" hangingPunct="0">
                    <a:defRPr sz="1500">
                      <a:solidFill>
                        <a:schemeClr val="folHlink"/>
                      </a:solidFill>
                      <a:latin typeface="Arial" pitchFamily="34" charset="0"/>
                      <a:cs typeface="Arial" pitchFamily="34" charset="0"/>
                    </a:defRPr>
                  </a:lvl3pPr>
                  <a:lvl4pPr marL="1600200" indent="-228600" eaLnBrk="0" hangingPunct="0">
                    <a:defRPr sz="1500">
                      <a:solidFill>
                        <a:schemeClr val="folHlink"/>
                      </a:solidFill>
                      <a:latin typeface="Arial" pitchFamily="34" charset="0"/>
                      <a:cs typeface="Arial" pitchFamily="34" charset="0"/>
                    </a:defRPr>
                  </a:lvl4pPr>
                  <a:lvl5pPr marL="2057400" indent="-228600" eaLnBrk="0" hangingPunct="0">
                    <a:defRPr sz="1500">
                      <a:solidFill>
                        <a:schemeClr val="folHlink"/>
                      </a:solidFill>
                      <a:latin typeface="Arial" pitchFamily="34" charset="0"/>
                      <a:cs typeface="Arial" pitchFamily="34" charset="0"/>
                    </a:defRPr>
                  </a:lvl5pPr>
                  <a:lvl6pPr marL="2514600" indent="-228600" eaLnBrk="0" fontAlgn="base" hangingPunct="0">
                    <a:spcBef>
                      <a:spcPct val="0"/>
                    </a:spcBef>
                    <a:spcAft>
                      <a:spcPct val="0"/>
                    </a:spcAft>
                    <a:defRPr sz="1500">
                      <a:solidFill>
                        <a:schemeClr val="folHlink"/>
                      </a:solidFill>
                      <a:latin typeface="Arial" pitchFamily="34" charset="0"/>
                      <a:cs typeface="Arial" pitchFamily="34" charset="0"/>
                    </a:defRPr>
                  </a:lvl6pPr>
                  <a:lvl7pPr marL="2971800" indent="-228600" eaLnBrk="0" fontAlgn="base" hangingPunct="0">
                    <a:spcBef>
                      <a:spcPct val="0"/>
                    </a:spcBef>
                    <a:spcAft>
                      <a:spcPct val="0"/>
                    </a:spcAft>
                    <a:defRPr sz="1500">
                      <a:solidFill>
                        <a:schemeClr val="folHlink"/>
                      </a:solidFill>
                      <a:latin typeface="Arial" pitchFamily="34" charset="0"/>
                      <a:cs typeface="Arial" pitchFamily="34" charset="0"/>
                    </a:defRPr>
                  </a:lvl7pPr>
                  <a:lvl8pPr marL="3429000" indent="-228600" eaLnBrk="0" fontAlgn="base" hangingPunct="0">
                    <a:spcBef>
                      <a:spcPct val="0"/>
                    </a:spcBef>
                    <a:spcAft>
                      <a:spcPct val="0"/>
                    </a:spcAft>
                    <a:defRPr sz="1500">
                      <a:solidFill>
                        <a:schemeClr val="folHlink"/>
                      </a:solidFill>
                      <a:latin typeface="Arial" pitchFamily="34" charset="0"/>
                      <a:cs typeface="Arial" pitchFamily="34" charset="0"/>
                    </a:defRPr>
                  </a:lvl8pPr>
                  <a:lvl9pPr marL="3886200" indent="-228600" eaLnBrk="0" fontAlgn="base" hangingPunct="0">
                    <a:spcBef>
                      <a:spcPct val="0"/>
                    </a:spcBef>
                    <a:spcAft>
                      <a:spcPct val="0"/>
                    </a:spcAft>
                    <a:defRPr sz="1500">
                      <a:solidFill>
                        <a:schemeClr val="folHlink"/>
                      </a:solidFill>
                      <a:latin typeface="Arial" pitchFamily="34" charset="0"/>
                      <a:cs typeface="Arial" pitchFamily="34" charset="0"/>
                    </a:defRPr>
                  </a:lvl9pPr>
                </a:lstStyle>
                <a:p>
                  <a:r>
                    <a:rPr lang="en-US" sz="2400" i="1">
                      <a:solidFill>
                        <a:srgbClr val="FFFFFF"/>
                      </a:solidFill>
                      <a:latin typeface="Times New Roman" pitchFamily="18" charset="0"/>
                    </a:rPr>
                    <a:t> ppμ</a:t>
                  </a:r>
                  <a:endParaRPr lang="en-US" sz="2400">
                    <a:solidFill>
                      <a:srgbClr val="FFFFFF"/>
                    </a:solidFill>
                    <a:latin typeface="Times New Roman" pitchFamily="18" charset="0"/>
                  </a:endParaRPr>
                </a:p>
              </p:txBody>
            </p:sp>
          </p:grpSp>
        </p:grpSp>
        <p:sp>
          <p:nvSpPr>
            <p:cNvPr id="40" name="Line 19"/>
            <p:cNvSpPr>
              <a:spLocks noChangeShapeType="1"/>
            </p:cNvSpPr>
            <p:nvPr/>
          </p:nvSpPr>
          <p:spPr bwMode="auto">
            <a:xfrm rot="19899179" flipV="1">
              <a:off x="1487" y="1920"/>
              <a:ext cx="1200" cy="0"/>
            </a:xfrm>
            <a:prstGeom prst="line">
              <a:avLst/>
            </a:prstGeom>
            <a:noFill/>
            <a:ln w="28575">
              <a:solidFill>
                <a:schemeClr val="bg2"/>
              </a:solidFill>
              <a:round/>
              <a:headEnd/>
              <a:tailEnd type="triangle" w="med" len="med"/>
            </a:ln>
            <a:effectLst/>
          </p:spPr>
          <p:txBody>
            <a:bodyPr wrap="none" anchor="ctr"/>
            <a:lstStyle/>
            <a:p>
              <a:pPr>
                <a:defRPr/>
              </a:pPr>
              <a:endParaRPr lang="en-US">
                <a:solidFill>
                  <a:srgbClr val="FFFF00"/>
                </a:solidFill>
              </a:endParaRPr>
            </a:p>
          </p:txBody>
        </p:sp>
        <p:sp>
          <p:nvSpPr>
            <p:cNvPr id="41" name="Rectangle 20"/>
            <p:cNvSpPr>
              <a:spLocks noChangeArrowheads="1"/>
            </p:cNvSpPr>
            <p:nvPr/>
          </p:nvSpPr>
          <p:spPr bwMode="auto">
            <a:xfrm>
              <a:off x="1751" y="1592"/>
              <a:ext cx="504" cy="291"/>
            </a:xfrm>
            <a:prstGeom prst="rect">
              <a:avLst/>
            </a:prstGeom>
            <a:noFill/>
            <a:ln w="9525">
              <a:noFill/>
              <a:miter lim="800000"/>
              <a:headEnd/>
              <a:tailEnd/>
            </a:ln>
            <a:effectLst/>
          </p:spPr>
          <p:txBody>
            <a:bodyPr wrap="none" lIns="92075" tIns="46038" rIns="92075" bIns="46038">
              <a:spAutoFit/>
            </a:bodyPr>
            <a:lstStyle/>
            <a:p>
              <a:pPr>
                <a:defRPr/>
              </a:pPr>
              <a:r>
                <a:rPr lang="en-US" sz="2400" b="1">
                  <a:solidFill>
                    <a:srgbClr val="F45A00"/>
                  </a:solidFill>
                  <a:effectLst>
                    <a:outerShdw blurRad="38100" dist="38100" dir="2700000" algn="tl">
                      <a:srgbClr val="000000"/>
                    </a:outerShdw>
                  </a:effectLst>
                  <a:latin typeface="Symbol" pitchFamily="18" charset="2"/>
                </a:rPr>
                <a:t>f</a:t>
              </a:r>
              <a:r>
                <a:rPr lang="de-DE" sz="2400">
                  <a:solidFill>
                    <a:srgbClr val="000000"/>
                  </a:solidFill>
                  <a:latin typeface="Symbol" pitchFamily="18" charset="2"/>
                </a:rPr>
                <a:t>l</a:t>
              </a:r>
              <a:r>
                <a:rPr lang="de-DE" sz="2400" baseline="-25000">
                  <a:solidFill>
                    <a:srgbClr val="000000"/>
                  </a:solidFill>
                </a:rPr>
                <a:t>OF</a:t>
              </a:r>
            </a:p>
          </p:txBody>
        </p:sp>
      </p:grpSp>
      <p:grpSp>
        <p:nvGrpSpPr>
          <p:cNvPr id="46" name="Group 21"/>
          <p:cNvGrpSpPr>
            <a:grpSpLocks/>
          </p:cNvGrpSpPr>
          <p:nvPr/>
        </p:nvGrpSpPr>
        <p:grpSpPr bwMode="auto">
          <a:xfrm>
            <a:off x="3349628" y="5435600"/>
            <a:ext cx="2713037" cy="1390650"/>
            <a:chOff x="1488" y="2792"/>
            <a:chExt cx="1709" cy="876"/>
          </a:xfrm>
        </p:grpSpPr>
        <p:grpSp>
          <p:nvGrpSpPr>
            <p:cNvPr id="47" name="Group 22"/>
            <p:cNvGrpSpPr>
              <a:grpSpLocks/>
            </p:cNvGrpSpPr>
            <p:nvPr/>
          </p:nvGrpSpPr>
          <p:grpSpPr bwMode="auto">
            <a:xfrm>
              <a:off x="2556" y="3024"/>
              <a:ext cx="641" cy="644"/>
              <a:chOff x="2556" y="3024"/>
              <a:chExt cx="641" cy="644"/>
            </a:xfrm>
          </p:grpSpPr>
          <p:sp>
            <p:nvSpPr>
              <p:cNvPr id="50" name="Text Box 23"/>
              <p:cNvSpPr txBox="1">
                <a:spLocks noChangeArrowheads="1"/>
              </p:cNvSpPr>
              <p:nvPr/>
            </p:nvSpPr>
            <p:spPr bwMode="auto">
              <a:xfrm>
                <a:off x="2556" y="3456"/>
                <a:ext cx="64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wrap="none" anchor="ctr">
                <a:spAutoFit/>
              </a:bodyPr>
              <a:lstStyle>
                <a:lvl1pPr eaLnBrk="0" hangingPunct="0">
                  <a:defRPr sz="1500">
                    <a:solidFill>
                      <a:schemeClr val="folHlink"/>
                    </a:solidFill>
                    <a:latin typeface="Arial" pitchFamily="34" charset="0"/>
                    <a:cs typeface="Arial" pitchFamily="34" charset="0"/>
                  </a:defRPr>
                </a:lvl1pPr>
                <a:lvl2pPr marL="742950" indent="-285750" eaLnBrk="0" hangingPunct="0">
                  <a:defRPr sz="1500">
                    <a:solidFill>
                      <a:schemeClr val="folHlink"/>
                    </a:solidFill>
                    <a:latin typeface="Arial" pitchFamily="34" charset="0"/>
                    <a:cs typeface="Arial" pitchFamily="34" charset="0"/>
                  </a:defRPr>
                </a:lvl2pPr>
                <a:lvl3pPr marL="1143000" indent="-228600" eaLnBrk="0" hangingPunct="0">
                  <a:defRPr sz="1500">
                    <a:solidFill>
                      <a:schemeClr val="folHlink"/>
                    </a:solidFill>
                    <a:latin typeface="Arial" pitchFamily="34" charset="0"/>
                    <a:cs typeface="Arial" pitchFamily="34" charset="0"/>
                  </a:defRPr>
                </a:lvl3pPr>
                <a:lvl4pPr marL="1600200" indent="-228600" eaLnBrk="0" hangingPunct="0">
                  <a:defRPr sz="1500">
                    <a:solidFill>
                      <a:schemeClr val="folHlink"/>
                    </a:solidFill>
                    <a:latin typeface="Arial" pitchFamily="34" charset="0"/>
                    <a:cs typeface="Arial" pitchFamily="34" charset="0"/>
                  </a:defRPr>
                </a:lvl4pPr>
                <a:lvl5pPr marL="2057400" indent="-228600" eaLnBrk="0" hangingPunct="0">
                  <a:defRPr sz="1500">
                    <a:solidFill>
                      <a:schemeClr val="folHlink"/>
                    </a:solidFill>
                    <a:latin typeface="Arial" pitchFamily="34" charset="0"/>
                    <a:cs typeface="Arial" pitchFamily="34" charset="0"/>
                  </a:defRPr>
                </a:lvl5pPr>
                <a:lvl6pPr marL="2514600" indent="-228600" eaLnBrk="0" fontAlgn="base" hangingPunct="0">
                  <a:spcBef>
                    <a:spcPct val="0"/>
                  </a:spcBef>
                  <a:spcAft>
                    <a:spcPct val="0"/>
                  </a:spcAft>
                  <a:defRPr sz="1500">
                    <a:solidFill>
                      <a:schemeClr val="folHlink"/>
                    </a:solidFill>
                    <a:latin typeface="Arial" pitchFamily="34" charset="0"/>
                    <a:cs typeface="Arial" pitchFamily="34" charset="0"/>
                  </a:defRPr>
                </a:lvl6pPr>
                <a:lvl7pPr marL="2971800" indent="-228600" eaLnBrk="0" fontAlgn="base" hangingPunct="0">
                  <a:spcBef>
                    <a:spcPct val="0"/>
                  </a:spcBef>
                  <a:spcAft>
                    <a:spcPct val="0"/>
                  </a:spcAft>
                  <a:defRPr sz="1500">
                    <a:solidFill>
                      <a:schemeClr val="folHlink"/>
                    </a:solidFill>
                    <a:latin typeface="Arial" pitchFamily="34" charset="0"/>
                    <a:cs typeface="Arial" pitchFamily="34" charset="0"/>
                  </a:defRPr>
                </a:lvl7pPr>
                <a:lvl8pPr marL="3429000" indent="-228600" eaLnBrk="0" fontAlgn="base" hangingPunct="0">
                  <a:spcBef>
                    <a:spcPct val="0"/>
                  </a:spcBef>
                  <a:spcAft>
                    <a:spcPct val="0"/>
                  </a:spcAft>
                  <a:defRPr sz="1500">
                    <a:solidFill>
                      <a:schemeClr val="folHlink"/>
                    </a:solidFill>
                    <a:latin typeface="Arial" pitchFamily="34" charset="0"/>
                    <a:cs typeface="Arial" pitchFamily="34" charset="0"/>
                  </a:defRPr>
                </a:lvl8pPr>
                <a:lvl9pPr marL="3886200" indent="-228600" eaLnBrk="0" fontAlgn="base" hangingPunct="0">
                  <a:spcBef>
                    <a:spcPct val="0"/>
                  </a:spcBef>
                  <a:spcAft>
                    <a:spcPct val="0"/>
                  </a:spcAft>
                  <a:defRPr sz="1500">
                    <a:solidFill>
                      <a:schemeClr val="folHlink"/>
                    </a:solidFill>
                    <a:latin typeface="Arial" pitchFamily="34" charset="0"/>
                    <a:cs typeface="Arial" pitchFamily="34" charset="0"/>
                  </a:defRPr>
                </a:lvl9pPr>
              </a:lstStyle>
              <a:p>
                <a:r>
                  <a:rPr lang="en-US" sz="1600">
                    <a:solidFill>
                      <a:srgbClr val="000000"/>
                    </a:solidFill>
                    <a:latin typeface="Times New Roman" pitchFamily="18" charset="0"/>
                  </a:rPr>
                  <a:t>para (J=0)</a:t>
                </a:r>
              </a:p>
            </p:txBody>
          </p:sp>
          <p:grpSp>
            <p:nvGrpSpPr>
              <p:cNvPr id="51" name="Group 24"/>
              <p:cNvGrpSpPr>
                <a:grpSpLocks/>
              </p:cNvGrpSpPr>
              <p:nvPr/>
            </p:nvGrpSpPr>
            <p:grpSpPr bwMode="auto">
              <a:xfrm>
                <a:off x="2652" y="3024"/>
                <a:ext cx="456" cy="432"/>
                <a:chOff x="3582" y="1410"/>
                <a:chExt cx="456" cy="432"/>
              </a:xfrm>
            </p:grpSpPr>
            <p:sp>
              <p:nvSpPr>
                <p:cNvPr id="52" name="Oval 25"/>
                <p:cNvSpPr>
                  <a:spLocks noChangeArrowheads="1"/>
                </p:cNvSpPr>
                <p:nvPr/>
              </p:nvSpPr>
              <p:spPr bwMode="auto">
                <a:xfrm>
                  <a:off x="3606" y="1410"/>
                  <a:ext cx="432" cy="432"/>
                </a:xfrm>
                <a:prstGeom prst="ellipse">
                  <a:avLst/>
                </a:prstGeom>
                <a:solidFill>
                  <a:srgbClr val="FF0000"/>
                </a:solidFill>
                <a:ln w="19050">
                  <a:solidFill>
                    <a:schemeClr val="bg2"/>
                  </a:solidFill>
                  <a:round/>
                  <a:headEnd/>
                  <a:tailEnd/>
                </a:ln>
                <a:effectLst/>
              </p:spPr>
              <p:txBody>
                <a:bodyPr wrap="none" anchor="ctr"/>
                <a:lstStyle/>
                <a:p>
                  <a:pPr>
                    <a:defRPr/>
                  </a:pPr>
                  <a:endParaRPr lang="de-DE" sz="4000">
                    <a:solidFill>
                      <a:srgbClr val="FFFF00"/>
                    </a:solidFill>
                    <a:effectLst>
                      <a:outerShdw blurRad="38100" dist="38100" dir="2700000" algn="tl">
                        <a:srgbClr val="000000"/>
                      </a:outerShdw>
                    </a:effectLst>
                  </a:endParaRPr>
                </a:p>
              </p:txBody>
            </p:sp>
            <p:sp>
              <p:nvSpPr>
                <p:cNvPr id="53" name="Text Box 26"/>
                <p:cNvSpPr txBox="1">
                  <a:spLocks noChangeArrowheads="1"/>
                </p:cNvSpPr>
                <p:nvPr/>
              </p:nvSpPr>
              <p:spPr bwMode="auto">
                <a:xfrm>
                  <a:off x="3582" y="1458"/>
                  <a:ext cx="4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wrap="none" anchor="ctr">
                  <a:spAutoFit/>
                </a:bodyPr>
                <a:lstStyle>
                  <a:lvl1pPr eaLnBrk="0" hangingPunct="0">
                    <a:defRPr sz="1500">
                      <a:solidFill>
                        <a:schemeClr val="folHlink"/>
                      </a:solidFill>
                      <a:latin typeface="Arial" pitchFamily="34" charset="0"/>
                      <a:cs typeface="Arial" pitchFamily="34" charset="0"/>
                    </a:defRPr>
                  </a:lvl1pPr>
                  <a:lvl2pPr marL="742950" indent="-285750" eaLnBrk="0" hangingPunct="0">
                    <a:defRPr sz="1500">
                      <a:solidFill>
                        <a:schemeClr val="folHlink"/>
                      </a:solidFill>
                      <a:latin typeface="Arial" pitchFamily="34" charset="0"/>
                      <a:cs typeface="Arial" pitchFamily="34" charset="0"/>
                    </a:defRPr>
                  </a:lvl2pPr>
                  <a:lvl3pPr marL="1143000" indent="-228600" eaLnBrk="0" hangingPunct="0">
                    <a:defRPr sz="1500">
                      <a:solidFill>
                        <a:schemeClr val="folHlink"/>
                      </a:solidFill>
                      <a:latin typeface="Arial" pitchFamily="34" charset="0"/>
                      <a:cs typeface="Arial" pitchFamily="34" charset="0"/>
                    </a:defRPr>
                  </a:lvl3pPr>
                  <a:lvl4pPr marL="1600200" indent="-228600" eaLnBrk="0" hangingPunct="0">
                    <a:defRPr sz="1500">
                      <a:solidFill>
                        <a:schemeClr val="folHlink"/>
                      </a:solidFill>
                      <a:latin typeface="Arial" pitchFamily="34" charset="0"/>
                      <a:cs typeface="Arial" pitchFamily="34" charset="0"/>
                    </a:defRPr>
                  </a:lvl4pPr>
                  <a:lvl5pPr marL="2057400" indent="-228600" eaLnBrk="0" hangingPunct="0">
                    <a:defRPr sz="1500">
                      <a:solidFill>
                        <a:schemeClr val="folHlink"/>
                      </a:solidFill>
                      <a:latin typeface="Arial" pitchFamily="34" charset="0"/>
                      <a:cs typeface="Arial" pitchFamily="34" charset="0"/>
                    </a:defRPr>
                  </a:lvl5pPr>
                  <a:lvl6pPr marL="2514600" indent="-228600" eaLnBrk="0" fontAlgn="base" hangingPunct="0">
                    <a:spcBef>
                      <a:spcPct val="0"/>
                    </a:spcBef>
                    <a:spcAft>
                      <a:spcPct val="0"/>
                    </a:spcAft>
                    <a:defRPr sz="1500">
                      <a:solidFill>
                        <a:schemeClr val="folHlink"/>
                      </a:solidFill>
                      <a:latin typeface="Arial" pitchFamily="34" charset="0"/>
                      <a:cs typeface="Arial" pitchFamily="34" charset="0"/>
                    </a:defRPr>
                  </a:lvl6pPr>
                  <a:lvl7pPr marL="2971800" indent="-228600" eaLnBrk="0" fontAlgn="base" hangingPunct="0">
                    <a:spcBef>
                      <a:spcPct val="0"/>
                    </a:spcBef>
                    <a:spcAft>
                      <a:spcPct val="0"/>
                    </a:spcAft>
                    <a:defRPr sz="1500">
                      <a:solidFill>
                        <a:schemeClr val="folHlink"/>
                      </a:solidFill>
                      <a:latin typeface="Arial" pitchFamily="34" charset="0"/>
                      <a:cs typeface="Arial" pitchFamily="34" charset="0"/>
                    </a:defRPr>
                  </a:lvl7pPr>
                  <a:lvl8pPr marL="3429000" indent="-228600" eaLnBrk="0" fontAlgn="base" hangingPunct="0">
                    <a:spcBef>
                      <a:spcPct val="0"/>
                    </a:spcBef>
                    <a:spcAft>
                      <a:spcPct val="0"/>
                    </a:spcAft>
                    <a:defRPr sz="1500">
                      <a:solidFill>
                        <a:schemeClr val="folHlink"/>
                      </a:solidFill>
                      <a:latin typeface="Arial" pitchFamily="34" charset="0"/>
                      <a:cs typeface="Arial" pitchFamily="34" charset="0"/>
                    </a:defRPr>
                  </a:lvl8pPr>
                  <a:lvl9pPr marL="3886200" indent="-228600" eaLnBrk="0" fontAlgn="base" hangingPunct="0">
                    <a:spcBef>
                      <a:spcPct val="0"/>
                    </a:spcBef>
                    <a:spcAft>
                      <a:spcPct val="0"/>
                    </a:spcAft>
                    <a:defRPr sz="1500">
                      <a:solidFill>
                        <a:schemeClr val="folHlink"/>
                      </a:solidFill>
                      <a:latin typeface="Arial" pitchFamily="34" charset="0"/>
                      <a:cs typeface="Arial" pitchFamily="34" charset="0"/>
                    </a:defRPr>
                  </a:lvl9pPr>
                </a:lstStyle>
                <a:p>
                  <a:r>
                    <a:rPr lang="en-US" sz="2400" i="1">
                      <a:solidFill>
                        <a:srgbClr val="FFFFFF"/>
                      </a:solidFill>
                      <a:latin typeface="Times New Roman" pitchFamily="18" charset="0"/>
                    </a:rPr>
                    <a:t> ppμ</a:t>
                  </a:r>
                  <a:endParaRPr lang="en-US" sz="2400">
                    <a:solidFill>
                      <a:srgbClr val="FFFFFF"/>
                    </a:solidFill>
                    <a:latin typeface="Times New Roman" pitchFamily="18" charset="0"/>
                  </a:endParaRPr>
                </a:p>
              </p:txBody>
            </p:sp>
          </p:grpSp>
        </p:grpSp>
        <p:sp>
          <p:nvSpPr>
            <p:cNvPr id="48" name="Line 27"/>
            <p:cNvSpPr>
              <a:spLocks noChangeShapeType="1"/>
            </p:cNvSpPr>
            <p:nvPr/>
          </p:nvSpPr>
          <p:spPr bwMode="auto">
            <a:xfrm rot="1700821">
              <a:off x="1488" y="2832"/>
              <a:ext cx="1200" cy="0"/>
            </a:xfrm>
            <a:prstGeom prst="line">
              <a:avLst/>
            </a:prstGeom>
            <a:noFill/>
            <a:ln w="28575">
              <a:solidFill>
                <a:schemeClr val="bg2"/>
              </a:solidFill>
              <a:prstDash val="dash"/>
              <a:round/>
              <a:headEnd/>
              <a:tailEnd type="triangle" w="med" len="med"/>
            </a:ln>
            <a:effectLst/>
          </p:spPr>
          <p:txBody>
            <a:bodyPr wrap="none" anchor="ctr"/>
            <a:lstStyle/>
            <a:p>
              <a:pPr>
                <a:defRPr/>
              </a:pPr>
              <a:endParaRPr lang="en-US">
                <a:solidFill>
                  <a:srgbClr val="FFFF00"/>
                </a:solidFill>
              </a:endParaRPr>
            </a:p>
          </p:txBody>
        </p:sp>
        <p:sp>
          <p:nvSpPr>
            <p:cNvPr id="49" name="Rectangle 28"/>
            <p:cNvSpPr>
              <a:spLocks noChangeArrowheads="1"/>
            </p:cNvSpPr>
            <p:nvPr/>
          </p:nvSpPr>
          <p:spPr bwMode="auto">
            <a:xfrm>
              <a:off x="1792" y="2792"/>
              <a:ext cx="489" cy="291"/>
            </a:xfrm>
            <a:prstGeom prst="rect">
              <a:avLst/>
            </a:prstGeom>
            <a:noFill/>
            <a:ln w="9525">
              <a:noFill/>
              <a:miter lim="800000"/>
              <a:headEnd/>
              <a:tailEnd/>
            </a:ln>
            <a:effectLst/>
          </p:spPr>
          <p:txBody>
            <a:bodyPr wrap="none" lIns="92075" tIns="46038" rIns="92075" bIns="46038">
              <a:spAutoFit/>
            </a:bodyPr>
            <a:lstStyle/>
            <a:p>
              <a:pPr>
                <a:defRPr/>
              </a:pPr>
              <a:r>
                <a:rPr lang="en-US" sz="2400" b="1">
                  <a:solidFill>
                    <a:srgbClr val="F45A00"/>
                  </a:solidFill>
                  <a:effectLst>
                    <a:outerShdw blurRad="38100" dist="38100" dir="2700000" algn="tl">
                      <a:srgbClr val="000000"/>
                    </a:outerShdw>
                  </a:effectLst>
                  <a:latin typeface="Symbol" pitchFamily="18" charset="2"/>
                </a:rPr>
                <a:t>f</a:t>
              </a:r>
              <a:r>
                <a:rPr lang="de-DE" sz="2400">
                  <a:solidFill>
                    <a:srgbClr val="000000"/>
                  </a:solidFill>
                  <a:latin typeface="Symbol" pitchFamily="18" charset="2"/>
                </a:rPr>
                <a:t>l</a:t>
              </a:r>
              <a:r>
                <a:rPr lang="de-DE" sz="2400" baseline="-25000">
                  <a:solidFill>
                    <a:srgbClr val="000000"/>
                  </a:solidFill>
                </a:rPr>
                <a:t>PF</a:t>
              </a:r>
            </a:p>
          </p:txBody>
        </p:sp>
      </p:grpSp>
      <p:grpSp>
        <p:nvGrpSpPr>
          <p:cNvPr id="54" name="Group 29"/>
          <p:cNvGrpSpPr>
            <a:grpSpLocks/>
          </p:cNvGrpSpPr>
          <p:nvPr/>
        </p:nvGrpSpPr>
        <p:grpSpPr bwMode="auto">
          <a:xfrm>
            <a:off x="6132514" y="3171828"/>
            <a:ext cx="2259012" cy="461963"/>
            <a:chOff x="3168" y="1382"/>
            <a:chExt cx="1423" cy="291"/>
          </a:xfrm>
        </p:grpSpPr>
        <p:sp>
          <p:nvSpPr>
            <p:cNvPr id="55" name="Line 30"/>
            <p:cNvSpPr>
              <a:spLocks noChangeShapeType="1"/>
            </p:cNvSpPr>
            <p:nvPr/>
          </p:nvSpPr>
          <p:spPr bwMode="auto">
            <a:xfrm rot="16200000" flipH="1">
              <a:off x="3335" y="1369"/>
              <a:ext cx="0" cy="334"/>
            </a:xfrm>
            <a:prstGeom prst="line">
              <a:avLst/>
            </a:prstGeom>
            <a:noFill/>
            <a:ln w="28575">
              <a:solidFill>
                <a:srgbClr val="009900"/>
              </a:solidFill>
              <a:round/>
              <a:headEnd/>
              <a:tailEnd type="triangle" w="med" len="med"/>
            </a:ln>
            <a:effectLst/>
          </p:spPr>
          <p:txBody>
            <a:bodyPr lIns="92075" tIns="46038" rIns="92075" bIns="46038" anchor="ctr"/>
            <a:lstStyle/>
            <a:p>
              <a:pPr>
                <a:defRPr/>
              </a:pPr>
              <a:endParaRPr lang="en-US">
                <a:solidFill>
                  <a:srgbClr val="FFFF00"/>
                </a:solidFill>
              </a:endParaRPr>
            </a:p>
          </p:txBody>
        </p:sp>
        <p:sp>
          <p:nvSpPr>
            <p:cNvPr id="56" name="Text Box 31"/>
            <p:cNvSpPr txBox="1">
              <a:spLocks noChangeArrowheads="1"/>
            </p:cNvSpPr>
            <p:nvPr/>
          </p:nvSpPr>
          <p:spPr bwMode="auto">
            <a:xfrm>
              <a:off x="3477" y="1382"/>
              <a:ext cx="111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1500">
                  <a:solidFill>
                    <a:schemeClr val="folHlink"/>
                  </a:solidFill>
                  <a:latin typeface="Arial" pitchFamily="34" charset="0"/>
                  <a:cs typeface="Arial" pitchFamily="34" charset="0"/>
                </a:defRPr>
              </a:lvl1pPr>
              <a:lvl2pPr marL="742950" indent="-285750" eaLnBrk="0" hangingPunct="0">
                <a:defRPr sz="1500">
                  <a:solidFill>
                    <a:schemeClr val="folHlink"/>
                  </a:solidFill>
                  <a:latin typeface="Arial" pitchFamily="34" charset="0"/>
                  <a:cs typeface="Arial" pitchFamily="34" charset="0"/>
                </a:defRPr>
              </a:lvl2pPr>
              <a:lvl3pPr marL="1143000" indent="-228600" eaLnBrk="0" hangingPunct="0">
                <a:defRPr sz="1500">
                  <a:solidFill>
                    <a:schemeClr val="folHlink"/>
                  </a:solidFill>
                  <a:latin typeface="Arial" pitchFamily="34" charset="0"/>
                  <a:cs typeface="Arial" pitchFamily="34" charset="0"/>
                </a:defRPr>
              </a:lvl3pPr>
              <a:lvl4pPr marL="1600200" indent="-228600" eaLnBrk="0" hangingPunct="0">
                <a:defRPr sz="1500">
                  <a:solidFill>
                    <a:schemeClr val="folHlink"/>
                  </a:solidFill>
                  <a:latin typeface="Arial" pitchFamily="34" charset="0"/>
                  <a:cs typeface="Arial" pitchFamily="34" charset="0"/>
                </a:defRPr>
              </a:lvl4pPr>
              <a:lvl5pPr marL="2057400" indent="-228600" eaLnBrk="0" hangingPunct="0">
                <a:defRPr sz="1500">
                  <a:solidFill>
                    <a:schemeClr val="folHlink"/>
                  </a:solidFill>
                  <a:latin typeface="Arial" pitchFamily="34" charset="0"/>
                  <a:cs typeface="Arial" pitchFamily="34" charset="0"/>
                </a:defRPr>
              </a:lvl5pPr>
              <a:lvl6pPr marL="2514600" indent="-228600" eaLnBrk="0" fontAlgn="base" hangingPunct="0">
                <a:spcBef>
                  <a:spcPct val="0"/>
                </a:spcBef>
                <a:spcAft>
                  <a:spcPct val="0"/>
                </a:spcAft>
                <a:defRPr sz="1500">
                  <a:solidFill>
                    <a:schemeClr val="folHlink"/>
                  </a:solidFill>
                  <a:latin typeface="Arial" pitchFamily="34" charset="0"/>
                  <a:cs typeface="Arial" pitchFamily="34" charset="0"/>
                </a:defRPr>
              </a:lvl6pPr>
              <a:lvl7pPr marL="2971800" indent="-228600" eaLnBrk="0" fontAlgn="base" hangingPunct="0">
                <a:spcBef>
                  <a:spcPct val="0"/>
                </a:spcBef>
                <a:spcAft>
                  <a:spcPct val="0"/>
                </a:spcAft>
                <a:defRPr sz="1500">
                  <a:solidFill>
                    <a:schemeClr val="folHlink"/>
                  </a:solidFill>
                  <a:latin typeface="Arial" pitchFamily="34" charset="0"/>
                  <a:cs typeface="Arial" pitchFamily="34" charset="0"/>
                </a:defRPr>
              </a:lvl7pPr>
              <a:lvl8pPr marL="3429000" indent="-228600" eaLnBrk="0" fontAlgn="base" hangingPunct="0">
                <a:spcBef>
                  <a:spcPct val="0"/>
                </a:spcBef>
                <a:spcAft>
                  <a:spcPct val="0"/>
                </a:spcAft>
                <a:defRPr sz="1500">
                  <a:solidFill>
                    <a:schemeClr val="folHlink"/>
                  </a:solidFill>
                  <a:latin typeface="Arial" pitchFamily="34" charset="0"/>
                  <a:cs typeface="Arial" pitchFamily="34" charset="0"/>
                </a:defRPr>
              </a:lvl8pPr>
              <a:lvl9pPr marL="3886200" indent="-228600" eaLnBrk="0" fontAlgn="base" hangingPunct="0">
                <a:spcBef>
                  <a:spcPct val="0"/>
                </a:spcBef>
                <a:spcAft>
                  <a:spcPct val="0"/>
                </a:spcAft>
                <a:defRPr sz="1500">
                  <a:solidFill>
                    <a:schemeClr val="folHlink"/>
                  </a:solidFill>
                  <a:latin typeface="Arial" pitchFamily="34" charset="0"/>
                  <a:cs typeface="Arial" pitchFamily="34" charset="0"/>
                </a:defRPr>
              </a:lvl9pPr>
            </a:lstStyle>
            <a:p>
              <a:pPr eaLnBrk="1" hangingPunct="1"/>
              <a:r>
                <a:rPr lang="de-DE" sz="2400" b="1">
                  <a:solidFill>
                    <a:srgbClr val="009900"/>
                  </a:solidFill>
                  <a:latin typeface="Symbol" pitchFamily="18" charset="2"/>
                </a:rPr>
                <a:t>L</a:t>
              </a:r>
              <a:r>
                <a:rPr lang="de-DE" sz="2400" b="1" baseline="-25000">
                  <a:solidFill>
                    <a:srgbClr val="009900"/>
                  </a:solidFill>
                </a:rPr>
                <a:t>OM</a:t>
              </a:r>
              <a:r>
                <a:rPr lang="de-DE" sz="2400" b="1">
                  <a:solidFill>
                    <a:srgbClr val="009900"/>
                  </a:solidFill>
                </a:rPr>
                <a:t> ~ ¾ </a:t>
              </a:r>
              <a:r>
                <a:rPr lang="de-DE" sz="2400" b="1">
                  <a:solidFill>
                    <a:srgbClr val="009900"/>
                  </a:solidFill>
                  <a:latin typeface="Symbol" pitchFamily="18" charset="2"/>
                </a:rPr>
                <a:t>L</a:t>
              </a:r>
              <a:r>
                <a:rPr lang="de-DE" sz="2400" b="1" baseline="-25000">
                  <a:solidFill>
                    <a:srgbClr val="009900"/>
                  </a:solidFill>
                </a:rPr>
                <a:t>S</a:t>
              </a:r>
            </a:p>
          </p:txBody>
        </p:sp>
      </p:grpSp>
      <p:grpSp>
        <p:nvGrpSpPr>
          <p:cNvPr id="57" name="Group 32"/>
          <p:cNvGrpSpPr>
            <a:grpSpLocks/>
          </p:cNvGrpSpPr>
          <p:nvPr/>
        </p:nvGrpSpPr>
        <p:grpSpPr bwMode="auto">
          <a:xfrm>
            <a:off x="6132514" y="5883281"/>
            <a:ext cx="2247900" cy="461963"/>
            <a:chOff x="3168" y="3090"/>
            <a:chExt cx="1416" cy="291"/>
          </a:xfrm>
        </p:grpSpPr>
        <p:sp>
          <p:nvSpPr>
            <p:cNvPr id="58" name="Line 33"/>
            <p:cNvSpPr>
              <a:spLocks noChangeShapeType="1"/>
            </p:cNvSpPr>
            <p:nvPr/>
          </p:nvSpPr>
          <p:spPr bwMode="auto">
            <a:xfrm rot="16200000" flipH="1">
              <a:off x="3335" y="3077"/>
              <a:ext cx="0" cy="334"/>
            </a:xfrm>
            <a:prstGeom prst="line">
              <a:avLst/>
            </a:prstGeom>
            <a:noFill/>
            <a:ln w="28575">
              <a:solidFill>
                <a:srgbClr val="FF0000"/>
              </a:solidFill>
              <a:round/>
              <a:headEnd/>
              <a:tailEnd type="triangle" w="med" len="med"/>
            </a:ln>
            <a:effectLst/>
          </p:spPr>
          <p:txBody>
            <a:bodyPr lIns="92075" tIns="46038" rIns="92075" bIns="46038" anchor="ctr"/>
            <a:lstStyle/>
            <a:p>
              <a:pPr>
                <a:defRPr/>
              </a:pPr>
              <a:endParaRPr lang="en-US">
                <a:solidFill>
                  <a:srgbClr val="FFFF00"/>
                </a:solidFill>
              </a:endParaRPr>
            </a:p>
          </p:txBody>
        </p:sp>
        <p:sp>
          <p:nvSpPr>
            <p:cNvPr id="59" name="Text Box 34"/>
            <p:cNvSpPr txBox="1">
              <a:spLocks noChangeArrowheads="1"/>
            </p:cNvSpPr>
            <p:nvPr/>
          </p:nvSpPr>
          <p:spPr bwMode="auto">
            <a:xfrm>
              <a:off x="3485" y="3090"/>
              <a:ext cx="109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1500">
                  <a:solidFill>
                    <a:schemeClr val="folHlink"/>
                  </a:solidFill>
                  <a:latin typeface="Arial" pitchFamily="34" charset="0"/>
                  <a:cs typeface="Arial" pitchFamily="34" charset="0"/>
                </a:defRPr>
              </a:lvl1pPr>
              <a:lvl2pPr marL="742950" indent="-285750" eaLnBrk="0" hangingPunct="0">
                <a:defRPr sz="1500">
                  <a:solidFill>
                    <a:schemeClr val="folHlink"/>
                  </a:solidFill>
                  <a:latin typeface="Arial" pitchFamily="34" charset="0"/>
                  <a:cs typeface="Arial" pitchFamily="34" charset="0"/>
                </a:defRPr>
              </a:lvl2pPr>
              <a:lvl3pPr marL="1143000" indent="-228600" eaLnBrk="0" hangingPunct="0">
                <a:defRPr sz="1500">
                  <a:solidFill>
                    <a:schemeClr val="folHlink"/>
                  </a:solidFill>
                  <a:latin typeface="Arial" pitchFamily="34" charset="0"/>
                  <a:cs typeface="Arial" pitchFamily="34" charset="0"/>
                </a:defRPr>
              </a:lvl3pPr>
              <a:lvl4pPr marL="1600200" indent="-228600" eaLnBrk="0" hangingPunct="0">
                <a:defRPr sz="1500">
                  <a:solidFill>
                    <a:schemeClr val="folHlink"/>
                  </a:solidFill>
                  <a:latin typeface="Arial" pitchFamily="34" charset="0"/>
                  <a:cs typeface="Arial" pitchFamily="34" charset="0"/>
                </a:defRPr>
              </a:lvl4pPr>
              <a:lvl5pPr marL="2057400" indent="-228600" eaLnBrk="0" hangingPunct="0">
                <a:defRPr sz="1500">
                  <a:solidFill>
                    <a:schemeClr val="folHlink"/>
                  </a:solidFill>
                  <a:latin typeface="Arial" pitchFamily="34" charset="0"/>
                  <a:cs typeface="Arial" pitchFamily="34" charset="0"/>
                </a:defRPr>
              </a:lvl5pPr>
              <a:lvl6pPr marL="2514600" indent="-228600" eaLnBrk="0" fontAlgn="base" hangingPunct="0">
                <a:spcBef>
                  <a:spcPct val="0"/>
                </a:spcBef>
                <a:spcAft>
                  <a:spcPct val="0"/>
                </a:spcAft>
                <a:defRPr sz="1500">
                  <a:solidFill>
                    <a:schemeClr val="folHlink"/>
                  </a:solidFill>
                  <a:latin typeface="Arial" pitchFamily="34" charset="0"/>
                  <a:cs typeface="Arial" pitchFamily="34" charset="0"/>
                </a:defRPr>
              </a:lvl6pPr>
              <a:lvl7pPr marL="2971800" indent="-228600" eaLnBrk="0" fontAlgn="base" hangingPunct="0">
                <a:spcBef>
                  <a:spcPct val="0"/>
                </a:spcBef>
                <a:spcAft>
                  <a:spcPct val="0"/>
                </a:spcAft>
                <a:defRPr sz="1500">
                  <a:solidFill>
                    <a:schemeClr val="folHlink"/>
                  </a:solidFill>
                  <a:latin typeface="Arial" pitchFamily="34" charset="0"/>
                  <a:cs typeface="Arial" pitchFamily="34" charset="0"/>
                </a:defRPr>
              </a:lvl7pPr>
              <a:lvl8pPr marL="3429000" indent="-228600" eaLnBrk="0" fontAlgn="base" hangingPunct="0">
                <a:spcBef>
                  <a:spcPct val="0"/>
                </a:spcBef>
                <a:spcAft>
                  <a:spcPct val="0"/>
                </a:spcAft>
                <a:defRPr sz="1500">
                  <a:solidFill>
                    <a:schemeClr val="folHlink"/>
                  </a:solidFill>
                  <a:latin typeface="Arial" pitchFamily="34" charset="0"/>
                  <a:cs typeface="Arial" pitchFamily="34" charset="0"/>
                </a:defRPr>
              </a:lvl8pPr>
              <a:lvl9pPr marL="3886200" indent="-228600" eaLnBrk="0" fontAlgn="base" hangingPunct="0">
                <a:spcBef>
                  <a:spcPct val="0"/>
                </a:spcBef>
                <a:spcAft>
                  <a:spcPct val="0"/>
                </a:spcAft>
                <a:defRPr sz="1500">
                  <a:solidFill>
                    <a:schemeClr val="folHlink"/>
                  </a:solidFill>
                  <a:latin typeface="Arial" pitchFamily="34" charset="0"/>
                  <a:cs typeface="Arial" pitchFamily="34" charset="0"/>
                </a:defRPr>
              </a:lvl9pPr>
            </a:lstStyle>
            <a:p>
              <a:pPr eaLnBrk="1" hangingPunct="1"/>
              <a:r>
                <a:rPr lang="de-DE" sz="2400" b="1">
                  <a:solidFill>
                    <a:srgbClr val="FF0000"/>
                  </a:solidFill>
                  <a:latin typeface="Symbol" pitchFamily="18" charset="2"/>
                </a:rPr>
                <a:t>L</a:t>
              </a:r>
              <a:r>
                <a:rPr lang="de-DE" sz="2400" b="1" baseline="-25000">
                  <a:solidFill>
                    <a:srgbClr val="FF0000"/>
                  </a:solidFill>
                </a:rPr>
                <a:t>PM</a:t>
              </a:r>
              <a:r>
                <a:rPr lang="de-DE" sz="2400" b="1">
                  <a:solidFill>
                    <a:srgbClr val="FF0000"/>
                  </a:solidFill>
                </a:rPr>
                <a:t> ~ ¼ </a:t>
              </a:r>
              <a:r>
                <a:rPr lang="de-DE" sz="2400" b="1">
                  <a:solidFill>
                    <a:srgbClr val="FF0000"/>
                  </a:solidFill>
                  <a:latin typeface="Symbol" pitchFamily="18" charset="2"/>
                </a:rPr>
                <a:t>L</a:t>
              </a:r>
              <a:r>
                <a:rPr lang="de-DE" sz="2400" b="1" baseline="-25000">
                  <a:solidFill>
                    <a:srgbClr val="FF0000"/>
                  </a:solidFill>
                </a:rPr>
                <a:t>S</a:t>
              </a:r>
            </a:p>
          </p:txBody>
        </p:sp>
      </p:grpSp>
      <mc:AlternateContent xmlns:mc="http://schemas.openxmlformats.org/markup-compatibility/2006" xmlns:a14="http://schemas.microsoft.com/office/drawing/2010/main">
        <mc:Choice Requires="a14">
          <p:sp>
            <p:nvSpPr>
              <p:cNvPr id="60" name="TextBox 59"/>
              <p:cNvSpPr txBox="1"/>
              <p:nvPr/>
            </p:nvSpPr>
            <p:spPr>
              <a:xfrm>
                <a:off x="8382002" y="1316"/>
                <a:ext cx="769495" cy="560282"/>
              </a:xfrm>
              <a:prstGeom prst="rect">
                <a:avLst/>
              </a:prstGeom>
              <a:solidFill>
                <a:srgbClr val="FFFFFF">
                  <a:lumMod val="85000"/>
                </a:srgbClr>
              </a:solidFill>
              <a:ln>
                <a:solidFill>
                  <a:srgbClr val="000000"/>
                </a:solidFill>
              </a:ln>
            </p:spPr>
            <p:txBody>
              <a:bodyPr wrap="square" lIns="91420" tIns="45711" rIns="91420" bIns="45711" rtlCol="0">
                <a:spAutoFit/>
              </a:bodyPr>
              <a:lstStyle/>
              <a:p>
                <a:pPr eaLnBrk="1" fontAlgn="auto" hangingPunct="1">
                  <a:spcBef>
                    <a:spcPts val="0"/>
                  </a:spcBef>
                  <a:spcAft>
                    <a:spcPts val="0"/>
                  </a:spcAft>
                  <a:defRPr/>
                </a:pPr>
                <a14:m>
                  <m:oMathPara xmlns:m="http://schemas.openxmlformats.org/officeDocument/2006/math">
                    <m:oMathParaPr>
                      <m:jc m:val="center"/>
                    </m:oMathParaPr>
                    <m:oMath xmlns:m="http://schemas.openxmlformats.org/officeDocument/2006/math">
                      <m:sSub>
                        <m:sSubPr>
                          <m:ctrlPr>
                            <a:rPr lang="en-US" sz="2800" i="1" kern="0">
                              <a:solidFill>
                                <a:srgbClr val="FF0000"/>
                              </a:solidFill>
                              <a:effectLst/>
                              <a:latin typeface="Cambria Math"/>
                            </a:rPr>
                          </m:ctrlPr>
                        </m:sSubPr>
                        <m:e>
                          <m:r>
                            <a:rPr lang="en-US" sz="2800" kern="0">
                              <a:solidFill>
                                <a:srgbClr val="FF0000"/>
                              </a:solidFill>
                              <a:effectLst/>
                              <a:latin typeface="Cambria Math"/>
                            </a:rPr>
                            <m:t>  </m:t>
                          </m:r>
                          <m:r>
                            <m:rPr>
                              <m:sty m:val="p"/>
                            </m:rPr>
                            <a:rPr lang="en-US" sz="2800" kern="0">
                              <a:solidFill>
                                <a:srgbClr val="FF0000"/>
                              </a:solidFill>
                              <a:effectLst/>
                              <a:latin typeface="Cambria Math"/>
                              <a:ea typeface="Cambria Math"/>
                            </a:rPr>
                            <m:t>τ</m:t>
                          </m:r>
                        </m:e>
                        <m:sub>
                          <m:sSup>
                            <m:sSupPr>
                              <m:ctrlPr>
                                <a:rPr lang="en-US" sz="2800" i="1" kern="0">
                                  <a:solidFill>
                                    <a:srgbClr val="FF0000"/>
                                  </a:solidFill>
                                  <a:effectLst/>
                                  <a:latin typeface="Cambria Math"/>
                                </a:rPr>
                              </m:ctrlPr>
                            </m:sSupPr>
                            <m:e>
                              <m:r>
                                <m:rPr>
                                  <m:sty m:val="p"/>
                                </m:rPr>
                                <a:rPr lang="en-US" sz="2800" kern="0">
                                  <a:solidFill>
                                    <a:srgbClr val="FF0000"/>
                                  </a:solidFill>
                                  <a:effectLst/>
                                  <a:latin typeface="Cambria Math"/>
                                  <a:ea typeface="Cambria Math"/>
                                </a:rPr>
                                <m:t>μ</m:t>
                              </m:r>
                            </m:e>
                            <m:sup>
                              <m:r>
                                <a:rPr lang="en-US" sz="2800" kern="0">
                                  <a:solidFill>
                                    <a:srgbClr val="FF0000"/>
                                  </a:solidFill>
                                  <a:effectLst/>
                                  <a:latin typeface="Cambria Math"/>
                                </a:rPr>
                                <m:t>−</m:t>
                              </m:r>
                            </m:sup>
                          </m:sSup>
                        </m:sub>
                      </m:sSub>
                    </m:oMath>
                  </m:oMathPara>
                </a14:m>
                <a:endParaRPr lang="en-US" sz="2800" kern="0" dirty="0">
                  <a:solidFill>
                    <a:srgbClr val="0000FF"/>
                  </a:solidFill>
                  <a:effectLst/>
                </a:endParaRPr>
              </a:p>
            </p:txBody>
          </p:sp>
        </mc:Choice>
        <mc:Fallback xmlns="">
          <p:sp>
            <p:nvSpPr>
              <p:cNvPr id="60" name="TextBox 59"/>
              <p:cNvSpPr txBox="1">
                <a:spLocks noRot="1" noChangeAspect="1" noMove="1" noResize="1" noEditPoints="1" noAdjustHandles="1" noChangeArrowheads="1" noChangeShapeType="1" noTextEdit="1"/>
              </p:cNvSpPr>
              <p:nvPr/>
            </p:nvSpPr>
            <p:spPr>
              <a:xfrm>
                <a:off x="8382000" y="1314"/>
                <a:ext cx="769495" cy="560282"/>
              </a:xfrm>
              <a:prstGeom prst="rect">
                <a:avLst/>
              </a:prstGeom>
              <a:blipFill rotWithShape="1">
                <a:blip r:embed="rId4"/>
                <a:stretch>
                  <a:fillRect/>
                </a:stretch>
              </a:blipFill>
              <a:ln>
                <a:solidFill>
                  <a:srgbClr val="000000"/>
                </a:solidFill>
              </a:ln>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406045773"/>
      </p:ext>
    </p:extLst>
  </p:cSld>
  <p:clrMapOvr>
    <a:masterClrMapping/>
  </p:clrMapOvr>
  <p:transition advTm="593"/>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22"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par>
                                <p:cTn id="13" presetID="22" presetClass="entr" presetSubtype="8"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nodeType="afterGroup">
                            <p:stCondLst>
                              <p:cond delay="1000"/>
                            </p:stCondLst>
                            <p:childTnLst>
                              <p:par>
                                <p:cTn id="17" presetID="22" presetClass="entr" presetSubtype="4"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childTnLst>
                          </p:cTn>
                        </p:par>
                        <p:par>
                          <p:cTn id="20" fill="hold" nodeType="afterGroup">
                            <p:stCondLst>
                              <p:cond delay="1500"/>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par>
                          <p:cTn id="24" fill="hold" nodeType="withGroup">
                            <p:stCondLst>
                              <p:cond delay="2000"/>
                            </p:stCondLst>
                            <p:childTnLst>
                              <p:par>
                                <p:cTn id="25" presetID="22" presetClass="entr" presetSubtype="1"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wipe(left)">
                                      <p:cBhvr>
                                        <p:cTn id="32" dur="500"/>
                                        <p:tgtEl>
                                          <p:spTgt spid="38"/>
                                        </p:tgtEl>
                                      </p:cBhvr>
                                    </p:animEffect>
                                  </p:childTnLst>
                                </p:cTn>
                              </p:par>
                            </p:childTnLst>
                          </p:cTn>
                        </p:par>
                        <p:par>
                          <p:cTn id="33" fill="hold">
                            <p:stCondLst>
                              <p:cond delay="500"/>
                            </p:stCondLst>
                            <p:childTnLst>
                              <p:par>
                                <p:cTn id="34" presetID="22" presetClass="entr" presetSubtype="8" fill="hold" nodeType="after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wipe(left)">
                                      <p:cBhvr>
                                        <p:cTn id="36" dur="500"/>
                                        <p:tgtEl>
                                          <p:spTgt spid="54"/>
                                        </p:tgtEl>
                                      </p:cBhvr>
                                    </p:animEffect>
                                  </p:childTnLst>
                                </p:cTn>
                              </p:par>
                            </p:childTnLst>
                          </p:cTn>
                        </p:par>
                        <p:par>
                          <p:cTn id="37" fill="hold">
                            <p:stCondLst>
                              <p:cond delay="1000"/>
                            </p:stCondLst>
                            <p:childTnLst>
                              <p:par>
                                <p:cTn id="38" presetID="22" presetClass="entr" presetSubtype="8" fill="hold" nodeType="after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wipe(left)">
                                      <p:cBhvr>
                                        <p:cTn id="40" dur="500"/>
                                        <p:tgtEl>
                                          <p:spTgt spid="46"/>
                                        </p:tgtEl>
                                      </p:cBhvr>
                                    </p:animEffect>
                                  </p:childTnLst>
                                </p:cTn>
                              </p:par>
                            </p:childTnLst>
                          </p:cTn>
                        </p:par>
                        <p:par>
                          <p:cTn id="41" fill="hold">
                            <p:stCondLst>
                              <p:cond delay="1500"/>
                            </p:stCondLst>
                            <p:childTnLst>
                              <p:par>
                                <p:cTn id="42" presetID="22" presetClass="entr" presetSubtype="8" fill="hold" nodeType="after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wipe(left)">
                                      <p:cBhvr>
                                        <p:cTn id="44" dur="500"/>
                                        <p:tgtEl>
                                          <p:spTgt spid="57"/>
                                        </p:tgtEl>
                                      </p:cBhvr>
                                    </p:animEffect>
                                  </p:childTnLst>
                                </p:cTn>
                              </p:par>
                            </p:childTnLst>
                          </p:cTn>
                        </p:par>
                        <p:par>
                          <p:cTn id="45" fill="hold">
                            <p:stCondLst>
                              <p:cond delay="2000"/>
                            </p:stCondLst>
                            <p:childTnLst>
                              <p:par>
                                <p:cTn id="46" presetID="22" presetClass="entr" presetSubtype="1" fill="hold" nodeType="after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wipe(up)">
                                      <p:cBhvr>
                                        <p:cTn id="4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38731" y="-3284"/>
            <a:ext cx="8382000" cy="953266"/>
          </a:xfrm>
        </p:spPr>
        <p:txBody>
          <a:bodyPr/>
          <a:lstStyle/>
          <a:p>
            <a:pPr algn="l"/>
            <a:r>
              <a:rPr lang="en-US" sz="2400" b="0" dirty="0"/>
              <a:t/>
            </a:r>
            <a:br>
              <a:rPr lang="en-US" sz="2400" b="0" dirty="0"/>
            </a:br>
            <a:r>
              <a:rPr lang="en-US" sz="2400" b="0" dirty="0"/>
              <a:t>Capture from </a:t>
            </a:r>
            <a:r>
              <a:rPr lang="en-US" sz="2400" dirty="0" err="1">
                <a:solidFill>
                  <a:srgbClr val="FC0128"/>
                </a:solidFill>
                <a:latin typeface="Symbol" pitchFamily="18" charset="2"/>
              </a:rPr>
              <a:t>m</a:t>
            </a:r>
            <a:r>
              <a:rPr lang="en-US" sz="2400" dirty="0" err="1">
                <a:solidFill>
                  <a:srgbClr val="FC0128"/>
                </a:solidFill>
              </a:rPr>
              <a:t>p</a:t>
            </a:r>
            <a:r>
              <a:rPr lang="en-US" sz="2400" dirty="0">
                <a:solidFill>
                  <a:srgbClr val="FC0128"/>
                </a:solidFill>
              </a:rPr>
              <a:t> singlet </a:t>
            </a:r>
            <a:r>
              <a:rPr lang="en-US" sz="2400" b="0" dirty="0"/>
              <a:t>is in competition with capture from </a:t>
            </a:r>
            <a:r>
              <a:rPr lang="en-US" sz="2400" b="0" dirty="0">
                <a:solidFill>
                  <a:schemeClr val="tx2"/>
                </a:solidFill>
              </a:rPr>
              <a:t>pp</a:t>
            </a:r>
            <a:r>
              <a:rPr lang="en-US" sz="2400" dirty="0">
                <a:solidFill>
                  <a:schemeClr val="tx2"/>
                </a:solidFill>
                <a:latin typeface="Symbol" pitchFamily="18" charset="2"/>
              </a:rPr>
              <a:t>m</a:t>
            </a:r>
            <a:r>
              <a:rPr lang="en-US" sz="2400" b="0" dirty="0">
                <a:solidFill>
                  <a:schemeClr val="tx2"/>
                </a:solidFill>
              </a:rPr>
              <a:t> molecular states:  </a:t>
            </a:r>
            <a:r>
              <a:rPr lang="en-US" sz="2400" b="0" dirty="0">
                <a:solidFill>
                  <a:schemeClr val="bg2"/>
                </a:solidFill>
              </a:rPr>
              <a:t>depends on density and time</a:t>
            </a:r>
          </a:p>
        </p:txBody>
      </p:sp>
      <p:grpSp>
        <p:nvGrpSpPr>
          <p:cNvPr id="7" name="Group 6"/>
          <p:cNvGrpSpPr/>
          <p:nvPr/>
        </p:nvGrpSpPr>
        <p:grpSpPr>
          <a:xfrm>
            <a:off x="1184279" y="969032"/>
            <a:ext cx="5324473" cy="3702050"/>
            <a:chOff x="1184277" y="969032"/>
            <a:chExt cx="5324473" cy="3702050"/>
          </a:xfrm>
        </p:grpSpPr>
        <p:sp>
          <p:nvSpPr>
            <p:cNvPr id="100" name="Text Box 31"/>
            <p:cNvSpPr txBox="1">
              <a:spLocks noChangeArrowheads="1"/>
            </p:cNvSpPr>
            <p:nvPr/>
          </p:nvSpPr>
          <p:spPr bwMode="auto">
            <a:xfrm>
              <a:off x="4953000" y="1311932"/>
              <a:ext cx="1555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1500">
                  <a:solidFill>
                    <a:schemeClr val="folHlink"/>
                  </a:solidFill>
                  <a:latin typeface="Arial" pitchFamily="34" charset="0"/>
                  <a:cs typeface="Arial" pitchFamily="34" charset="0"/>
                </a:defRPr>
              </a:lvl1pPr>
              <a:lvl2pPr marL="742950" indent="-285750" eaLnBrk="0" hangingPunct="0">
                <a:defRPr sz="1500">
                  <a:solidFill>
                    <a:schemeClr val="folHlink"/>
                  </a:solidFill>
                  <a:latin typeface="Arial" pitchFamily="34" charset="0"/>
                  <a:cs typeface="Arial" pitchFamily="34" charset="0"/>
                </a:defRPr>
              </a:lvl2pPr>
              <a:lvl3pPr marL="1143000" indent="-228600" eaLnBrk="0" hangingPunct="0">
                <a:defRPr sz="1500">
                  <a:solidFill>
                    <a:schemeClr val="folHlink"/>
                  </a:solidFill>
                  <a:latin typeface="Arial" pitchFamily="34" charset="0"/>
                  <a:cs typeface="Arial" pitchFamily="34" charset="0"/>
                </a:defRPr>
              </a:lvl3pPr>
              <a:lvl4pPr marL="1600200" indent="-228600" eaLnBrk="0" hangingPunct="0">
                <a:defRPr sz="1500">
                  <a:solidFill>
                    <a:schemeClr val="folHlink"/>
                  </a:solidFill>
                  <a:latin typeface="Arial" pitchFamily="34" charset="0"/>
                  <a:cs typeface="Arial" pitchFamily="34" charset="0"/>
                </a:defRPr>
              </a:lvl4pPr>
              <a:lvl5pPr marL="2057400" indent="-228600" eaLnBrk="0" hangingPunct="0">
                <a:defRPr sz="1500">
                  <a:solidFill>
                    <a:schemeClr val="folHlink"/>
                  </a:solidFill>
                  <a:latin typeface="Arial" pitchFamily="34" charset="0"/>
                  <a:cs typeface="Arial" pitchFamily="34" charset="0"/>
                </a:defRPr>
              </a:lvl5pPr>
              <a:lvl6pPr marL="2514600" indent="-228600" eaLnBrk="0" fontAlgn="base" hangingPunct="0">
                <a:spcBef>
                  <a:spcPct val="0"/>
                </a:spcBef>
                <a:spcAft>
                  <a:spcPct val="0"/>
                </a:spcAft>
                <a:defRPr sz="1500">
                  <a:solidFill>
                    <a:schemeClr val="folHlink"/>
                  </a:solidFill>
                  <a:latin typeface="Arial" pitchFamily="34" charset="0"/>
                  <a:cs typeface="Arial" pitchFamily="34" charset="0"/>
                </a:defRPr>
              </a:lvl6pPr>
              <a:lvl7pPr marL="2971800" indent="-228600" eaLnBrk="0" fontAlgn="base" hangingPunct="0">
                <a:spcBef>
                  <a:spcPct val="0"/>
                </a:spcBef>
                <a:spcAft>
                  <a:spcPct val="0"/>
                </a:spcAft>
                <a:defRPr sz="1500">
                  <a:solidFill>
                    <a:schemeClr val="folHlink"/>
                  </a:solidFill>
                  <a:latin typeface="Arial" pitchFamily="34" charset="0"/>
                  <a:cs typeface="Arial" pitchFamily="34" charset="0"/>
                </a:defRPr>
              </a:lvl7pPr>
              <a:lvl8pPr marL="3429000" indent="-228600" eaLnBrk="0" fontAlgn="base" hangingPunct="0">
                <a:spcBef>
                  <a:spcPct val="0"/>
                </a:spcBef>
                <a:spcAft>
                  <a:spcPct val="0"/>
                </a:spcAft>
                <a:defRPr sz="1500">
                  <a:solidFill>
                    <a:schemeClr val="folHlink"/>
                  </a:solidFill>
                  <a:latin typeface="Arial" pitchFamily="34" charset="0"/>
                  <a:cs typeface="Arial" pitchFamily="34" charset="0"/>
                </a:defRPr>
              </a:lvl8pPr>
              <a:lvl9pPr marL="3886200" indent="-228600" eaLnBrk="0" fontAlgn="base" hangingPunct="0">
                <a:spcBef>
                  <a:spcPct val="0"/>
                </a:spcBef>
                <a:spcAft>
                  <a:spcPct val="0"/>
                </a:spcAft>
                <a:defRPr sz="1500">
                  <a:solidFill>
                    <a:schemeClr val="folHlink"/>
                  </a:solidFill>
                  <a:latin typeface="Arial" pitchFamily="34" charset="0"/>
                  <a:cs typeface="Arial" pitchFamily="34" charset="0"/>
                </a:defRPr>
              </a:lvl9pPr>
            </a:lstStyle>
            <a:p>
              <a:pPr eaLnBrk="1" hangingPunct="1"/>
              <a:r>
                <a:rPr lang="de-DE" sz="1800" dirty="0">
                  <a:solidFill>
                    <a:srgbClr val="009900"/>
                  </a:solidFill>
                  <a:effectLst/>
                  <a:latin typeface="Symbol" pitchFamily="18" charset="2"/>
                </a:rPr>
                <a:t>L</a:t>
              </a:r>
              <a:r>
                <a:rPr lang="de-DE" sz="1800" baseline="-25000" dirty="0">
                  <a:solidFill>
                    <a:srgbClr val="009900"/>
                  </a:solidFill>
                  <a:effectLst/>
                </a:rPr>
                <a:t>OM</a:t>
              </a:r>
              <a:r>
                <a:rPr lang="de-DE" sz="1800" dirty="0">
                  <a:solidFill>
                    <a:srgbClr val="009900"/>
                  </a:solidFill>
                  <a:effectLst/>
                </a:rPr>
                <a:t> ~ 540 s</a:t>
              </a:r>
              <a:r>
                <a:rPr lang="de-DE" sz="1800" baseline="30000" dirty="0">
                  <a:solidFill>
                    <a:srgbClr val="009900"/>
                  </a:solidFill>
                  <a:effectLst/>
                </a:rPr>
                <a:t>-1</a:t>
              </a:r>
              <a:endParaRPr lang="de-DE" sz="1800" baseline="-25000" dirty="0">
                <a:solidFill>
                  <a:srgbClr val="009900"/>
                </a:solidFill>
                <a:effectLst/>
              </a:endParaRPr>
            </a:p>
          </p:txBody>
        </p:sp>
        <p:grpSp>
          <p:nvGrpSpPr>
            <p:cNvPr id="2" name="Group 1"/>
            <p:cNvGrpSpPr/>
            <p:nvPr/>
          </p:nvGrpSpPr>
          <p:grpSpPr>
            <a:xfrm>
              <a:off x="1184277" y="969032"/>
              <a:ext cx="5051909" cy="3702050"/>
              <a:chOff x="1184277" y="969032"/>
              <a:chExt cx="5051909" cy="3702050"/>
            </a:xfrm>
          </p:grpSpPr>
          <p:grpSp>
            <p:nvGrpSpPr>
              <p:cNvPr id="73" name="Group 4"/>
              <p:cNvGrpSpPr>
                <a:grpSpLocks/>
              </p:cNvGrpSpPr>
              <p:nvPr/>
            </p:nvGrpSpPr>
            <p:grpSpPr bwMode="auto">
              <a:xfrm>
                <a:off x="1698626" y="2273957"/>
                <a:ext cx="792163" cy="685800"/>
                <a:chOff x="1071" y="2164"/>
                <a:chExt cx="499" cy="432"/>
              </a:xfrm>
            </p:grpSpPr>
            <p:sp>
              <p:nvSpPr>
                <p:cNvPr id="74" name="Oval 5"/>
                <p:cNvSpPr>
                  <a:spLocks noChangeArrowheads="1"/>
                </p:cNvSpPr>
                <p:nvPr/>
              </p:nvSpPr>
              <p:spPr bwMode="auto">
                <a:xfrm>
                  <a:off x="1110" y="2164"/>
                  <a:ext cx="432" cy="432"/>
                </a:xfrm>
                <a:prstGeom prst="ellipse">
                  <a:avLst/>
                </a:prstGeom>
                <a:solidFill>
                  <a:srgbClr val="0000FF"/>
                </a:solidFill>
                <a:ln w="19050">
                  <a:solidFill>
                    <a:schemeClr val="bg2"/>
                  </a:solidFill>
                  <a:round/>
                  <a:headEnd/>
                  <a:tailEnd/>
                </a:ln>
                <a:effectLst/>
              </p:spPr>
              <p:txBody>
                <a:bodyPr wrap="none" anchor="ctr"/>
                <a:lstStyle/>
                <a:p>
                  <a:pPr>
                    <a:defRPr/>
                  </a:pPr>
                  <a:endParaRPr lang="en-US">
                    <a:solidFill>
                      <a:srgbClr val="C0C0C0"/>
                    </a:solidFill>
                  </a:endParaRPr>
                </a:p>
              </p:txBody>
            </p:sp>
            <p:sp>
              <p:nvSpPr>
                <p:cNvPr id="75" name="Text Box 6"/>
                <p:cNvSpPr txBox="1">
                  <a:spLocks noChangeArrowheads="1"/>
                </p:cNvSpPr>
                <p:nvPr/>
              </p:nvSpPr>
              <p:spPr bwMode="auto">
                <a:xfrm>
                  <a:off x="1071" y="2211"/>
                  <a:ext cx="49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wrap="none" anchor="ctr">
                  <a:spAutoFit/>
                </a:bodyPr>
                <a:lstStyle>
                  <a:lvl1pPr eaLnBrk="0" hangingPunct="0">
                    <a:defRPr sz="1500">
                      <a:solidFill>
                        <a:schemeClr val="folHlink"/>
                      </a:solidFill>
                      <a:latin typeface="Arial" pitchFamily="34" charset="0"/>
                      <a:cs typeface="Arial" pitchFamily="34" charset="0"/>
                    </a:defRPr>
                  </a:lvl1pPr>
                  <a:lvl2pPr marL="742950" indent="-285750" eaLnBrk="0" hangingPunct="0">
                    <a:defRPr sz="1500">
                      <a:solidFill>
                        <a:schemeClr val="folHlink"/>
                      </a:solidFill>
                      <a:latin typeface="Arial" pitchFamily="34" charset="0"/>
                      <a:cs typeface="Arial" pitchFamily="34" charset="0"/>
                    </a:defRPr>
                  </a:lvl2pPr>
                  <a:lvl3pPr marL="1143000" indent="-228600" eaLnBrk="0" hangingPunct="0">
                    <a:defRPr sz="1500">
                      <a:solidFill>
                        <a:schemeClr val="folHlink"/>
                      </a:solidFill>
                      <a:latin typeface="Arial" pitchFamily="34" charset="0"/>
                      <a:cs typeface="Arial" pitchFamily="34" charset="0"/>
                    </a:defRPr>
                  </a:lvl3pPr>
                  <a:lvl4pPr marL="1600200" indent="-228600" eaLnBrk="0" hangingPunct="0">
                    <a:defRPr sz="1500">
                      <a:solidFill>
                        <a:schemeClr val="folHlink"/>
                      </a:solidFill>
                      <a:latin typeface="Arial" pitchFamily="34" charset="0"/>
                      <a:cs typeface="Arial" pitchFamily="34" charset="0"/>
                    </a:defRPr>
                  </a:lvl4pPr>
                  <a:lvl5pPr marL="2057400" indent="-228600" eaLnBrk="0" hangingPunct="0">
                    <a:defRPr sz="1500">
                      <a:solidFill>
                        <a:schemeClr val="folHlink"/>
                      </a:solidFill>
                      <a:latin typeface="Arial" pitchFamily="34" charset="0"/>
                      <a:cs typeface="Arial" pitchFamily="34" charset="0"/>
                    </a:defRPr>
                  </a:lvl5pPr>
                  <a:lvl6pPr marL="2514600" indent="-228600" eaLnBrk="0" fontAlgn="base" hangingPunct="0">
                    <a:spcBef>
                      <a:spcPct val="0"/>
                    </a:spcBef>
                    <a:spcAft>
                      <a:spcPct val="0"/>
                    </a:spcAft>
                    <a:defRPr sz="1500">
                      <a:solidFill>
                        <a:schemeClr val="folHlink"/>
                      </a:solidFill>
                      <a:latin typeface="Arial" pitchFamily="34" charset="0"/>
                      <a:cs typeface="Arial" pitchFamily="34" charset="0"/>
                    </a:defRPr>
                  </a:lvl6pPr>
                  <a:lvl7pPr marL="2971800" indent="-228600" eaLnBrk="0" fontAlgn="base" hangingPunct="0">
                    <a:spcBef>
                      <a:spcPct val="0"/>
                    </a:spcBef>
                    <a:spcAft>
                      <a:spcPct val="0"/>
                    </a:spcAft>
                    <a:defRPr sz="1500">
                      <a:solidFill>
                        <a:schemeClr val="folHlink"/>
                      </a:solidFill>
                      <a:latin typeface="Arial" pitchFamily="34" charset="0"/>
                      <a:cs typeface="Arial" pitchFamily="34" charset="0"/>
                    </a:defRPr>
                  </a:lvl7pPr>
                  <a:lvl8pPr marL="3429000" indent="-228600" eaLnBrk="0" fontAlgn="base" hangingPunct="0">
                    <a:spcBef>
                      <a:spcPct val="0"/>
                    </a:spcBef>
                    <a:spcAft>
                      <a:spcPct val="0"/>
                    </a:spcAft>
                    <a:defRPr sz="1500">
                      <a:solidFill>
                        <a:schemeClr val="folHlink"/>
                      </a:solidFill>
                      <a:latin typeface="Arial" pitchFamily="34" charset="0"/>
                      <a:cs typeface="Arial" pitchFamily="34" charset="0"/>
                    </a:defRPr>
                  </a:lvl8pPr>
                  <a:lvl9pPr marL="3886200" indent="-228600" eaLnBrk="0" fontAlgn="base" hangingPunct="0">
                    <a:spcBef>
                      <a:spcPct val="0"/>
                    </a:spcBef>
                    <a:spcAft>
                      <a:spcPct val="0"/>
                    </a:spcAft>
                    <a:defRPr sz="1500">
                      <a:solidFill>
                        <a:schemeClr val="folHlink"/>
                      </a:solidFill>
                      <a:latin typeface="Arial" pitchFamily="34" charset="0"/>
                      <a:cs typeface="Arial" pitchFamily="34" charset="0"/>
                    </a:defRPr>
                  </a:lvl9pPr>
                </a:lstStyle>
                <a:p>
                  <a:r>
                    <a:rPr lang="en-US" sz="2400" i="1" dirty="0">
                      <a:solidFill>
                        <a:srgbClr val="000000"/>
                      </a:solidFill>
                      <a:latin typeface="Times New Roman" pitchFamily="18" charset="0"/>
                    </a:rPr>
                    <a:t> </a:t>
                  </a:r>
                  <a:r>
                    <a:rPr lang="en-US" sz="2400" b="1" i="1" dirty="0" err="1">
                      <a:solidFill>
                        <a:srgbClr val="FFFFFF"/>
                      </a:solidFill>
                      <a:effectLst/>
                      <a:latin typeface="Times New Roman" pitchFamily="18" charset="0"/>
                    </a:rPr>
                    <a:t>pμ</a:t>
                  </a:r>
                  <a:r>
                    <a:rPr lang="en-US" sz="2400" b="1" i="1" baseline="-25000" dirty="0">
                      <a:solidFill>
                        <a:srgbClr val="FFFFFF"/>
                      </a:solidFill>
                      <a:effectLst/>
                      <a:latin typeface="Times New Roman" pitchFamily="18" charset="0"/>
                    </a:rPr>
                    <a:t>↑↓</a:t>
                  </a:r>
                  <a:endParaRPr lang="en-US" sz="2400" b="1" i="1" dirty="0">
                    <a:solidFill>
                      <a:srgbClr val="FFFFFF"/>
                    </a:solidFill>
                    <a:effectLst/>
                    <a:latin typeface="Times New Roman" pitchFamily="18" charset="0"/>
                  </a:endParaRPr>
                </a:p>
              </p:txBody>
            </p:sp>
          </p:grpSp>
          <p:grpSp>
            <p:nvGrpSpPr>
              <p:cNvPr id="76" name="Group 7"/>
              <p:cNvGrpSpPr>
                <a:grpSpLocks/>
              </p:cNvGrpSpPr>
              <p:nvPr/>
            </p:nvGrpSpPr>
            <p:grpSpPr bwMode="auto">
              <a:xfrm>
                <a:off x="1184277" y="3032782"/>
                <a:ext cx="1489076" cy="530225"/>
                <a:chOff x="2327" y="3264"/>
                <a:chExt cx="938" cy="334"/>
              </a:xfrm>
            </p:grpSpPr>
            <p:sp>
              <p:nvSpPr>
                <p:cNvPr id="77" name="Line 8"/>
                <p:cNvSpPr>
                  <a:spLocks noChangeShapeType="1"/>
                </p:cNvSpPr>
                <p:nvPr/>
              </p:nvSpPr>
              <p:spPr bwMode="auto">
                <a:xfrm>
                  <a:off x="2907" y="3264"/>
                  <a:ext cx="0" cy="334"/>
                </a:xfrm>
                <a:prstGeom prst="line">
                  <a:avLst/>
                </a:prstGeom>
                <a:noFill/>
                <a:ln w="28575">
                  <a:solidFill>
                    <a:schemeClr val="bg1"/>
                  </a:solidFill>
                  <a:round/>
                  <a:headEnd/>
                  <a:tailEnd type="triangle" w="med" len="med"/>
                </a:ln>
                <a:effectLst/>
              </p:spPr>
              <p:txBody>
                <a:bodyPr lIns="92075" tIns="46038" rIns="92075" bIns="46038" anchor="ctr"/>
                <a:lstStyle/>
                <a:p>
                  <a:pPr>
                    <a:defRPr/>
                  </a:pPr>
                  <a:endParaRPr lang="en-US">
                    <a:solidFill>
                      <a:srgbClr val="C0C0C0"/>
                    </a:solidFill>
                  </a:endParaRPr>
                </a:p>
              </p:txBody>
            </p:sp>
            <p:sp>
              <p:nvSpPr>
                <p:cNvPr id="78" name="Text Box 9"/>
                <p:cNvSpPr txBox="1">
                  <a:spLocks noChangeArrowheads="1"/>
                </p:cNvSpPr>
                <p:nvPr/>
              </p:nvSpPr>
              <p:spPr bwMode="auto">
                <a:xfrm>
                  <a:off x="2327" y="3264"/>
                  <a:ext cx="938"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1500">
                      <a:solidFill>
                        <a:schemeClr val="folHlink"/>
                      </a:solidFill>
                      <a:latin typeface="Arial" pitchFamily="34" charset="0"/>
                      <a:cs typeface="Arial" pitchFamily="34" charset="0"/>
                    </a:defRPr>
                  </a:lvl1pPr>
                  <a:lvl2pPr marL="742950" indent="-285750" eaLnBrk="0" hangingPunct="0">
                    <a:defRPr sz="1500">
                      <a:solidFill>
                        <a:schemeClr val="folHlink"/>
                      </a:solidFill>
                      <a:latin typeface="Arial" pitchFamily="34" charset="0"/>
                      <a:cs typeface="Arial" pitchFamily="34" charset="0"/>
                    </a:defRPr>
                  </a:lvl2pPr>
                  <a:lvl3pPr marL="1143000" indent="-228600" eaLnBrk="0" hangingPunct="0">
                    <a:defRPr sz="1500">
                      <a:solidFill>
                        <a:schemeClr val="folHlink"/>
                      </a:solidFill>
                      <a:latin typeface="Arial" pitchFamily="34" charset="0"/>
                      <a:cs typeface="Arial" pitchFamily="34" charset="0"/>
                    </a:defRPr>
                  </a:lvl3pPr>
                  <a:lvl4pPr marL="1600200" indent="-228600" eaLnBrk="0" hangingPunct="0">
                    <a:defRPr sz="1500">
                      <a:solidFill>
                        <a:schemeClr val="folHlink"/>
                      </a:solidFill>
                      <a:latin typeface="Arial" pitchFamily="34" charset="0"/>
                      <a:cs typeface="Arial" pitchFamily="34" charset="0"/>
                    </a:defRPr>
                  </a:lvl4pPr>
                  <a:lvl5pPr marL="2057400" indent="-228600" eaLnBrk="0" hangingPunct="0">
                    <a:defRPr sz="1500">
                      <a:solidFill>
                        <a:schemeClr val="folHlink"/>
                      </a:solidFill>
                      <a:latin typeface="Arial" pitchFamily="34" charset="0"/>
                      <a:cs typeface="Arial" pitchFamily="34" charset="0"/>
                    </a:defRPr>
                  </a:lvl5pPr>
                  <a:lvl6pPr marL="2514600" indent="-228600" eaLnBrk="0" fontAlgn="base" hangingPunct="0">
                    <a:spcBef>
                      <a:spcPct val="0"/>
                    </a:spcBef>
                    <a:spcAft>
                      <a:spcPct val="0"/>
                    </a:spcAft>
                    <a:defRPr sz="1500">
                      <a:solidFill>
                        <a:schemeClr val="folHlink"/>
                      </a:solidFill>
                      <a:latin typeface="Arial" pitchFamily="34" charset="0"/>
                      <a:cs typeface="Arial" pitchFamily="34" charset="0"/>
                    </a:defRPr>
                  </a:lvl6pPr>
                  <a:lvl7pPr marL="2971800" indent="-228600" eaLnBrk="0" fontAlgn="base" hangingPunct="0">
                    <a:spcBef>
                      <a:spcPct val="0"/>
                    </a:spcBef>
                    <a:spcAft>
                      <a:spcPct val="0"/>
                    </a:spcAft>
                    <a:defRPr sz="1500">
                      <a:solidFill>
                        <a:schemeClr val="folHlink"/>
                      </a:solidFill>
                      <a:latin typeface="Arial" pitchFamily="34" charset="0"/>
                      <a:cs typeface="Arial" pitchFamily="34" charset="0"/>
                    </a:defRPr>
                  </a:lvl7pPr>
                  <a:lvl8pPr marL="3429000" indent="-228600" eaLnBrk="0" fontAlgn="base" hangingPunct="0">
                    <a:spcBef>
                      <a:spcPct val="0"/>
                    </a:spcBef>
                    <a:spcAft>
                      <a:spcPct val="0"/>
                    </a:spcAft>
                    <a:defRPr sz="1500">
                      <a:solidFill>
                        <a:schemeClr val="folHlink"/>
                      </a:solidFill>
                      <a:latin typeface="Arial" pitchFamily="34" charset="0"/>
                      <a:cs typeface="Arial" pitchFamily="34" charset="0"/>
                    </a:defRPr>
                  </a:lvl8pPr>
                  <a:lvl9pPr marL="3886200" indent="-228600" eaLnBrk="0" fontAlgn="base" hangingPunct="0">
                    <a:spcBef>
                      <a:spcPct val="0"/>
                    </a:spcBef>
                    <a:spcAft>
                      <a:spcPct val="0"/>
                    </a:spcAft>
                    <a:defRPr sz="1500">
                      <a:solidFill>
                        <a:schemeClr val="folHlink"/>
                      </a:solidFill>
                      <a:latin typeface="Arial" pitchFamily="34" charset="0"/>
                      <a:cs typeface="Arial" pitchFamily="34" charset="0"/>
                    </a:defRPr>
                  </a:lvl9pPr>
                </a:lstStyle>
                <a:p>
                  <a:pPr eaLnBrk="1" hangingPunct="1"/>
                  <a:r>
                    <a:rPr lang="de-DE" sz="2000" b="1" dirty="0">
                      <a:solidFill>
                        <a:srgbClr val="0000D4"/>
                      </a:solidFill>
                      <a:effectLst/>
                      <a:latin typeface="Symbol" pitchFamily="18" charset="2"/>
                    </a:rPr>
                    <a:t>L</a:t>
                  </a:r>
                  <a:r>
                    <a:rPr lang="de-DE" sz="2000" b="1" baseline="-25000" dirty="0">
                      <a:solidFill>
                        <a:srgbClr val="0000D4"/>
                      </a:solidFill>
                      <a:effectLst/>
                    </a:rPr>
                    <a:t>S</a:t>
                  </a:r>
                  <a:r>
                    <a:rPr lang="de-DE" sz="2000" b="1" dirty="0">
                      <a:solidFill>
                        <a:srgbClr val="0000D4"/>
                      </a:solidFill>
                      <a:effectLst/>
                    </a:rPr>
                    <a:t> ~ 700s</a:t>
                  </a:r>
                  <a:r>
                    <a:rPr lang="de-DE" sz="2000" b="1" baseline="30000" dirty="0">
                      <a:solidFill>
                        <a:srgbClr val="0000D4"/>
                      </a:solidFill>
                      <a:effectLst/>
                    </a:rPr>
                    <a:t>-1</a:t>
                  </a:r>
                </a:p>
              </p:txBody>
            </p:sp>
          </p:grpSp>
          <p:grpSp>
            <p:nvGrpSpPr>
              <p:cNvPr id="79" name="Group 10"/>
              <p:cNvGrpSpPr>
                <a:grpSpLocks/>
              </p:cNvGrpSpPr>
              <p:nvPr/>
            </p:nvGrpSpPr>
            <p:grpSpPr bwMode="auto">
              <a:xfrm>
                <a:off x="4610100" y="1931057"/>
                <a:ext cx="692150" cy="1600200"/>
                <a:chOff x="2880" y="1968"/>
                <a:chExt cx="436" cy="1008"/>
              </a:xfrm>
            </p:grpSpPr>
            <p:sp>
              <p:nvSpPr>
                <p:cNvPr id="80" name="Line 11"/>
                <p:cNvSpPr>
                  <a:spLocks noChangeShapeType="1"/>
                </p:cNvSpPr>
                <p:nvPr/>
              </p:nvSpPr>
              <p:spPr bwMode="auto">
                <a:xfrm rot="5400000" flipV="1">
                  <a:off x="2376" y="2472"/>
                  <a:ext cx="1008" cy="0"/>
                </a:xfrm>
                <a:prstGeom prst="line">
                  <a:avLst/>
                </a:prstGeom>
                <a:noFill/>
                <a:ln w="28575">
                  <a:solidFill>
                    <a:schemeClr val="bg2"/>
                  </a:solidFill>
                  <a:round/>
                  <a:headEnd/>
                  <a:tailEnd type="triangle" w="med" len="med"/>
                </a:ln>
                <a:effectLst/>
              </p:spPr>
              <p:txBody>
                <a:bodyPr wrap="none" anchor="ctr"/>
                <a:lstStyle/>
                <a:p>
                  <a:pPr>
                    <a:defRPr/>
                  </a:pPr>
                  <a:endParaRPr lang="en-US">
                    <a:solidFill>
                      <a:srgbClr val="C0C0C0"/>
                    </a:solidFill>
                  </a:endParaRPr>
                </a:p>
              </p:txBody>
            </p:sp>
            <p:sp>
              <p:nvSpPr>
                <p:cNvPr id="81" name="Rectangle 12"/>
                <p:cNvSpPr>
                  <a:spLocks noChangeArrowheads="1"/>
                </p:cNvSpPr>
                <p:nvPr/>
              </p:nvSpPr>
              <p:spPr bwMode="auto">
                <a:xfrm>
                  <a:off x="2906" y="2287"/>
                  <a:ext cx="410"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r>
                    <a:rPr lang="de-DE" sz="2400">
                      <a:solidFill>
                        <a:srgbClr val="000080"/>
                      </a:solidFill>
                      <a:latin typeface="Symbol" pitchFamily="18" charset="2"/>
                    </a:rPr>
                    <a:t>l</a:t>
                  </a:r>
                  <a:r>
                    <a:rPr lang="de-DE" sz="2400" baseline="-25000">
                      <a:solidFill>
                        <a:srgbClr val="000080"/>
                      </a:solidFill>
                    </a:rPr>
                    <a:t>OP</a:t>
                  </a:r>
                </a:p>
              </p:txBody>
            </p:sp>
          </p:grpSp>
          <p:grpSp>
            <p:nvGrpSpPr>
              <p:cNvPr id="82" name="Group 13"/>
              <p:cNvGrpSpPr>
                <a:grpSpLocks/>
              </p:cNvGrpSpPr>
              <p:nvPr/>
            </p:nvGrpSpPr>
            <p:grpSpPr bwMode="auto">
              <a:xfrm>
                <a:off x="2435225" y="969032"/>
                <a:ext cx="2755900" cy="1003300"/>
                <a:chOff x="1487" y="1346"/>
                <a:chExt cx="1736" cy="632"/>
              </a:xfrm>
            </p:grpSpPr>
            <p:grpSp>
              <p:nvGrpSpPr>
                <p:cNvPr id="83" name="Group 14"/>
                <p:cNvGrpSpPr>
                  <a:grpSpLocks/>
                </p:cNvGrpSpPr>
                <p:nvPr/>
              </p:nvGrpSpPr>
              <p:grpSpPr bwMode="auto">
                <a:xfrm>
                  <a:off x="2532" y="1346"/>
                  <a:ext cx="691" cy="632"/>
                  <a:chOff x="2532" y="1346"/>
                  <a:chExt cx="691" cy="632"/>
                </a:xfrm>
              </p:grpSpPr>
              <p:sp>
                <p:nvSpPr>
                  <p:cNvPr id="86" name="Text Box 15"/>
                  <p:cNvSpPr txBox="1">
                    <a:spLocks noChangeArrowheads="1"/>
                  </p:cNvSpPr>
                  <p:nvPr/>
                </p:nvSpPr>
                <p:spPr bwMode="auto">
                  <a:xfrm>
                    <a:off x="2532" y="1766"/>
                    <a:ext cx="69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wrap="none" anchor="ctr">
                    <a:spAutoFit/>
                  </a:bodyPr>
                  <a:lstStyle>
                    <a:lvl1pPr eaLnBrk="0" hangingPunct="0">
                      <a:defRPr sz="1500">
                        <a:solidFill>
                          <a:schemeClr val="folHlink"/>
                        </a:solidFill>
                        <a:latin typeface="Arial" pitchFamily="34" charset="0"/>
                        <a:cs typeface="Arial" pitchFamily="34" charset="0"/>
                      </a:defRPr>
                    </a:lvl1pPr>
                    <a:lvl2pPr marL="742950" indent="-285750" eaLnBrk="0" hangingPunct="0">
                      <a:defRPr sz="1500">
                        <a:solidFill>
                          <a:schemeClr val="folHlink"/>
                        </a:solidFill>
                        <a:latin typeface="Arial" pitchFamily="34" charset="0"/>
                        <a:cs typeface="Arial" pitchFamily="34" charset="0"/>
                      </a:defRPr>
                    </a:lvl2pPr>
                    <a:lvl3pPr marL="1143000" indent="-228600" eaLnBrk="0" hangingPunct="0">
                      <a:defRPr sz="1500">
                        <a:solidFill>
                          <a:schemeClr val="folHlink"/>
                        </a:solidFill>
                        <a:latin typeface="Arial" pitchFamily="34" charset="0"/>
                        <a:cs typeface="Arial" pitchFamily="34" charset="0"/>
                      </a:defRPr>
                    </a:lvl3pPr>
                    <a:lvl4pPr marL="1600200" indent="-228600" eaLnBrk="0" hangingPunct="0">
                      <a:defRPr sz="1500">
                        <a:solidFill>
                          <a:schemeClr val="folHlink"/>
                        </a:solidFill>
                        <a:latin typeface="Arial" pitchFamily="34" charset="0"/>
                        <a:cs typeface="Arial" pitchFamily="34" charset="0"/>
                      </a:defRPr>
                    </a:lvl4pPr>
                    <a:lvl5pPr marL="2057400" indent="-228600" eaLnBrk="0" hangingPunct="0">
                      <a:defRPr sz="1500">
                        <a:solidFill>
                          <a:schemeClr val="folHlink"/>
                        </a:solidFill>
                        <a:latin typeface="Arial" pitchFamily="34" charset="0"/>
                        <a:cs typeface="Arial" pitchFamily="34" charset="0"/>
                      </a:defRPr>
                    </a:lvl5pPr>
                    <a:lvl6pPr marL="2514600" indent="-228600" eaLnBrk="0" fontAlgn="base" hangingPunct="0">
                      <a:spcBef>
                        <a:spcPct val="0"/>
                      </a:spcBef>
                      <a:spcAft>
                        <a:spcPct val="0"/>
                      </a:spcAft>
                      <a:defRPr sz="1500">
                        <a:solidFill>
                          <a:schemeClr val="folHlink"/>
                        </a:solidFill>
                        <a:latin typeface="Arial" pitchFamily="34" charset="0"/>
                        <a:cs typeface="Arial" pitchFamily="34" charset="0"/>
                      </a:defRPr>
                    </a:lvl6pPr>
                    <a:lvl7pPr marL="2971800" indent="-228600" eaLnBrk="0" fontAlgn="base" hangingPunct="0">
                      <a:spcBef>
                        <a:spcPct val="0"/>
                      </a:spcBef>
                      <a:spcAft>
                        <a:spcPct val="0"/>
                      </a:spcAft>
                      <a:defRPr sz="1500">
                        <a:solidFill>
                          <a:schemeClr val="folHlink"/>
                        </a:solidFill>
                        <a:latin typeface="Arial" pitchFamily="34" charset="0"/>
                        <a:cs typeface="Arial" pitchFamily="34" charset="0"/>
                      </a:defRPr>
                    </a:lvl7pPr>
                    <a:lvl8pPr marL="3429000" indent="-228600" eaLnBrk="0" fontAlgn="base" hangingPunct="0">
                      <a:spcBef>
                        <a:spcPct val="0"/>
                      </a:spcBef>
                      <a:spcAft>
                        <a:spcPct val="0"/>
                      </a:spcAft>
                      <a:defRPr sz="1500">
                        <a:solidFill>
                          <a:schemeClr val="folHlink"/>
                        </a:solidFill>
                        <a:latin typeface="Arial" pitchFamily="34" charset="0"/>
                        <a:cs typeface="Arial" pitchFamily="34" charset="0"/>
                      </a:defRPr>
                    </a:lvl8pPr>
                    <a:lvl9pPr marL="3886200" indent="-228600" eaLnBrk="0" fontAlgn="base" hangingPunct="0">
                      <a:spcBef>
                        <a:spcPct val="0"/>
                      </a:spcBef>
                      <a:spcAft>
                        <a:spcPct val="0"/>
                      </a:spcAft>
                      <a:defRPr sz="1500">
                        <a:solidFill>
                          <a:schemeClr val="folHlink"/>
                        </a:solidFill>
                        <a:latin typeface="Arial" pitchFamily="34" charset="0"/>
                        <a:cs typeface="Arial" pitchFamily="34" charset="0"/>
                      </a:defRPr>
                    </a:lvl9pPr>
                  </a:lstStyle>
                  <a:p>
                    <a:r>
                      <a:rPr lang="en-US" sz="1600">
                        <a:solidFill>
                          <a:srgbClr val="000080"/>
                        </a:solidFill>
                        <a:latin typeface="Times New Roman" pitchFamily="18" charset="0"/>
                      </a:rPr>
                      <a:t>ortho (J=1)</a:t>
                    </a:r>
                  </a:p>
                </p:txBody>
              </p:sp>
              <p:grpSp>
                <p:nvGrpSpPr>
                  <p:cNvPr id="87" name="Group 16"/>
                  <p:cNvGrpSpPr>
                    <a:grpSpLocks/>
                  </p:cNvGrpSpPr>
                  <p:nvPr/>
                </p:nvGrpSpPr>
                <p:grpSpPr bwMode="auto">
                  <a:xfrm>
                    <a:off x="2615" y="1346"/>
                    <a:ext cx="469" cy="432"/>
                    <a:chOff x="2615" y="1346"/>
                    <a:chExt cx="469" cy="432"/>
                  </a:xfrm>
                </p:grpSpPr>
                <p:sp>
                  <p:nvSpPr>
                    <p:cNvPr id="88" name="Oval 17"/>
                    <p:cNvSpPr>
                      <a:spLocks noChangeArrowheads="1"/>
                    </p:cNvSpPr>
                    <p:nvPr/>
                  </p:nvSpPr>
                  <p:spPr bwMode="auto">
                    <a:xfrm>
                      <a:off x="2652" y="1346"/>
                      <a:ext cx="432" cy="432"/>
                    </a:xfrm>
                    <a:prstGeom prst="ellipse">
                      <a:avLst/>
                    </a:prstGeom>
                    <a:solidFill>
                      <a:srgbClr val="009900"/>
                    </a:solidFill>
                    <a:ln w="19050">
                      <a:solidFill>
                        <a:schemeClr val="bg2"/>
                      </a:solidFill>
                      <a:round/>
                      <a:headEnd/>
                      <a:tailEnd/>
                    </a:ln>
                    <a:effectLst/>
                  </p:spPr>
                  <p:txBody>
                    <a:bodyPr wrap="none" anchor="ctr"/>
                    <a:lstStyle/>
                    <a:p>
                      <a:pPr>
                        <a:defRPr/>
                      </a:pPr>
                      <a:endParaRPr lang="en-US">
                        <a:solidFill>
                          <a:srgbClr val="C0C0C0"/>
                        </a:solidFill>
                      </a:endParaRPr>
                    </a:p>
                  </p:txBody>
                </p:sp>
                <p:sp>
                  <p:nvSpPr>
                    <p:cNvPr id="89" name="Text Box 18"/>
                    <p:cNvSpPr txBox="1">
                      <a:spLocks noChangeArrowheads="1"/>
                    </p:cNvSpPr>
                    <p:nvPr/>
                  </p:nvSpPr>
                  <p:spPr bwMode="auto">
                    <a:xfrm>
                      <a:off x="2615" y="1375"/>
                      <a:ext cx="46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wrap="none" anchor="ctr">
                      <a:spAutoFit/>
                    </a:bodyPr>
                    <a:lstStyle>
                      <a:lvl1pPr eaLnBrk="0" hangingPunct="0">
                        <a:defRPr sz="1500">
                          <a:solidFill>
                            <a:schemeClr val="folHlink"/>
                          </a:solidFill>
                          <a:latin typeface="Arial" pitchFamily="34" charset="0"/>
                          <a:cs typeface="Arial" pitchFamily="34" charset="0"/>
                        </a:defRPr>
                      </a:lvl1pPr>
                      <a:lvl2pPr marL="742950" indent="-285750" eaLnBrk="0" hangingPunct="0">
                        <a:defRPr sz="1500">
                          <a:solidFill>
                            <a:schemeClr val="folHlink"/>
                          </a:solidFill>
                          <a:latin typeface="Arial" pitchFamily="34" charset="0"/>
                          <a:cs typeface="Arial" pitchFamily="34" charset="0"/>
                        </a:defRPr>
                      </a:lvl2pPr>
                      <a:lvl3pPr marL="1143000" indent="-228600" eaLnBrk="0" hangingPunct="0">
                        <a:defRPr sz="1500">
                          <a:solidFill>
                            <a:schemeClr val="folHlink"/>
                          </a:solidFill>
                          <a:latin typeface="Arial" pitchFamily="34" charset="0"/>
                          <a:cs typeface="Arial" pitchFamily="34" charset="0"/>
                        </a:defRPr>
                      </a:lvl3pPr>
                      <a:lvl4pPr marL="1600200" indent="-228600" eaLnBrk="0" hangingPunct="0">
                        <a:defRPr sz="1500">
                          <a:solidFill>
                            <a:schemeClr val="folHlink"/>
                          </a:solidFill>
                          <a:latin typeface="Arial" pitchFamily="34" charset="0"/>
                          <a:cs typeface="Arial" pitchFamily="34" charset="0"/>
                        </a:defRPr>
                      </a:lvl4pPr>
                      <a:lvl5pPr marL="2057400" indent="-228600" eaLnBrk="0" hangingPunct="0">
                        <a:defRPr sz="1500">
                          <a:solidFill>
                            <a:schemeClr val="folHlink"/>
                          </a:solidFill>
                          <a:latin typeface="Arial" pitchFamily="34" charset="0"/>
                          <a:cs typeface="Arial" pitchFamily="34" charset="0"/>
                        </a:defRPr>
                      </a:lvl5pPr>
                      <a:lvl6pPr marL="2514600" indent="-228600" eaLnBrk="0" fontAlgn="base" hangingPunct="0">
                        <a:spcBef>
                          <a:spcPct val="0"/>
                        </a:spcBef>
                        <a:spcAft>
                          <a:spcPct val="0"/>
                        </a:spcAft>
                        <a:defRPr sz="1500">
                          <a:solidFill>
                            <a:schemeClr val="folHlink"/>
                          </a:solidFill>
                          <a:latin typeface="Arial" pitchFamily="34" charset="0"/>
                          <a:cs typeface="Arial" pitchFamily="34" charset="0"/>
                        </a:defRPr>
                      </a:lvl6pPr>
                      <a:lvl7pPr marL="2971800" indent="-228600" eaLnBrk="0" fontAlgn="base" hangingPunct="0">
                        <a:spcBef>
                          <a:spcPct val="0"/>
                        </a:spcBef>
                        <a:spcAft>
                          <a:spcPct val="0"/>
                        </a:spcAft>
                        <a:defRPr sz="1500">
                          <a:solidFill>
                            <a:schemeClr val="folHlink"/>
                          </a:solidFill>
                          <a:latin typeface="Arial" pitchFamily="34" charset="0"/>
                          <a:cs typeface="Arial" pitchFamily="34" charset="0"/>
                        </a:defRPr>
                      </a:lvl7pPr>
                      <a:lvl8pPr marL="3429000" indent="-228600" eaLnBrk="0" fontAlgn="base" hangingPunct="0">
                        <a:spcBef>
                          <a:spcPct val="0"/>
                        </a:spcBef>
                        <a:spcAft>
                          <a:spcPct val="0"/>
                        </a:spcAft>
                        <a:defRPr sz="1500">
                          <a:solidFill>
                            <a:schemeClr val="folHlink"/>
                          </a:solidFill>
                          <a:latin typeface="Arial" pitchFamily="34" charset="0"/>
                          <a:cs typeface="Arial" pitchFamily="34" charset="0"/>
                        </a:defRPr>
                      </a:lvl8pPr>
                      <a:lvl9pPr marL="3886200" indent="-228600" eaLnBrk="0" fontAlgn="base" hangingPunct="0">
                        <a:spcBef>
                          <a:spcPct val="0"/>
                        </a:spcBef>
                        <a:spcAft>
                          <a:spcPct val="0"/>
                        </a:spcAft>
                        <a:defRPr sz="1500">
                          <a:solidFill>
                            <a:schemeClr val="folHlink"/>
                          </a:solidFill>
                          <a:latin typeface="Arial" pitchFamily="34" charset="0"/>
                          <a:cs typeface="Arial" pitchFamily="34" charset="0"/>
                        </a:defRPr>
                      </a:lvl9pPr>
                    </a:lstStyle>
                    <a:p>
                      <a:r>
                        <a:rPr lang="en-US" sz="2400" i="1" dirty="0">
                          <a:solidFill>
                            <a:srgbClr val="000000"/>
                          </a:solidFill>
                          <a:latin typeface="Times New Roman" pitchFamily="18" charset="0"/>
                        </a:rPr>
                        <a:t> </a:t>
                      </a:r>
                      <a:r>
                        <a:rPr lang="en-US" sz="2400" b="1" i="1" dirty="0" err="1">
                          <a:solidFill>
                            <a:srgbClr val="FFFFFF"/>
                          </a:solidFill>
                          <a:effectLst/>
                          <a:latin typeface="Times New Roman" pitchFamily="18" charset="0"/>
                        </a:rPr>
                        <a:t>ppμ</a:t>
                      </a:r>
                      <a:endParaRPr lang="en-US" sz="2400" b="1" dirty="0">
                        <a:solidFill>
                          <a:srgbClr val="FFFFFF"/>
                        </a:solidFill>
                        <a:effectLst/>
                        <a:latin typeface="Times New Roman" pitchFamily="18" charset="0"/>
                      </a:endParaRPr>
                    </a:p>
                  </p:txBody>
                </p:sp>
              </p:grpSp>
            </p:grpSp>
            <p:sp>
              <p:nvSpPr>
                <p:cNvPr id="84" name="Line 19"/>
                <p:cNvSpPr>
                  <a:spLocks noChangeShapeType="1"/>
                </p:cNvSpPr>
                <p:nvPr/>
              </p:nvSpPr>
              <p:spPr bwMode="auto">
                <a:xfrm rot="19899179" flipV="1">
                  <a:off x="1487" y="1920"/>
                  <a:ext cx="1200" cy="0"/>
                </a:xfrm>
                <a:prstGeom prst="line">
                  <a:avLst/>
                </a:prstGeom>
                <a:noFill/>
                <a:ln w="57150">
                  <a:solidFill>
                    <a:schemeClr val="bg2"/>
                  </a:solidFill>
                  <a:round/>
                  <a:headEnd/>
                  <a:tailEnd type="triangle" w="med" len="med"/>
                </a:ln>
                <a:effectLst/>
              </p:spPr>
              <p:txBody>
                <a:bodyPr wrap="none" anchor="ctr"/>
                <a:lstStyle/>
                <a:p>
                  <a:pPr>
                    <a:defRPr/>
                  </a:pPr>
                  <a:endParaRPr lang="en-US">
                    <a:solidFill>
                      <a:srgbClr val="C0C0C0"/>
                    </a:solidFill>
                  </a:endParaRPr>
                </a:p>
              </p:txBody>
            </p:sp>
            <p:sp>
              <p:nvSpPr>
                <p:cNvPr id="85" name="Rectangle 20"/>
                <p:cNvSpPr>
                  <a:spLocks noChangeArrowheads="1"/>
                </p:cNvSpPr>
                <p:nvPr/>
              </p:nvSpPr>
              <p:spPr bwMode="auto">
                <a:xfrm>
                  <a:off x="1783" y="1592"/>
                  <a:ext cx="439" cy="252"/>
                </a:xfrm>
                <a:prstGeom prst="rect">
                  <a:avLst/>
                </a:prstGeom>
                <a:noFill/>
                <a:ln w="9525">
                  <a:noFill/>
                  <a:miter lim="800000"/>
                  <a:headEnd/>
                  <a:tailEnd/>
                </a:ln>
                <a:effectLst/>
              </p:spPr>
              <p:txBody>
                <a:bodyPr wrap="none" lIns="92075" tIns="46038" rIns="92075" bIns="46038">
                  <a:spAutoFit/>
                </a:bodyPr>
                <a:lstStyle/>
                <a:p>
                  <a:pPr>
                    <a:defRPr/>
                  </a:pPr>
                  <a:r>
                    <a:rPr lang="en-US" sz="2000" b="1" dirty="0">
                      <a:solidFill>
                        <a:srgbClr val="F45A00"/>
                      </a:solidFill>
                      <a:effectLst/>
                      <a:latin typeface="Symbol" pitchFamily="18" charset="2"/>
                    </a:rPr>
                    <a:t>f</a:t>
                  </a:r>
                  <a:r>
                    <a:rPr lang="de-DE" sz="2000" dirty="0">
                      <a:solidFill>
                        <a:srgbClr val="000080"/>
                      </a:solidFill>
                      <a:effectLst/>
                      <a:latin typeface="Symbol" pitchFamily="18" charset="2"/>
                    </a:rPr>
                    <a:t>l</a:t>
                  </a:r>
                  <a:r>
                    <a:rPr lang="de-DE" sz="2000" baseline="-25000" dirty="0">
                      <a:solidFill>
                        <a:srgbClr val="000080"/>
                      </a:solidFill>
                      <a:effectLst/>
                    </a:rPr>
                    <a:t>OF</a:t>
                  </a:r>
                </a:p>
              </p:txBody>
            </p:sp>
          </p:grpSp>
          <p:grpSp>
            <p:nvGrpSpPr>
              <p:cNvPr id="90" name="Group 21"/>
              <p:cNvGrpSpPr>
                <a:grpSpLocks/>
              </p:cNvGrpSpPr>
              <p:nvPr/>
            </p:nvGrpSpPr>
            <p:grpSpPr bwMode="auto">
              <a:xfrm>
                <a:off x="2436813" y="3280432"/>
                <a:ext cx="2713037" cy="1390650"/>
                <a:chOff x="1488" y="2792"/>
                <a:chExt cx="1709" cy="876"/>
              </a:xfrm>
            </p:grpSpPr>
            <p:grpSp>
              <p:nvGrpSpPr>
                <p:cNvPr id="91" name="Group 22"/>
                <p:cNvGrpSpPr>
                  <a:grpSpLocks/>
                </p:cNvGrpSpPr>
                <p:nvPr/>
              </p:nvGrpSpPr>
              <p:grpSpPr bwMode="auto">
                <a:xfrm>
                  <a:off x="2556" y="3024"/>
                  <a:ext cx="641" cy="644"/>
                  <a:chOff x="2556" y="3024"/>
                  <a:chExt cx="641" cy="644"/>
                </a:xfrm>
              </p:grpSpPr>
              <p:sp>
                <p:nvSpPr>
                  <p:cNvPr id="94" name="Text Box 23"/>
                  <p:cNvSpPr txBox="1">
                    <a:spLocks noChangeArrowheads="1"/>
                  </p:cNvSpPr>
                  <p:nvPr/>
                </p:nvSpPr>
                <p:spPr bwMode="auto">
                  <a:xfrm>
                    <a:off x="2556" y="3456"/>
                    <a:ext cx="64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wrap="none" anchor="ctr">
                    <a:spAutoFit/>
                  </a:bodyPr>
                  <a:lstStyle>
                    <a:lvl1pPr eaLnBrk="0" hangingPunct="0">
                      <a:defRPr sz="1500">
                        <a:solidFill>
                          <a:schemeClr val="folHlink"/>
                        </a:solidFill>
                        <a:latin typeface="Arial" pitchFamily="34" charset="0"/>
                        <a:cs typeface="Arial" pitchFamily="34" charset="0"/>
                      </a:defRPr>
                    </a:lvl1pPr>
                    <a:lvl2pPr marL="742950" indent="-285750" eaLnBrk="0" hangingPunct="0">
                      <a:defRPr sz="1500">
                        <a:solidFill>
                          <a:schemeClr val="folHlink"/>
                        </a:solidFill>
                        <a:latin typeface="Arial" pitchFamily="34" charset="0"/>
                        <a:cs typeface="Arial" pitchFamily="34" charset="0"/>
                      </a:defRPr>
                    </a:lvl2pPr>
                    <a:lvl3pPr marL="1143000" indent="-228600" eaLnBrk="0" hangingPunct="0">
                      <a:defRPr sz="1500">
                        <a:solidFill>
                          <a:schemeClr val="folHlink"/>
                        </a:solidFill>
                        <a:latin typeface="Arial" pitchFamily="34" charset="0"/>
                        <a:cs typeface="Arial" pitchFamily="34" charset="0"/>
                      </a:defRPr>
                    </a:lvl3pPr>
                    <a:lvl4pPr marL="1600200" indent="-228600" eaLnBrk="0" hangingPunct="0">
                      <a:defRPr sz="1500">
                        <a:solidFill>
                          <a:schemeClr val="folHlink"/>
                        </a:solidFill>
                        <a:latin typeface="Arial" pitchFamily="34" charset="0"/>
                        <a:cs typeface="Arial" pitchFamily="34" charset="0"/>
                      </a:defRPr>
                    </a:lvl4pPr>
                    <a:lvl5pPr marL="2057400" indent="-228600" eaLnBrk="0" hangingPunct="0">
                      <a:defRPr sz="1500">
                        <a:solidFill>
                          <a:schemeClr val="folHlink"/>
                        </a:solidFill>
                        <a:latin typeface="Arial" pitchFamily="34" charset="0"/>
                        <a:cs typeface="Arial" pitchFamily="34" charset="0"/>
                      </a:defRPr>
                    </a:lvl5pPr>
                    <a:lvl6pPr marL="2514600" indent="-228600" eaLnBrk="0" fontAlgn="base" hangingPunct="0">
                      <a:spcBef>
                        <a:spcPct val="0"/>
                      </a:spcBef>
                      <a:spcAft>
                        <a:spcPct val="0"/>
                      </a:spcAft>
                      <a:defRPr sz="1500">
                        <a:solidFill>
                          <a:schemeClr val="folHlink"/>
                        </a:solidFill>
                        <a:latin typeface="Arial" pitchFamily="34" charset="0"/>
                        <a:cs typeface="Arial" pitchFamily="34" charset="0"/>
                      </a:defRPr>
                    </a:lvl6pPr>
                    <a:lvl7pPr marL="2971800" indent="-228600" eaLnBrk="0" fontAlgn="base" hangingPunct="0">
                      <a:spcBef>
                        <a:spcPct val="0"/>
                      </a:spcBef>
                      <a:spcAft>
                        <a:spcPct val="0"/>
                      </a:spcAft>
                      <a:defRPr sz="1500">
                        <a:solidFill>
                          <a:schemeClr val="folHlink"/>
                        </a:solidFill>
                        <a:latin typeface="Arial" pitchFamily="34" charset="0"/>
                        <a:cs typeface="Arial" pitchFamily="34" charset="0"/>
                      </a:defRPr>
                    </a:lvl7pPr>
                    <a:lvl8pPr marL="3429000" indent="-228600" eaLnBrk="0" fontAlgn="base" hangingPunct="0">
                      <a:spcBef>
                        <a:spcPct val="0"/>
                      </a:spcBef>
                      <a:spcAft>
                        <a:spcPct val="0"/>
                      </a:spcAft>
                      <a:defRPr sz="1500">
                        <a:solidFill>
                          <a:schemeClr val="folHlink"/>
                        </a:solidFill>
                        <a:latin typeface="Arial" pitchFamily="34" charset="0"/>
                        <a:cs typeface="Arial" pitchFamily="34" charset="0"/>
                      </a:defRPr>
                    </a:lvl8pPr>
                    <a:lvl9pPr marL="3886200" indent="-228600" eaLnBrk="0" fontAlgn="base" hangingPunct="0">
                      <a:spcBef>
                        <a:spcPct val="0"/>
                      </a:spcBef>
                      <a:spcAft>
                        <a:spcPct val="0"/>
                      </a:spcAft>
                      <a:defRPr sz="1500">
                        <a:solidFill>
                          <a:schemeClr val="folHlink"/>
                        </a:solidFill>
                        <a:latin typeface="Arial" pitchFamily="34" charset="0"/>
                        <a:cs typeface="Arial" pitchFamily="34" charset="0"/>
                      </a:defRPr>
                    </a:lvl9pPr>
                  </a:lstStyle>
                  <a:p>
                    <a:r>
                      <a:rPr lang="en-US" sz="1600">
                        <a:solidFill>
                          <a:srgbClr val="000080"/>
                        </a:solidFill>
                        <a:latin typeface="Times New Roman" pitchFamily="18" charset="0"/>
                      </a:rPr>
                      <a:t>para (J=0)</a:t>
                    </a:r>
                  </a:p>
                </p:txBody>
              </p:sp>
              <p:grpSp>
                <p:nvGrpSpPr>
                  <p:cNvPr id="95" name="Group 24"/>
                  <p:cNvGrpSpPr>
                    <a:grpSpLocks/>
                  </p:cNvGrpSpPr>
                  <p:nvPr/>
                </p:nvGrpSpPr>
                <p:grpSpPr bwMode="auto">
                  <a:xfrm>
                    <a:off x="2645" y="3024"/>
                    <a:ext cx="467" cy="432"/>
                    <a:chOff x="3575" y="1410"/>
                    <a:chExt cx="467" cy="432"/>
                  </a:xfrm>
                </p:grpSpPr>
                <p:sp>
                  <p:nvSpPr>
                    <p:cNvPr id="96" name="Oval 25"/>
                    <p:cNvSpPr>
                      <a:spLocks noChangeArrowheads="1"/>
                    </p:cNvSpPr>
                    <p:nvPr/>
                  </p:nvSpPr>
                  <p:spPr bwMode="auto">
                    <a:xfrm>
                      <a:off x="3606" y="1410"/>
                      <a:ext cx="432" cy="432"/>
                    </a:xfrm>
                    <a:prstGeom prst="ellipse">
                      <a:avLst/>
                    </a:prstGeom>
                    <a:solidFill>
                      <a:srgbClr val="FF0000"/>
                    </a:solidFill>
                    <a:ln w="19050">
                      <a:solidFill>
                        <a:schemeClr val="bg2"/>
                      </a:solidFill>
                      <a:round/>
                      <a:headEnd/>
                      <a:tailEnd/>
                    </a:ln>
                    <a:effectLst/>
                  </p:spPr>
                  <p:txBody>
                    <a:bodyPr wrap="none" anchor="ctr"/>
                    <a:lstStyle/>
                    <a:p>
                      <a:pPr>
                        <a:defRPr/>
                      </a:pPr>
                      <a:endParaRPr lang="de-DE" sz="4000">
                        <a:solidFill>
                          <a:srgbClr val="C0C0C0"/>
                        </a:solidFill>
                        <a:effectLst>
                          <a:outerShdw blurRad="38100" dist="38100" dir="2700000" algn="tl">
                            <a:srgbClr val="000000"/>
                          </a:outerShdw>
                        </a:effectLst>
                      </a:endParaRPr>
                    </a:p>
                  </p:txBody>
                </p:sp>
                <p:sp>
                  <p:nvSpPr>
                    <p:cNvPr id="97" name="Text Box 26"/>
                    <p:cNvSpPr txBox="1">
                      <a:spLocks noChangeArrowheads="1"/>
                    </p:cNvSpPr>
                    <p:nvPr/>
                  </p:nvSpPr>
                  <p:spPr bwMode="auto">
                    <a:xfrm>
                      <a:off x="3575" y="1457"/>
                      <a:ext cx="46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wrap="none" anchor="ctr">
                      <a:spAutoFit/>
                    </a:bodyPr>
                    <a:lstStyle>
                      <a:lvl1pPr eaLnBrk="0" hangingPunct="0">
                        <a:defRPr sz="1500">
                          <a:solidFill>
                            <a:schemeClr val="folHlink"/>
                          </a:solidFill>
                          <a:latin typeface="Arial" pitchFamily="34" charset="0"/>
                          <a:cs typeface="Arial" pitchFamily="34" charset="0"/>
                        </a:defRPr>
                      </a:lvl1pPr>
                      <a:lvl2pPr marL="742950" indent="-285750" eaLnBrk="0" hangingPunct="0">
                        <a:defRPr sz="1500">
                          <a:solidFill>
                            <a:schemeClr val="folHlink"/>
                          </a:solidFill>
                          <a:latin typeface="Arial" pitchFamily="34" charset="0"/>
                          <a:cs typeface="Arial" pitchFamily="34" charset="0"/>
                        </a:defRPr>
                      </a:lvl2pPr>
                      <a:lvl3pPr marL="1143000" indent="-228600" eaLnBrk="0" hangingPunct="0">
                        <a:defRPr sz="1500">
                          <a:solidFill>
                            <a:schemeClr val="folHlink"/>
                          </a:solidFill>
                          <a:latin typeface="Arial" pitchFamily="34" charset="0"/>
                          <a:cs typeface="Arial" pitchFamily="34" charset="0"/>
                        </a:defRPr>
                      </a:lvl3pPr>
                      <a:lvl4pPr marL="1600200" indent="-228600" eaLnBrk="0" hangingPunct="0">
                        <a:defRPr sz="1500">
                          <a:solidFill>
                            <a:schemeClr val="folHlink"/>
                          </a:solidFill>
                          <a:latin typeface="Arial" pitchFamily="34" charset="0"/>
                          <a:cs typeface="Arial" pitchFamily="34" charset="0"/>
                        </a:defRPr>
                      </a:lvl4pPr>
                      <a:lvl5pPr marL="2057400" indent="-228600" eaLnBrk="0" hangingPunct="0">
                        <a:defRPr sz="1500">
                          <a:solidFill>
                            <a:schemeClr val="folHlink"/>
                          </a:solidFill>
                          <a:latin typeface="Arial" pitchFamily="34" charset="0"/>
                          <a:cs typeface="Arial" pitchFamily="34" charset="0"/>
                        </a:defRPr>
                      </a:lvl5pPr>
                      <a:lvl6pPr marL="2514600" indent="-228600" eaLnBrk="0" fontAlgn="base" hangingPunct="0">
                        <a:spcBef>
                          <a:spcPct val="0"/>
                        </a:spcBef>
                        <a:spcAft>
                          <a:spcPct val="0"/>
                        </a:spcAft>
                        <a:defRPr sz="1500">
                          <a:solidFill>
                            <a:schemeClr val="folHlink"/>
                          </a:solidFill>
                          <a:latin typeface="Arial" pitchFamily="34" charset="0"/>
                          <a:cs typeface="Arial" pitchFamily="34" charset="0"/>
                        </a:defRPr>
                      </a:lvl6pPr>
                      <a:lvl7pPr marL="2971800" indent="-228600" eaLnBrk="0" fontAlgn="base" hangingPunct="0">
                        <a:spcBef>
                          <a:spcPct val="0"/>
                        </a:spcBef>
                        <a:spcAft>
                          <a:spcPct val="0"/>
                        </a:spcAft>
                        <a:defRPr sz="1500">
                          <a:solidFill>
                            <a:schemeClr val="folHlink"/>
                          </a:solidFill>
                          <a:latin typeface="Arial" pitchFamily="34" charset="0"/>
                          <a:cs typeface="Arial" pitchFamily="34" charset="0"/>
                        </a:defRPr>
                      </a:lvl7pPr>
                      <a:lvl8pPr marL="3429000" indent="-228600" eaLnBrk="0" fontAlgn="base" hangingPunct="0">
                        <a:spcBef>
                          <a:spcPct val="0"/>
                        </a:spcBef>
                        <a:spcAft>
                          <a:spcPct val="0"/>
                        </a:spcAft>
                        <a:defRPr sz="1500">
                          <a:solidFill>
                            <a:schemeClr val="folHlink"/>
                          </a:solidFill>
                          <a:latin typeface="Arial" pitchFamily="34" charset="0"/>
                          <a:cs typeface="Arial" pitchFamily="34" charset="0"/>
                        </a:defRPr>
                      </a:lvl8pPr>
                      <a:lvl9pPr marL="3886200" indent="-228600" eaLnBrk="0" fontAlgn="base" hangingPunct="0">
                        <a:spcBef>
                          <a:spcPct val="0"/>
                        </a:spcBef>
                        <a:spcAft>
                          <a:spcPct val="0"/>
                        </a:spcAft>
                        <a:defRPr sz="1500">
                          <a:solidFill>
                            <a:schemeClr val="folHlink"/>
                          </a:solidFill>
                          <a:latin typeface="Arial" pitchFamily="34" charset="0"/>
                          <a:cs typeface="Arial" pitchFamily="34" charset="0"/>
                        </a:defRPr>
                      </a:lvl9pPr>
                    </a:lstStyle>
                    <a:p>
                      <a:r>
                        <a:rPr lang="en-US" sz="2400" i="1" dirty="0">
                          <a:solidFill>
                            <a:srgbClr val="000000"/>
                          </a:solidFill>
                          <a:latin typeface="Times New Roman" pitchFamily="18" charset="0"/>
                        </a:rPr>
                        <a:t> </a:t>
                      </a:r>
                      <a:r>
                        <a:rPr lang="en-US" sz="2400" b="1" i="1" dirty="0" err="1">
                          <a:solidFill>
                            <a:srgbClr val="FFFFFF"/>
                          </a:solidFill>
                          <a:effectLst/>
                          <a:latin typeface="Times New Roman" pitchFamily="18" charset="0"/>
                        </a:rPr>
                        <a:t>ppμ</a:t>
                      </a:r>
                      <a:endParaRPr lang="en-US" sz="2400" b="1" dirty="0">
                        <a:solidFill>
                          <a:srgbClr val="FFFFFF"/>
                        </a:solidFill>
                        <a:effectLst/>
                        <a:latin typeface="Times New Roman" pitchFamily="18" charset="0"/>
                      </a:endParaRPr>
                    </a:p>
                  </p:txBody>
                </p:sp>
              </p:grpSp>
            </p:grpSp>
            <p:sp>
              <p:nvSpPr>
                <p:cNvPr id="92" name="Line 27"/>
                <p:cNvSpPr>
                  <a:spLocks noChangeShapeType="1"/>
                </p:cNvSpPr>
                <p:nvPr/>
              </p:nvSpPr>
              <p:spPr bwMode="auto">
                <a:xfrm rot="1700821">
                  <a:off x="1488" y="2832"/>
                  <a:ext cx="1200" cy="0"/>
                </a:xfrm>
                <a:prstGeom prst="line">
                  <a:avLst/>
                </a:prstGeom>
                <a:noFill/>
                <a:ln w="6350">
                  <a:solidFill>
                    <a:schemeClr val="bg2"/>
                  </a:solidFill>
                  <a:prstDash val="dash"/>
                  <a:round/>
                  <a:headEnd/>
                  <a:tailEnd type="triangle" w="med" len="med"/>
                </a:ln>
                <a:effectLst/>
              </p:spPr>
              <p:txBody>
                <a:bodyPr wrap="none" anchor="ctr"/>
                <a:lstStyle/>
                <a:p>
                  <a:pPr>
                    <a:defRPr/>
                  </a:pPr>
                  <a:endParaRPr lang="en-US">
                    <a:solidFill>
                      <a:srgbClr val="C0C0C0"/>
                    </a:solidFill>
                  </a:endParaRPr>
                </a:p>
              </p:txBody>
            </p:sp>
            <p:sp>
              <p:nvSpPr>
                <p:cNvPr id="93" name="Rectangle 28"/>
                <p:cNvSpPr>
                  <a:spLocks noChangeArrowheads="1"/>
                </p:cNvSpPr>
                <p:nvPr/>
              </p:nvSpPr>
              <p:spPr bwMode="auto">
                <a:xfrm>
                  <a:off x="1823" y="2792"/>
                  <a:ext cx="427" cy="252"/>
                </a:xfrm>
                <a:prstGeom prst="rect">
                  <a:avLst/>
                </a:prstGeom>
                <a:noFill/>
                <a:ln w="9525">
                  <a:noFill/>
                  <a:miter lim="800000"/>
                  <a:headEnd/>
                  <a:tailEnd/>
                </a:ln>
                <a:effectLst/>
              </p:spPr>
              <p:txBody>
                <a:bodyPr wrap="none" lIns="92075" tIns="46038" rIns="92075" bIns="46038">
                  <a:spAutoFit/>
                </a:bodyPr>
                <a:lstStyle/>
                <a:p>
                  <a:pPr>
                    <a:defRPr/>
                  </a:pPr>
                  <a:r>
                    <a:rPr lang="en-US" sz="2000" b="1" dirty="0">
                      <a:solidFill>
                        <a:srgbClr val="F45A00"/>
                      </a:solidFill>
                      <a:effectLst/>
                      <a:latin typeface="Symbol" pitchFamily="18" charset="2"/>
                    </a:rPr>
                    <a:t>f</a:t>
                  </a:r>
                  <a:r>
                    <a:rPr lang="de-DE" sz="2000" dirty="0">
                      <a:solidFill>
                        <a:srgbClr val="000080"/>
                      </a:solidFill>
                      <a:effectLst/>
                      <a:latin typeface="Symbol" pitchFamily="18" charset="2"/>
                    </a:rPr>
                    <a:t>l</a:t>
                  </a:r>
                  <a:r>
                    <a:rPr lang="de-DE" sz="2000" baseline="-25000" dirty="0">
                      <a:solidFill>
                        <a:srgbClr val="000080"/>
                      </a:solidFill>
                      <a:effectLst/>
                    </a:rPr>
                    <a:t>PF</a:t>
                  </a:r>
                </a:p>
              </p:txBody>
            </p:sp>
          </p:grpSp>
          <p:sp>
            <p:nvSpPr>
              <p:cNvPr id="104" name="Text Box 31"/>
              <p:cNvSpPr txBox="1">
                <a:spLocks noChangeArrowheads="1"/>
              </p:cNvSpPr>
              <p:nvPr/>
            </p:nvSpPr>
            <p:spPr bwMode="auto">
              <a:xfrm>
                <a:off x="4697303" y="3271040"/>
                <a:ext cx="1538883" cy="36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1500">
                    <a:solidFill>
                      <a:schemeClr val="folHlink"/>
                    </a:solidFill>
                    <a:latin typeface="Arial" pitchFamily="34" charset="0"/>
                    <a:cs typeface="Arial" pitchFamily="34" charset="0"/>
                  </a:defRPr>
                </a:lvl1pPr>
                <a:lvl2pPr marL="742950" indent="-285750" eaLnBrk="0" hangingPunct="0">
                  <a:defRPr sz="1500">
                    <a:solidFill>
                      <a:schemeClr val="folHlink"/>
                    </a:solidFill>
                    <a:latin typeface="Arial" pitchFamily="34" charset="0"/>
                    <a:cs typeface="Arial" pitchFamily="34" charset="0"/>
                  </a:defRPr>
                </a:lvl2pPr>
                <a:lvl3pPr marL="1143000" indent="-228600" eaLnBrk="0" hangingPunct="0">
                  <a:defRPr sz="1500">
                    <a:solidFill>
                      <a:schemeClr val="folHlink"/>
                    </a:solidFill>
                    <a:latin typeface="Arial" pitchFamily="34" charset="0"/>
                    <a:cs typeface="Arial" pitchFamily="34" charset="0"/>
                  </a:defRPr>
                </a:lvl3pPr>
                <a:lvl4pPr marL="1600200" indent="-228600" eaLnBrk="0" hangingPunct="0">
                  <a:defRPr sz="1500">
                    <a:solidFill>
                      <a:schemeClr val="folHlink"/>
                    </a:solidFill>
                    <a:latin typeface="Arial" pitchFamily="34" charset="0"/>
                    <a:cs typeface="Arial" pitchFamily="34" charset="0"/>
                  </a:defRPr>
                </a:lvl4pPr>
                <a:lvl5pPr marL="2057400" indent="-228600" eaLnBrk="0" hangingPunct="0">
                  <a:defRPr sz="1500">
                    <a:solidFill>
                      <a:schemeClr val="folHlink"/>
                    </a:solidFill>
                    <a:latin typeface="Arial" pitchFamily="34" charset="0"/>
                    <a:cs typeface="Arial" pitchFamily="34" charset="0"/>
                  </a:defRPr>
                </a:lvl5pPr>
                <a:lvl6pPr marL="2514600" indent="-228600" eaLnBrk="0" fontAlgn="base" hangingPunct="0">
                  <a:spcBef>
                    <a:spcPct val="0"/>
                  </a:spcBef>
                  <a:spcAft>
                    <a:spcPct val="0"/>
                  </a:spcAft>
                  <a:defRPr sz="1500">
                    <a:solidFill>
                      <a:schemeClr val="folHlink"/>
                    </a:solidFill>
                    <a:latin typeface="Arial" pitchFamily="34" charset="0"/>
                    <a:cs typeface="Arial" pitchFamily="34" charset="0"/>
                  </a:defRPr>
                </a:lvl6pPr>
                <a:lvl7pPr marL="2971800" indent="-228600" eaLnBrk="0" fontAlgn="base" hangingPunct="0">
                  <a:spcBef>
                    <a:spcPct val="0"/>
                  </a:spcBef>
                  <a:spcAft>
                    <a:spcPct val="0"/>
                  </a:spcAft>
                  <a:defRPr sz="1500">
                    <a:solidFill>
                      <a:schemeClr val="folHlink"/>
                    </a:solidFill>
                    <a:latin typeface="Arial" pitchFamily="34" charset="0"/>
                    <a:cs typeface="Arial" pitchFamily="34" charset="0"/>
                  </a:defRPr>
                </a:lvl7pPr>
                <a:lvl8pPr marL="3429000" indent="-228600" eaLnBrk="0" fontAlgn="base" hangingPunct="0">
                  <a:spcBef>
                    <a:spcPct val="0"/>
                  </a:spcBef>
                  <a:spcAft>
                    <a:spcPct val="0"/>
                  </a:spcAft>
                  <a:defRPr sz="1500">
                    <a:solidFill>
                      <a:schemeClr val="folHlink"/>
                    </a:solidFill>
                    <a:latin typeface="Arial" pitchFamily="34" charset="0"/>
                    <a:cs typeface="Arial" pitchFamily="34" charset="0"/>
                  </a:defRPr>
                </a:lvl8pPr>
                <a:lvl9pPr marL="3886200" indent="-228600" eaLnBrk="0" fontAlgn="base" hangingPunct="0">
                  <a:spcBef>
                    <a:spcPct val="0"/>
                  </a:spcBef>
                  <a:spcAft>
                    <a:spcPct val="0"/>
                  </a:spcAft>
                  <a:defRPr sz="1500">
                    <a:solidFill>
                      <a:schemeClr val="folHlink"/>
                    </a:solidFill>
                    <a:latin typeface="Arial" pitchFamily="34" charset="0"/>
                    <a:cs typeface="Arial" pitchFamily="34" charset="0"/>
                  </a:defRPr>
                </a:lvl9pPr>
              </a:lstStyle>
              <a:p>
                <a:pPr eaLnBrk="1" hangingPunct="1"/>
                <a:r>
                  <a:rPr lang="de-DE" sz="1800" dirty="0">
                    <a:solidFill>
                      <a:srgbClr val="FF0000"/>
                    </a:solidFill>
                    <a:effectLst/>
                    <a:latin typeface="Symbol" pitchFamily="18" charset="2"/>
                  </a:rPr>
                  <a:t>L</a:t>
                </a:r>
                <a:r>
                  <a:rPr lang="de-DE" sz="1800" baseline="-25000" dirty="0">
                    <a:solidFill>
                      <a:srgbClr val="FF0000"/>
                    </a:solidFill>
                    <a:effectLst/>
                  </a:rPr>
                  <a:t>PM</a:t>
                </a:r>
                <a:r>
                  <a:rPr lang="de-DE" sz="1800" dirty="0">
                    <a:solidFill>
                      <a:srgbClr val="FF0000"/>
                    </a:solidFill>
                    <a:effectLst/>
                  </a:rPr>
                  <a:t> ~ 210 s</a:t>
                </a:r>
                <a:r>
                  <a:rPr lang="de-DE" sz="1800" baseline="30000" dirty="0">
                    <a:solidFill>
                      <a:srgbClr val="FF0000"/>
                    </a:solidFill>
                    <a:effectLst/>
                  </a:rPr>
                  <a:t>-1</a:t>
                </a:r>
                <a:endParaRPr lang="de-DE" sz="1800" baseline="-25000" dirty="0">
                  <a:solidFill>
                    <a:srgbClr val="FF0000"/>
                  </a:solidFill>
                  <a:effectLst/>
                </a:endParaRPr>
              </a:p>
            </p:txBody>
          </p:sp>
        </p:grpSp>
      </p:grpSp>
      <p:grpSp>
        <p:nvGrpSpPr>
          <p:cNvPr id="6" name="Group 5"/>
          <p:cNvGrpSpPr/>
          <p:nvPr/>
        </p:nvGrpSpPr>
        <p:grpSpPr>
          <a:xfrm>
            <a:off x="5696716" y="3858598"/>
            <a:ext cx="2895600" cy="2617294"/>
            <a:chOff x="5696716" y="3858598"/>
            <a:chExt cx="2895600" cy="2617294"/>
          </a:xfrm>
        </p:grpSpPr>
        <p:pic>
          <p:nvPicPr>
            <p:cNvPr id="46" name="Picture 4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0875" y="4352925"/>
              <a:ext cx="2454841" cy="2122967"/>
            </a:xfrm>
            <a:prstGeom prst="rect">
              <a:avLst/>
            </a:prstGeom>
          </p:spPr>
        </p:pic>
        <p:sp>
          <p:nvSpPr>
            <p:cNvPr id="4" name="TextBox 3"/>
            <p:cNvSpPr txBox="1"/>
            <p:nvPr/>
          </p:nvSpPr>
          <p:spPr>
            <a:xfrm>
              <a:off x="5696716" y="3858598"/>
              <a:ext cx="2895600" cy="553998"/>
            </a:xfrm>
            <a:prstGeom prst="rect">
              <a:avLst/>
            </a:prstGeom>
            <a:noFill/>
          </p:spPr>
          <p:txBody>
            <a:bodyPr wrap="square" rtlCol="0">
              <a:spAutoFit/>
            </a:bodyPr>
            <a:lstStyle/>
            <a:p>
              <a:r>
                <a:rPr lang="en-US" b="1" dirty="0" err="1" smtClean="0">
                  <a:solidFill>
                    <a:srgbClr val="FF0000"/>
                  </a:solidFill>
                  <a:effectLst/>
                </a:rPr>
                <a:t>MuCap</a:t>
              </a:r>
              <a:r>
                <a:rPr lang="en-US" dirty="0" smtClean="0">
                  <a:solidFill>
                    <a:srgbClr val="0000D4"/>
                  </a:solidFill>
                  <a:effectLst/>
                </a:rPr>
                <a:t> conditions </a:t>
              </a:r>
            </a:p>
            <a:p>
              <a:r>
                <a:rPr lang="en-US" dirty="0" smtClean="0">
                  <a:solidFill>
                    <a:srgbClr val="0000D4"/>
                  </a:solidFill>
                  <a:effectLst/>
                </a:rPr>
                <a:t>Singlet-state dominates</a:t>
              </a:r>
              <a:endParaRPr lang="en-US" dirty="0">
                <a:solidFill>
                  <a:srgbClr val="0000D4"/>
                </a:solidFill>
                <a:effectLst/>
              </a:endParaRPr>
            </a:p>
          </p:txBody>
        </p:sp>
      </p:grpSp>
      <p:grpSp>
        <p:nvGrpSpPr>
          <p:cNvPr id="5" name="Group 4"/>
          <p:cNvGrpSpPr/>
          <p:nvPr/>
        </p:nvGrpSpPr>
        <p:grpSpPr>
          <a:xfrm>
            <a:off x="304802" y="3858600"/>
            <a:ext cx="3540627" cy="2669006"/>
            <a:chOff x="304800" y="3858598"/>
            <a:chExt cx="3540627" cy="2669006"/>
          </a:xfrm>
        </p:grpSpPr>
        <p:pic>
          <p:nvPicPr>
            <p:cNvPr id="47" name="Content Placeholder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4380781"/>
              <a:ext cx="2486965" cy="2146823"/>
            </a:xfrm>
            <a:prstGeom prst="rect">
              <a:avLst/>
            </a:prstGeom>
          </p:spPr>
        </p:pic>
        <p:sp>
          <p:nvSpPr>
            <p:cNvPr id="105" name="TextBox 104"/>
            <p:cNvSpPr txBox="1"/>
            <p:nvPr/>
          </p:nvSpPr>
          <p:spPr>
            <a:xfrm>
              <a:off x="304800" y="3858598"/>
              <a:ext cx="3540627" cy="553998"/>
            </a:xfrm>
            <a:prstGeom prst="rect">
              <a:avLst/>
            </a:prstGeom>
            <a:noFill/>
          </p:spPr>
          <p:txBody>
            <a:bodyPr wrap="square" rtlCol="0">
              <a:spAutoFit/>
            </a:bodyPr>
            <a:lstStyle/>
            <a:p>
              <a:r>
                <a:rPr lang="en-US" dirty="0" smtClean="0">
                  <a:solidFill>
                    <a:srgbClr val="0000D4"/>
                  </a:solidFill>
                  <a:effectLst/>
                </a:rPr>
                <a:t>Liquid hydrogen experiments </a:t>
              </a:r>
            </a:p>
            <a:p>
              <a:r>
                <a:rPr lang="en-US" dirty="0" smtClean="0">
                  <a:solidFill>
                    <a:srgbClr val="0000D4"/>
                  </a:solidFill>
                  <a:effectLst/>
                </a:rPr>
                <a:t>Molecular-states dominate</a:t>
              </a:r>
              <a:endParaRPr lang="en-US" dirty="0">
                <a:solidFill>
                  <a:srgbClr val="0000D4"/>
                </a:solidFill>
                <a:effectLst/>
              </a:endParaRPr>
            </a:p>
          </p:txBody>
        </p:sp>
      </p:grpSp>
      <mc:AlternateContent xmlns:mc="http://schemas.openxmlformats.org/markup-compatibility/2006" xmlns:a14="http://schemas.microsoft.com/office/drawing/2010/main">
        <mc:Choice Requires="a14">
          <p:sp>
            <p:nvSpPr>
              <p:cNvPr id="106" name="TextBox 105"/>
              <p:cNvSpPr txBox="1"/>
              <p:nvPr/>
            </p:nvSpPr>
            <p:spPr>
              <a:xfrm>
                <a:off x="8382002" y="1316"/>
                <a:ext cx="769495" cy="560282"/>
              </a:xfrm>
              <a:prstGeom prst="rect">
                <a:avLst/>
              </a:prstGeom>
              <a:solidFill>
                <a:srgbClr val="FFFFFF">
                  <a:lumMod val="85000"/>
                </a:srgbClr>
              </a:solidFill>
              <a:ln>
                <a:solidFill>
                  <a:srgbClr val="000000"/>
                </a:solidFill>
              </a:ln>
            </p:spPr>
            <p:txBody>
              <a:bodyPr wrap="square" lIns="91420" tIns="45711" rIns="91420" bIns="45711" rtlCol="0">
                <a:spAutoFit/>
              </a:bodyPr>
              <a:lstStyle/>
              <a:p>
                <a:pPr eaLnBrk="1" fontAlgn="auto" hangingPunct="1">
                  <a:spcBef>
                    <a:spcPts val="0"/>
                  </a:spcBef>
                  <a:spcAft>
                    <a:spcPts val="0"/>
                  </a:spcAft>
                  <a:defRPr/>
                </a:pPr>
                <a14:m>
                  <m:oMathPara xmlns:m="http://schemas.openxmlformats.org/officeDocument/2006/math">
                    <m:oMathParaPr>
                      <m:jc m:val="center"/>
                    </m:oMathParaPr>
                    <m:oMath xmlns:m="http://schemas.openxmlformats.org/officeDocument/2006/math">
                      <m:sSub>
                        <m:sSubPr>
                          <m:ctrlPr>
                            <a:rPr lang="en-US" sz="2800" i="1" kern="0">
                              <a:solidFill>
                                <a:srgbClr val="FF0000"/>
                              </a:solidFill>
                              <a:effectLst/>
                              <a:latin typeface="Cambria Math"/>
                            </a:rPr>
                          </m:ctrlPr>
                        </m:sSubPr>
                        <m:e>
                          <m:r>
                            <a:rPr lang="en-US" sz="2800" kern="0">
                              <a:solidFill>
                                <a:srgbClr val="FF0000"/>
                              </a:solidFill>
                              <a:effectLst/>
                              <a:latin typeface="Cambria Math"/>
                            </a:rPr>
                            <m:t>  </m:t>
                          </m:r>
                          <m:r>
                            <m:rPr>
                              <m:sty m:val="p"/>
                            </m:rPr>
                            <a:rPr lang="en-US" sz="2800" kern="0">
                              <a:solidFill>
                                <a:srgbClr val="FF0000"/>
                              </a:solidFill>
                              <a:effectLst/>
                              <a:latin typeface="Cambria Math"/>
                              <a:ea typeface="Cambria Math"/>
                            </a:rPr>
                            <m:t>τ</m:t>
                          </m:r>
                        </m:e>
                        <m:sub>
                          <m:sSup>
                            <m:sSupPr>
                              <m:ctrlPr>
                                <a:rPr lang="en-US" sz="2800" i="1" kern="0">
                                  <a:solidFill>
                                    <a:srgbClr val="FF0000"/>
                                  </a:solidFill>
                                  <a:effectLst/>
                                  <a:latin typeface="Cambria Math"/>
                                </a:rPr>
                              </m:ctrlPr>
                            </m:sSupPr>
                            <m:e>
                              <m:r>
                                <m:rPr>
                                  <m:sty m:val="p"/>
                                </m:rPr>
                                <a:rPr lang="en-US" sz="2800" kern="0">
                                  <a:solidFill>
                                    <a:srgbClr val="FF0000"/>
                                  </a:solidFill>
                                  <a:effectLst/>
                                  <a:latin typeface="Cambria Math"/>
                                  <a:ea typeface="Cambria Math"/>
                                </a:rPr>
                                <m:t>μ</m:t>
                              </m:r>
                            </m:e>
                            <m:sup>
                              <m:r>
                                <a:rPr lang="en-US" sz="2800" kern="0">
                                  <a:solidFill>
                                    <a:srgbClr val="FF0000"/>
                                  </a:solidFill>
                                  <a:effectLst/>
                                  <a:latin typeface="Cambria Math"/>
                                </a:rPr>
                                <m:t>−</m:t>
                              </m:r>
                            </m:sup>
                          </m:sSup>
                        </m:sub>
                      </m:sSub>
                    </m:oMath>
                  </m:oMathPara>
                </a14:m>
                <a:endParaRPr lang="en-US" sz="2800" kern="0" dirty="0">
                  <a:solidFill>
                    <a:srgbClr val="0000FF"/>
                  </a:solidFill>
                  <a:effectLst/>
                </a:endParaRPr>
              </a:p>
            </p:txBody>
          </p:sp>
        </mc:Choice>
        <mc:Fallback xmlns="">
          <p:sp>
            <p:nvSpPr>
              <p:cNvPr id="106" name="TextBox 105"/>
              <p:cNvSpPr txBox="1">
                <a:spLocks noRot="1" noChangeAspect="1" noMove="1" noResize="1" noEditPoints="1" noAdjustHandles="1" noChangeArrowheads="1" noChangeShapeType="1" noTextEdit="1"/>
              </p:cNvSpPr>
              <p:nvPr/>
            </p:nvSpPr>
            <p:spPr>
              <a:xfrm>
                <a:off x="8382000" y="1314"/>
                <a:ext cx="769495" cy="560282"/>
              </a:xfrm>
              <a:prstGeom prst="rect">
                <a:avLst/>
              </a:prstGeom>
              <a:blipFill rotWithShape="1">
                <a:blip r:embed="rId5"/>
                <a:stretch>
                  <a:fillRect/>
                </a:stretch>
              </a:blipFill>
              <a:ln>
                <a:solidFill>
                  <a:srgbClr val="000000"/>
                </a:solidFill>
              </a:ln>
            </p:spPr>
            <p:txBody>
              <a:bodyPr/>
              <a:lstStyle/>
              <a:p>
                <a:r>
                  <a:rPr lang="en-US">
                    <a:noFill/>
                  </a:rPr>
                  <a:t> </a:t>
                </a:r>
              </a:p>
            </p:txBody>
          </p:sp>
        </mc:Fallback>
      </mc:AlternateContent>
      <p:pic>
        <p:nvPicPr>
          <p:cNvPr id="37" name="Picture 36" descr="gp_vs_lop_nomucap.pdf - Adobe Reader"/>
          <p:cNvPicPr>
            <a:picLocks noChangeAspect="1"/>
          </p:cNvPicPr>
          <p:nvPr/>
        </p:nvPicPr>
        <p:blipFill rotWithShape="1">
          <a:blip r:embed="rId6">
            <a:extLst>
              <a:ext uri="{28A0092B-C50C-407E-A947-70E740481C1C}">
                <a14:useLocalDpi xmlns:a14="http://schemas.microsoft.com/office/drawing/2010/main" val="0"/>
              </a:ext>
            </a:extLst>
          </a:blip>
          <a:srcRect l="8867" t="13561" r="6512" b="1911"/>
          <a:stretch/>
        </p:blipFill>
        <p:spPr>
          <a:xfrm>
            <a:off x="5312232" y="1089831"/>
            <a:ext cx="3857708" cy="2558903"/>
          </a:xfrm>
          <a:prstGeom prst="rect">
            <a:avLst/>
          </a:prstGeom>
        </p:spPr>
      </p:pic>
      <p:sp>
        <p:nvSpPr>
          <p:cNvPr id="8" name="TextBox 7"/>
          <p:cNvSpPr txBox="1"/>
          <p:nvPr/>
        </p:nvSpPr>
        <p:spPr>
          <a:xfrm>
            <a:off x="7385363" y="2330528"/>
            <a:ext cx="645582" cy="329659"/>
          </a:xfrm>
          <a:prstGeom prst="rect">
            <a:avLst/>
          </a:prstGeom>
          <a:noFill/>
          <a:scene3d>
            <a:camera prst="orthographicFront">
              <a:rot lat="0" lon="0" rev="19200000"/>
            </a:camera>
            <a:lightRig rig="threePt" dir="t"/>
          </a:scene3d>
        </p:spPr>
        <p:txBody>
          <a:bodyPr wrap="none" lIns="91420" tIns="45711" rIns="91420" bIns="45711" rtlCol="0">
            <a:spAutoFit/>
          </a:bodyPr>
          <a:lstStyle/>
          <a:p>
            <a:r>
              <a:rPr lang="en-US" b="1" dirty="0" smtClean="0">
                <a:solidFill>
                  <a:srgbClr val="FFFFFF"/>
                </a:solidFill>
                <a:effectLst/>
              </a:rPr>
              <a:t>OMC</a:t>
            </a:r>
            <a:endParaRPr lang="en-US" b="1" dirty="0">
              <a:solidFill>
                <a:srgbClr val="FFFFFF"/>
              </a:solidFill>
              <a:effectLst/>
            </a:endParaRPr>
          </a:p>
        </p:txBody>
      </p:sp>
      <p:sp>
        <p:nvSpPr>
          <p:cNvPr id="9" name="TextBox 8"/>
          <p:cNvSpPr txBox="1"/>
          <p:nvPr/>
        </p:nvSpPr>
        <p:spPr>
          <a:xfrm>
            <a:off x="7681922" y="1681821"/>
            <a:ext cx="633949" cy="329659"/>
          </a:xfrm>
          <a:prstGeom prst="rect">
            <a:avLst/>
          </a:prstGeom>
          <a:noFill/>
        </p:spPr>
        <p:txBody>
          <a:bodyPr wrap="none" lIns="91420" tIns="45711" rIns="91420" bIns="45711" rtlCol="0">
            <a:spAutoFit/>
          </a:bodyPr>
          <a:lstStyle/>
          <a:p>
            <a:r>
              <a:rPr lang="en-US" b="1" dirty="0" smtClean="0">
                <a:solidFill>
                  <a:srgbClr val="FFFFFF"/>
                </a:solidFill>
                <a:effectLst/>
              </a:rPr>
              <a:t>RMC</a:t>
            </a:r>
            <a:endParaRPr lang="en-US" b="1" dirty="0">
              <a:solidFill>
                <a:srgbClr val="FFFFFF"/>
              </a:solidFill>
              <a:effectLst/>
            </a:endParaRPr>
          </a:p>
        </p:txBody>
      </p:sp>
    </p:spTree>
    <p:extLst>
      <p:ext uri="{BB962C8B-B14F-4D97-AF65-F5344CB8AC3E}">
        <p14:creationId xmlns:p14="http://schemas.microsoft.com/office/powerpoint/2010/main" val="3015952555"/>
      </p:ext>
    </p:extLst>
  </p:cSld>
  <p:clrMapOvr>
    <a:masterClrMapping/>
  </p:clrMapOvr>
  <p:transition advTm="109"/>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nodeType="clickEffect">
                                  <p:stCondLst>
                                    <p:cond delay="0"/>
                                  </p:stCondLst>
                                  <p:childTnLst>
                                    <p:animScale>
                                      <p:cBhvr>
                                        <p:cTn id="14" dur="500" fill="hold"/>
                                        <p:tgtEl>
                                          <p:spTgt spid="7"/>
                                        </p:tgtEl>
                                      </p:cBhvr>
                                      <p:by x="50000" y="50000"/>
                                    </p:animScale>
                                  </p:childTnLst>
                                </p:cTn>
                              </p:par>
                              <p:par>
                                <p:cTn id="15" presetID="42" presetClass="path" presetSubtype="0" accel="50000" decel="50000" fill="hold" nodeType="withEffect">
                                  <p:stCondLst>
                                    <p:cond delay="0"/>
                                  </p:stCondLst>
                                  <p:childTnLst>
                                    <p:animMotion origin="layout" path="M 2.77778E-7 4.18459E-6 L -0.18733 -0.08883 " pathEditMode="relative" rAng="0" ptsTypes="AA">
                                      <p:cBhvr>
                                        <p:cTn id="16" dur="1000" fill="hold"/>
                                        <p:tgtEl>
                                          <p:spTgt spid="7"/>
                                        </p:tgtEl>
                                        <p:attrNameLst>
                                          <p:attrName>ppt_x</p:attrName>
                                          <p:attrName>ppt_y</p:attrName>
                                        </p:attrNameLst>
                                      </p:cBhvr>
                                      <p:rCtr x="-9375" y="-4441"/>
                                    </p:animMotion>
                                  </p:childTnLst>
                                </p:cTn>
                              </p:par>
                            </p:childTnLst>
                          </p:cTn>
                        </p:par>
                        <p:par>
                          <p:cTn id="17" fill="hold">
                            <p:stCondLst>
                              <p:cond delay="1000"/>
                            </p:stCondLst>
                            <p:childTnLst>
                              <p:par>
                                <p:cTn id="18" presetID="1" presetClass="entr" presetSubtype="0" fill="hold" nodeType="afterEffect">
                                  <p:stCondLst>
                                    <p:cond delay="0"/>
                                  </p:stCondLst>
                                  <p:childTnLst>
                                    <p:set>
                                      <p:cBhvr>
                                        <p:cTn id="19"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7634" name="Rectangle 5"/>
          <p:cNvSpPr>
            <a:spLocks noGrp="1" noChangeArrowheads="1"/>
          </p:cNvSpPr>
          <p:nvPr>
            <p:ph type="ctrTitle"/>
          </p:nvPr>
        </p:nvSpPr>
        <p:spPr>
          <a:xfrm>
            <a:off x="685800" y="228600"/>
            <a:ext cx="7772400" cy="685800"/>
          </a:xfrm>
        </p:spPr>
        <p:txBody>
          <a:bodyPr/>
          <a:lstStyle/>
          <a:p>
            <a:pPr eaLnBrk="1" hangingPunct="1"/>
            <a:r>
              <a:rPr lang="en-US" dirty="0" smtClean="0">
                <a:solidFill>
                  <a:srgbClr val="FFFF66"/>
                </a:solidFill>
              </a:rPr>
              <a:t>Analysis &amp; Results</a:t>
            </a:r>
          </a:p>
        </p:txBody>
      </p:sp>
      <p:sp>
        <p:nvSpPr>
          <p:cNvPr id="2" name="Subtitle 1"/>
          <p:cNvSpPr>
            <a:spLocks noGrp="1"/>
          </p:cNvSpPr>
          <p:nvPr>
            <p:ph type="subTitle" idx="1"/>
          </p:nvPr>
        </p:nvSpPr>
        <p:spPr>
          <a:xfrm>
            <a:off x="1371600" y="4876801"/>
            <a:ext cx="6400800" cy="1752600"/>
          </a:xfrm>
        </p:spPr>
        <p:txBody>
          <a:bodyPr/>
          <a:lstStyle/>
          <a:p>
            <a:pPr marL="342829" indent="-342829" algn="l">
              <a:buClr>
                <a:schemeClr val="bg1"/>
              </a:buClr>
              <a:buFont typeface="Wingdings" pitchFamily="2" charset="2"/>
              <a:buChar char="§"/>
            </a:pPr>
            <a:r>
              <a:rPr lang="en-US" dirty="0" err="1" smtClean="0">
                <a:solidFill>
                  <a:schemeClr val="bg1"/>
                </a:solidFill>
              </a:rPr>
              <a:t>MuLan</a:t>
            </a:r>
            <a:endParaRPr lang="en-US" dirty="0" smtClean="0">
              <a:solidFill>
                <a:schemeClr val="bg1"/>
              </a:solidFill>
            </a:endParaRPr>
          </a:p>
          <a:p>
            <a:pPr marL="342829" indent="-342829" algn="l">
              <a:buClr>
                <a:schemeClr val="bg1"/>
              </a:buClr>
              <a:buFont typeface="Wingdings" pitchFamily="2" charset="2"/>
              <a:buChar char="§"/>
            </a:pPr>
            <a:endParaRPr lang="en-US" dirty="0" smtClean="0">
              <a:solidFill>
                <a:schemeClr val="bg1"/>
              </a:solidFill>
            </a:endParaRPr>
          </a:p>
          <a:p>
            <a:pPr marL="342829" indent="-342829" algn="l">
              <a:buClr>
                <a:schemeClr val="bg1"/>
              </a:buClr>
              <a:buFont typeface="Wingdings" pitchFamily="2" charset="2"/>
              <a:buChar char="§"/>
            </a:pPr>
            <a:r>
              <a:rPr lang="en-US" dirty="0" err="1" smtClean="0">
                <a:solidFill>
                  <a:schemeClr val="bg1"/>
                </a:solidFill>
              </a:rPr>
              <a:t>MuCap</a:t>
            </a:r>
            <a:endParaRPr lang="en-US" dirty="0">
              <a:solidFill>
                <a:schemeClr val="bg1"/>
              </a:solidFill>
            </a:endParaRPr>
          </a:p>
        </p:txBody>
      </p:sp>
      <mc:AlternateContent xmlns:mc="http://schemas.openxmlformats.org/markup-compatibility/2006" xmlns:a14="http://schemas.microsoft.com/office/drawing/2010/main">
        <mc:Choice Requires="a14">
          <p:sp>
            <p:nvSpPr>
              <p:cNvPr id="5" name="TextBox 4"/>
              <p:cNvSpPr txBox="1"/>
              <p:nvPr/>
            </p:nvSpPr>
            <p:spPr>
              <a:xfrm>
                <a:off x="3048000" y="4800602"/>
                <a:ext cx="2286000" cy="576633"/>
              </a:xfrm>
              <a:prstGeom prst="rect">
                <a:avLst/>
              </a:prstGeom>
              <a:solidFill>
                <a:schemeClr val="accent3">
                  <a:lumMod val="85000"/>
                </a:schemeClr>
              </a:solidFill>
              <a:ln>
                <a:solidFill>
                  <a:schemeClr val="tx1"/>
                </a:solidFill>
              </a:ln>
            </p:spPr>
            <p:txBody>
              <a:bodyPr wrap="square" lIns="91420" tIns="45711" rIns="91420" bIns="45711" rtlCol="0">
                <a:spAutoFit/>
              </a:bodyPr>
              <a:lstStyle/>
              <a:p>
                <a:pPr/>
                <a14:m>
                  <m:oMathPara xmlns:m="http://schemas.openxmlformats.org/officeDocument/2006/math">
                    <m:oMathParaPr>
                      <m:jc m:val="center"/>
                    </m:oMathParaPr>
                    <m:oMath xmlns:m="http://schemas.openxmlformats.org/officeDocument/2006/math">
                      <m:sSub>
                        <m:sSubPr>
                          <m:ctrlPr>
                            <a:rPr lang="en-US" sz="2800" i="1">
                              <a:solidFill>
                                <a:srgbClr val="0000FF"/>
                              </a:solidFill>
                              <a:effectLst/>
                              <a:latin typeface="Cambria Math"/>
                            </a:rPr>
                          </m:ctrlPr>
                        </m:sSubPr>
                        <m:e>
                          <m:r>
                            <m:rPr>
                              <m:sty m:val="p"/>
                            </m:rPr>
                            <a:rPr lang="en-US" sz="2800">
                              <a:solidFill>
                                <a:srgbClr val="0000FF"/>
                              </a:solidFill>
                              <a:effectLst/>
                              <a:latin typeface="Cambria Math"/>
                              <a:ea typeface="Cambria Math"/>
                            </a:rPr>
                            <m:t>τ</m:t>
                          </m:r>
                        </m:e>
                        <m:sub>
                          <m:sSup>
                            <m:sSupPr>
                              <m:ctrlPr>
                                <a:rPr lang="en-US" sz="2800" i="1">
                                  <a:solidFill>
                                    <a:srgbClr val="0000FF"/>
                                  </a:solidFill>
                                  <a:effectLst/>
                                  <a:latin typeface="Cambria Math"/>
                                </a:rPr>
                              </m:ctrlPr>
                            </m:sSupPr>
                            <m:e>
                              <m:r>
                                <m:rPr>
                                  <m:sty m:val="p"/>
                                </m:rPr>
                                <a:rPr lang="en-US" sz="2800">
                                  <a:solidFill>
                                    <a:srgbClr val="0000FF"/>
                                  </a:solidFill>
                                  <a:effectLst/>
                                  <a:latin typeface="Cambria Math"/>
                                  <a:ea typeface="Cambria Math"/>
                                </a:rPr>
                                <m:t>μ</m:t>
                              </m:r>
                            </m:e>
                            <m:sup>
                              <m:r>
                                <a:rPr lang="en-US" sz="2800">
                                  <a:solidFill>
                                    <a:srgbClr val="0000FF"/>
                                  </a:solidFill>
                                  <a:effectLst/>
                                  <a:latin typeface="Cambria Math"/>
                                </a:rPr>
                                <m:t>+</m:t>
                              </m:r>
                            </m:sup>
                          </m:sSup>
                        </m:sub>
                      </m:sSub>
                      <m:r>
                        <a:rPr lang="en-US" sz="2800" i="1">
                          <a:solidFill>
                            <a:srgbClr val="0000FF"/>
                          </a:solidFill>
                          <a:effectLst/>
                          <a:latin typeface="Cambria Math"/>
                          <a:ea typeface="Cambria Math"/>
                        </a:rPr>
                        <m:t>→  </m:t>
                      </m:r>
                      <m:sSub>
                        <m:sSubPr>
                          <m:ctrlPr>
                            <a:rPr lang="en-US" sz="2800" i="1">
                              <a:solidFill>
                                <a:srgbClr val="0000FF"/>
                              </a:solidFill>
                              <a:effectLst/>
                              <a:latin typeface="Cambria Math"/>
                              <a:ea typeface="Cambria Math"/>
                            </a:rPr>
                          </m:ctrlPr>
                        </m:sSubPr>
                        <m:e>
                          <m:r>
                            <a:rPr lang="en-US" sz="2800" i="1">
                              <a:solidFill>
                                <a:srgbClr val="0000FF"/>
                              </a:solidFill>
                              <a:effectLst/>
                              <a:latin typeface="Cambria Math"/>
                              <a:ea typeface="Cambria Math"/>
                            </a:rPr>
                            <m:t>𝐺</m:t>
                          </m:r>
                        </m:e>
                        <m:sub>
                          <m:r>
                            <a:rPr lang="en-US" sz="2800" i="1">
                              <a:solidFill>
                                <a:srgbClr val="0000FF"/>
                              </a:solidFill>
                              <a:effectLst/>
                              <a:latin typeface="Cambria Math"/>
                              <a:ea typeface="Cambria Math"/>
                            </a:rPr>
                            <m:t>𝐹</m:t>
                          </m:r>
                        </m:sub>
                      </m:sSub>
                    </m:oMath>
                  </m:oMathPara>
                </a14:m>
                <a:endParaRPr lang="en-US" sz="2800" dirty="0">
                  <a:solidFill>
                    <a:srgbClr val="0000FF"/>
                  </a:solidFill>
                  <a:effectLst/>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048000" y="4800600"/>
                <a:ext cx="2286000" cy="576633"/>
              </a:xfrm>
              <a:prstGeom prst="rect">
                <a:avLst/>
              </a:prstGeom>
              <a:blipFill rotWithShape="1">
                <a:blip r:embed="rId2"/>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066393" y="5709747"/>
                <a:ext cx="3342290" cy="560282"/>
              </a:xfrm>
              <a:prstGeom prst="rect">
                <a:avLst/>
              </a:prstGeom>
              <a:solidFill>
                <a:schemeClr val="accent3">
                  <a:lumMod val="85000"/>
                </a:schemeClr>
              </a:solidFill>
              <a:ln>
                <a:solidFill>
                  <a:schemeClr val="tx1"/>
                </a:solidFill>
              </a:ln>
            </p:spPr>
            <p:txBody>
              <a:bodyPr wrap="square" lIns="91420" tIns="45711" rIns="91420" bIns="45711" rtlCol="0">
                <a:spAutoFit/>
              </a:bodyPr>
              <a:lstStyle/>
              <a:p>
                <a:pPr/>
                <a14:m>
                  <m:oMathPara xmlns:m="http://schemas.openxmlformats.org/officeDocument/2006/math">
                    <m:oMathParaPr>
                      <m:jc m:val="center"/>
                    </m:oMathParaPr>
                    <m:oMath xmlns:m="http://schemas.openxmlformats.org/officeDocument/2006/math">
                      <m:sSub>
                        <m:sSubPr>
                          <m:ctrlPr>
                            <a:rPr lang="en-US" sz="2800" i="1">
                              <a:solidFill>
                                <a:srgbClr val="FC0128"/>
                              </a:solidFill>
                              <a:effectLst/>
                              <a:latin typeface="Cambria Math"/>
                            </a:rPr>
                          </m:ctrlPr>
                        </m:sSubPr>
                        <m:e>
                          <m:sSub>
                            <m:sSubPr>
                              <m:ctrlPr>
                                <a:rPr lang="en-US" sz="2800" i="1">
                                  <a:solidFill>
                                    <a:srgbClr val="FC0128"/>
                                  </a:solidFill>
                                  <a:effectLst/>
                                  <a:latin typeface="Cambria Math"/>
                                </a:rPr>
                              </m:ctrlPr>
                            </m:sSubPr>
                            <m:e>
                              <m:r>
                                <m:rPr>
                                  <m:sty m:val="p"/>
                                </m:rPr>
                                <a:rPr lang="en-US" sz="2800">
                                  <a:solidFill>
                                    <a:srgbClr val="FC0128"/>
                                  </a:solidFill>
                                  <a:effectLst/>
                                  <a:latin typeface="Cambria Math"/>
                                  <a:ea typeface="Cambria Math"/>
                                </a:rPr>
                                <m:t>τ</m:t>
                              </m:r>
                            </m:e>
                            <m:sub>
                              <m:sSup>
                                <m:sSupPr>
                                  <m:ctrlPr>
                                    <a:rPr lang="en-US" sz="2800" i="1">
                                      <a:solidFill>
                                        <a:srgbClr val="FC0128"/>
                                      </a:solidFill>
                                      <a:effectLst/>
                                      <a:latin typeface="Cambria Math"/>
                                    </a:rPr>
                                  </m:ctrlPr>
                                </m:sSupPr>
                                <m:e>
                                  <m:r>
                                    <m:rPr>
                                      <m:sty m:val="p"/>
                                    </m:rPr>
                                    <a:rPr lang="en-US" sz="2800">
                                      <a:solidFill>
                                        <a:srgbClr val="FC0128"/>
                                      </a:solidFill>
                                      <a:effectLst/>
                                      <a:latin typeface="Cambria Math"/>
                                      <a:ea typeface="Cambria Math"/>
                                    </a:rPr>
                                    <m:t>μ</m:t>
                                  </m:r>
                                </m:e>
                                <m:sup>
                                  <m:r>
                                    <a:rPr lang="en-US" sz="2800">
                                      <a:solidFill>
                                        <a:srgbClr val="FC0128"/>
                                      </a:solidFill>
                                      <a:effectLst/>
                                      <a:latin typeface="Cambria Math"/>
                                      <a:ea typeface="Cambria Math"/>
                                    </a:rPr>
                                    <m:t>−</m:t>
                                  </m:r>
                                </m:sup>
                              </m:sSup>
                            </m:sub>
                          </m:sSub>
                          <m:r>
                            <a:rPr lang="en-US" sz="2800" i="1">
                              <a:solidFill>
                                <a:srgbClr val="FC0128"/>
                              </a:solidFill>
                              <a:effectLst/>
                              <a:latin typeface="Cambria Math"/>
                              <a:ea typeface="Cambria Math"/>
                            </a:rPr>
                            <m:t>→</m:t>
                          </m:r>
                          <m:r>
                            <m:rPr>
                              <m:sty m:val="p"/>
                            </m:rPr>
                            <a:rPr lang="en-US" sz="2800">
                              <a:solidFill>
                                <a:srgbClr val="FC0128"/>
                              </a:solidFill>
                              <a:effectLst/>
                              <a:latin typeface="Cambria Math"/>
                              <a:ea typeface="Cambria Math"/>
                            </a:rPr>
                            <m:t>Λ</m:t>
                          </m:r>
                        </m:e>
                        <m:sub>
                          <m:r>
                            <a:rPr lang="en-US" sz="2800" i="1">
                              <a:solidFill>
                                <a:srgbClr val="FC0128"/>
                              </a:solidFill>
                              <a:effectLst/>
                              <a:latin typeface="Cambria Math"/>
                              <a:ea typeface="Cambria Math"/>
                            </a:rPr>
                            <m:t>𝑠</m:t>
                          </m:r>
                        </m:sub>
                      </m:sSub>
                      <m:r>
                        <a:rPr lang="en-US" sz="2800" i="1">
                          <a:solidFill>
                            <a:srgbClr val="FC0128"/>
                          </a:solidFill>
                          <a:effectLst/>
                          <a:latin typeface="Cambria Math"/>
                        </a:rPr>
                        <m:t> </m:t>
                      </m:r>
                      <m:r>
                        <a:rPr lang="en-US" sz="2800" i="1">
                          <a:solidFill>
                            <a:srgbClr val="FC0128"/>
                          </a:solidFill>
                          <a:effectLst/>
                          <a:latin typeface="Cambria Math"/>
                          <a:ea typeface="Cambria Math"/>
                        </a:rPr>
                        <m:t>→ </m:t>
                      </m:r>
                      <m:sSub>
                        <m:sSubPr>
                          <m:ctrlPr>
                            <a:rPr lang="en-US" sz="2800" i="1">
                              <a:solidFill>
                                <a:srgbClr val="FC0128"/>
                              </a:solidFill>
                              <a:effectLst/>
                              <a:latin typeface="Cambria Math"/>
                              <a:ea typeface="Cambria Math"/>
                            </a:rPr>
                          </m:ctrlPr>
                        </m:sSubPr>
                        <m:e>
                          <m:r>
                            <a:rPr lang="en-US" sz="2800" i="1">
                              <a:solidFill>
                                <a:srgbClr val="FC0128"/>
                              </a:solidFill>
                              <a:effectLst/>
                              <a:latin typeface="Cambria Math"/>
                              <a:ea typeface="Cambria Math"/>
                            </a:rPr>
                            <m:t>𝑔</m:t>
                          </m:r>
                        </m:e>
                        <m:sub>
                          <m:r>
                            <a:rPr lang="en-US" sz="2800" i="1">
                              <a:solidFill>
                                <a:srgbClr val="FC0128"/>
                              </a:solidFill>
                              <a:effectLst/>
                              <a:latin typeface="Cambria Math"/>
                              <a:ea typeface="Cambria Math"/>
                            </a:rPr>
                            <m:t>𝑃</m:t>
                          </m:r>
                        </m:sub>
                      </m:sSub>
                    </m:oMath>
                  </m:oMathPara>
                </a14:m>
                <a:endParaRPr lang="en-US" sz="2800" dirty="0">
                  <a:solidFill>
                    <a:srgbClr val="FC0128"/>
                  </a:solidFill>
                  <a:effectLs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066393" y="5709745"/>
                <a:ext cx="3342290" cy="560282"/>
              </a:xfrm>
              <a:prstGeom prst="rect">
                <a:avLst/>
              </a:prstGeom>
              <a:blipFill rotWithShape="1">
                <a:blip r:embed="rId3"/>
                <a:stretch>
                  <a:fillRect/>
                </a:stretch>
              </a:blipFill>
              <a:ln>
                <a:solidFill>
                  <a:schemeClr val="tx1"/>
                </a:solidFill>
              </a:ln>
            </p:spPr>
            <p:txBody>
              <a:bodyPr/>
              <a:lstStyle/>
              <a:p>
                <a:r>
                  <a:rPr lang="en-US">
                    <a:noFill/>
                  </a:rPr>
                  <a:t> </a:t>
                </a:r>
              </a:p>
            </p:txBody>
          </p:sp>
        </mc:Fallback>
      </mc:AlternateContent>
      <p:pic>
        <p:nvPicPr>
          <p:cNvPr id="7" name="Content Placeholder 5"/>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2133602" y="1219200"/>
            <a:ext cx="4718027" cy="31978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a14="http://schemas.microsoft.com/office/drawing/2010/main">
        <mc:Choice Requires="a14">
          <p:sp>
            <p:nvSpPr>
              <p:cNvPr id="8" name="TextBox 7"/>
              <p:cNvSpPr txBox="1"/>
              <p:nvPr/>
            </p:nvSpPr>
            <p:spPr>
              <a:xfrm>
                <a:off x="5097907" y="2362200"/>
                <a:ext cx="769495" cy="560282"/>
              </a:xfrm>
              <a:prstGeom prst="rect">
                <a:avLst/>
              </a:prstGeom>
              <a:solidFill>
                <a:srgbClr val="FFFFFF">
                  <a:lumMod val="85000"/>
                </a:srgbClr>
              </a:solidFill>
              <a:ln>
                <a:solidFill>
                  <a:srgbClr val="000000"/>
                </a:solidFill>
              </a:ln>
            </p:spPr>
            <p:txBody>
              <a:bodyPr wrap="square" lIns="91420" tIns="45711" rIns="91420" bIns="45711" rtlCol="0">
                <a:spAutoFit/>
              </a:bodyPr>
              <a:lstStyle/>
              <a:p>
                <a:pPr eaLnBrk="1" fontAlgn="auto" hangingPunct="1">
                  <a:spcBef>
                    <a:spcPts val="0"/>
                  </a:spcBef>
                  <a:spcAft>
                    <a:spcPts val="0"/>
                  </a:spcAft>
                  <a:defRPr/>
                </a:pPr>
                <a14:m>
                  <m:oMathPara xmlns:m="http://schemas.openxmlformats.org/officeDocument/2006/math">
                    <m:oMathParaPr>
                      <m:jc m:val="center"/>
                    </m:oMathParaPr>
                    <m:oMath xmlns:m="http://schemas.openxmlformats.org/officeDocument/2006/math">
                      <m:sSub>
                        <m:sSubPr>
                          <m:ctrlPr>
                            <a:rPr lang="en-US" sz="2800" i="1" kern="0">
                              <a:solidFill>
                                <a:srgbClr val="FF0000"/>
                              </a:solidFill>
                              <a:effectLst/>
                              <a:latin typeface="Cambria Math"/>
                            </a:rPr>
                          </m:ctrlPr>
                        </m:sSubPr>
                        <m:e>
                          <m:r>
                            <a:rPr lang="en-US" sz="2800" kern="0">
                              <a:solidFill>
                                <a:srgbClr val="FF0000"/>
                              </a:solidFill>
                              <a:effectLst/>
                              <a:latin typeface="Cambria Math"/>
                            </a:rPr>
                            <m:t>  </m:t>
                          </m:r>
                          <m:r>
                            <m:rPr>
                              <m:sty m:val="p"/>
                            </m:rPr>
                            <a:rPr lang="en-US" sz="2800" kern="0">
                              <a:solidFill>
                                <a:srgbClr val="FF0000"/>
                              </a:solidFill>
                              <a:effectLst/>
                              <a:latin typeface="Cambria Math"/>
                              <a:ea typeface="Cambria Math"/>
                            </a:rPr>
                            <m:t>τ</m:t>
                          </m:r>
                        </m:e>
                        <m:sub>
                          <m:sSup>
                            <m:sSupPr>
                              <m:ctrlPr>
                                <a:rPr lang="en-US" sz="2800" i="1" kern="0">
                                  <a:solidFill>
                                    <a:srgbClr val="FF0000"/>
                                  </a:solidFill>
                                  <a:effectLst/>
                                  <a:latin typeface="Cambria Math"/>
                                </a:rPr>
                              </m:ctrlPr>
                            </m:sSupPr>
                            <m:e>
                              <m:r>
                                <m:rPr>
                                  <m:sty m:val="p"/>
                                </m:rPr>
                                <a:rPr lang="en-US" sz="2800" kern="0">
                                  <a:solidFill>
                                    <a:srgbClr val="FF0000"/>
                                  </a:solidFill>
                                  <a:effectLst/>
                                  <a:latin typeface="Cambria Math"/>
                                  <a:ea typeface="Cambria Math"/>
                                </a:rPr>
                                <m:t>μ</m:t>
                              </m:r>
                            </m:e>
                            <m:sup>
                              <m:r>
                                <a:rPr lang="en-US" sz="2800" kern="0">
                                  <a:solidFill>
                                    <a:srgbClr val="FF0000"/>
                                  </a:solidFill>
                                  <a:effectLst/>
                                  <a:latin typeface="Cambria Math"/>
                                </a:rPr>
                                <m:t>−</m:t>
                              </m:r>
                            </m:sup>
                          </m:sSup>
                        </m:sub>
                      </m:sSub>
                    </m:oMath>
                  </m:oMathPara>
                </a14:m>
                <a:endParaRPr lang="en-US" sz="2800" kern="0" dirty="0">
                  <a:solidFill>
                    <a:srgbClr val="0000FF"/>
                  </a:solidFill>
                  <a:effectLst/>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5097905" y="2362200"/>
                <a:ext cx="769495" cy="560282"/>
              </a:xfrm>
              <a:prstGeom prst="rect">
                <a:avLst/>
              </a:prstGeom>
              <a:blipFill rotWithShape="1">
                <a:blip r:embed="rId5"/>
                <a:stretch>
                  <a:fillRect/>
                </a:stretch>
              </a:blipFill>
              <a:ln>
                <a:solidFill>
                  <a:srgbClr val="0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876552" y="2922484"/>
                <a:ext cx="769495" cy="576633"/>
              </a:xfrm>
              <a:prstGeom prst="rect">
                <a:avLst/>
              </a:prstGeom>
              <a:solidFill>
                <a:schemeClr val="accent3">
                  <a:lumMod val="85000"/>
                </a:schemeClr>
              </a:solidFill>
              <a:ln>
                <a:solidFill>
                  <a:schemeClr val="tx1"/>
                </a:solidFill>
              </a:ln>
            </p:spPr>
            <p:txBody>
              <a:bodyPr wrap="square" lIns="91420" tIns="45711" rIns="91420" bIns="45711" rtlCol="0">
                <a:spAutoFit/>
              </a:bodyPr>
              <a:lstStyle/>
              <a:p>
                <a:pPr/>
                <a14:m>
                  <m:oMathPara xmlns:m="http://schemas.openxmlformats.org/officeDocument/2006/math">
                    <m:oMathParaPr>
                      <m:jc m:val="center"/>
                    </m:oMathParaPr>
                    <m:oMath xmlns:m="http://schemas.openxmlformats.org/officeDocument/2006/math">
                      <m:sSub>
                        <m:sSubPr>
                          <m:ctrlPr>
                            <a:rPr lang="en-US" sz="2800" i="1">
                              <a:solidFill>
                                <a:srgbClr val="0000FF"/>
                              </a:solidFill>
                              <a:effectLst/>
                              <a:latin typeface="Cambria Math"/>
                            </a:rPr>
                          </m:ctrlPr>
                        </m:sSubPr>
                        <m:e>
                          <m:r>
                            <a:rPr lang="en-US" sz="2800">
                              <a:solidFill>
                                <a:srgbClr val="0000FF"/>
                              </a:solidFill>
                              <a:effectLst/>
                              <a:latin typeface="Cambria Math"/>
                            </a:rPr>
                            <m:t>  </m:t>
                          </m:r>
                          <m:r>
                            <m:rPr>
                              <m:sty m:val="p"/>
                            </m:rPr>
                            <a:rPr lang="en-US" sz="2800">
                              <a:solidFill>
                                <a:srgbClr val="0000FF"/>
                              </a:solidFill>
                              <a:effectLst/>
                              <a:latin typeface="Cambria Math"/>
                              <a:ea typeface="Cambria Math"/>
                            </a:rPr>
                            <m:t>τ</m:t>
                          </m:r>
                        </m:e>
                        <m:sub>
                          <m:sSup>
                            <m:sSupPr>
                              <m:ctrlPr>
                                <a:rPr lang="en-US" sz="2800" i="1">
                                  <a:solidFill>
                                    <a:srgbClr val="0000FF"/>
                                  </a:solidFill>
                                  <a:effectLst/>
                                  <a:latin typeface="Cambria Math"/>
                                </a:rPr>
                              </m:ctrlPr>
                            </m:sSupPr>
                            <m:e>
                              <m:r>
                                <m:rPr>
                                  <m:sty m:val="p"/>
                                </m:rPr>
                                <a:rPr lang="en-US" sz="2800">
                                  <a:solidFill>
                                    <a:srgbClr val="0000FF"/>
                                  </a:solidFill>
                                  <a:effectLst/>
                                  <a:latin typeface="Cambria Math"/>
                                  <a:ea typeface="Cambria Math"/>
                                </a:rPr>
                                <m:t>μ</m:t>
                              </m:r>
                            </m:e>
                            <m:sup>
                              <m:r>
                                <a:rPr lang="en-US" sz="2800">
                                  <a:solidFill>
                                    <a:srgbClr val="0000FF"/>
                                  </a:solidFill>
                                  <a:effectLst/>
                                  <a:latin typeface="Cambria Math"/>
                                </a:rPr>
                                <m:t>+</m:t>
                              </m:r>
                            </m:sup>
                          </m:sSup>
                        </m:sub>
                      </m:sSub>
                    </m:oMath>
                  </m:oMathPara>
                </a14:m>
                <a:endParaRPr lang="en-US" sz="2800" dirty="0">
                  <a:solidFill>
                    <a:srgbClr val="0000FF"/>
                  </a:solidFill>
                  <a:effectLst/>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876550" y="2922482"/>
                <a:ext cx="769495" cy="576633"/>
              </a:xfrm>
              <a:prstGeom prst="rect">
                <a:avLst/>
              </a:prstGeom>
              <a:blipFill rotWithShape="1">
                <a:blip r:embed="rId6"/>
                <a:stretch>
                  <a:fillRect/>
                </a:stretch>
              </a:blipFill>
              <a:ln>
                <a:solidFill>
                  <a:schemeClr val="tx1"/>
                </a:solidFill>
              </a:ln>
            </p:spPr>
            <p:txBody>
              <a:bodyPr/>
              <a:lstStyle/>
              <a:p>
                <a:r>
                  <a:rPr lang="en-US">
                    <a:noFill/>
                  </a:rPr>
                  <a:t> </a:t>
                </a:r>
              </a:p>
            </p:txBody>
          </p:sp>
        </mc:Fallback>
      </mc:AlternateContent>
      <p:sp>
        <p:nvSpPr>
          <p:cNvPr id="10" name="TextBox 9"/>
          <p:cNvSpPr txBox="1"/>
          <p:nvPr/>
        </p:nvSpPr>
        <p:spPr>
          <a:xfrm>
            <a:off x="3935732" y="2209800"/>
            <a:ext cx="655949" cy="1107996"/>
          </a:xfrm>
          <a:prstGeom prst="rect">
            <a:avLst/>
          </a:prstGeom>
          <a:noFill/>
        </p:spPr>
        <p:txBody>
          <a:bodyPr wrap="none" lIns="91420" tIns="45711" rIns="91420" bIns="45711" rtlCol="0">
            <a:spAutoFit/>
          </a:bodyPr>
          <a:lstStyle/>
          <a:p>
            <a:r>
              <a:rPr lang="en-US" sz="6600" dirty="0">
                <a:solidFill>
                  <a:srgbClr val="000000"/>
                </a:solidFill>
              </a:rPr>
              <a:t>?</a:t>
            </a:r>
          </a:p>
        </p:txBody>
      </p:sp>
    </p:spTree>
    <p:extLst>
      <p:ext uri="{BB962C8B-B14F-4D97-AF65-F5344CB8AC3E}">
        <p14:creationId xmlns:p14="http://schemas.microsoft.com/office/powerpoint/2010/main" val="42767094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42" name="Group 38"/>
          <p:cNvGrpSpPr>
            <a:grpSpLocks/>
          </p:cNvGrpSpPr>
          <p:nvPr/>
        </p:nvGrpSpPr>
        <p:grpSpPr bwMode="auto">
          <a:xfrm>
            <a:off x="4800602" y="3962402"/>
            <a:ext cx="3065463" cy="1952625"/>
            <a:chOff x="3781" y="738"/>
            <a:chExt cx="1931" cy="1230"/>
          </a:xfrm>
        </p:grpSpPr>
        <p:pic>
          <p:nvPicPr>
            <p:cNvPr id="215062" name="Picture 6"/>
            <p:cNvPicPr>
              <a:picLocks noChangeAspect="1" noChangeArrowheads="1"/>
            </p:cNvPicPr>
            <p:nvPr/>
          </p:nvPicPr>
          <p:blipFill>
            <a:blip r:embed="rId2">
              <a:extLst>
                <a:ext uri="{28A0092B-C50C-407E-A947-70E740481C1C}">
                  <a14:useLocalDpi xmlns:a14="http://schemas.microsoft.com/office/drawing/2010/main" val="0"/>
                </a:ext>
              </a:extLst>
            </a:blip>
            <a:srcRect t="3320" r="4448"/>
            <a:stretch>
              <a:fillRect/>
            </a:stretch>
          </p:blipFill>
          <p:spPr bwMode="auto">
            <a:xfrm>
              <a:off x="3781" y="738"/>
              <a:ext cx="1931" cy="123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063" name="Text Box 7"/>
            <p:cNvSpPr txBox="1">
              <a:spLocks noChangeArrowheads="1"/>
            </p:cNvSpPr>
            <p:nvPr/>
          </p:nvSpPr>
          <p:spPr bwMode="auto">
            <a:xfrm>
              <a:off x="4835" y="839"/>
              <a:ext cx="764" cy="15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r>
                <a:rPr lang="en-US" sz="1600" b="1">
                  <a:solidFill>
                    <a:schemeClr val="tx1"/>
                  </a:solidFill>
                  <a:effectLst/>
                </a:rPr>
                <a:t>A difficult fit</a:t>
              </a:r>
            </a:p>
          </p:txBody>
        </p:sp>
      </p:grpSp>
      <p:pic>
        <p:nvPicPr>
          <p:cNvPr id="215043" name="Picture 9"/>
          <p:cNvPicPr>
            <a:picLocks noChangeAspect="1" noChangeArrowheads="1"/>
          </p:cNvPicPr>
          <p:nvPr/>
        </p:nvPicPr>
        <p:blipFill>
          <a:blip r:embed="rId3">
            <a:extLst>
              <a:ext uri="{28A0092B-C50C-407E-A947-70E740481C1C}">
                <a14:useLocalDpi xmlns:a14="http://schemas.microsoft.com/office/drawing/2010/main" val="0"/>
              </a:ext>
            </a:extLst>
          </a:blip>
          <a:srcRect l="4169" t="11156" r="10458" b="4610"/>
          <a:stretch>
            <a:fillRect/>
          </a:stretch>
        </p:blipFill>
        <p:spPr bwMode="auto">
          <a:xfrm>
            <a:off x="2438400" y="838202"/>
            <a:ext cx="4191000" cy="280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044" name="Text Box 10"/>
          <p:cNvSpPr txBox="1">
            <a:spLocks noChangeArrowheads="1"/>
          </p:cNvSpPr>
          <p:nvPr/>
        </p:nvSpPr>
        <p:spPr bwMode="auto">
          <a:xfrm>
            <a:off x="2743202" y="990600"/>
            <a:ext cx="1522381" cy="343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eaLnBrk="1" hangingPunct="1"/>
            <a:r>
              <a:rPr lang="en-US" sz="1600" b="1">
                <a:solidFill>
                  <a:schemeClr val="tx1"/>
                </a:solidFill>
                <a:effectLst/>
              </a:rPr>
              <a:t>Normal Pulse</a:t>
            </a:r>
          </a:p>
        </p:txBody>
      </p:sp>
      <p:grpSp>
        <p:nvGrpSpPr>
          <p:cNvPr id="215045" name="Group 37"/>
          <p:cNvGrpSpPr>
            <a:grpSpLocks/>
          </p:cNvGrpSpPr>
          <p:nvPr/>
        </p:nvGrpSpPr>
        <p:grpSpPr bwMode="auto">
          <a:xfrm>
            <a:off x="1143001" y="3810000"/>
            <a:ext cx="2927350" cy="2051050"/>
            <a:chOff x="2072" y="676"/>
            <a:chExt cx="1844" cy="1292"/>
          </a:xfrm>
        </p:grpSpPr>
        <p:pic>
          <p:nvPicPr>
            <p:cNvPr id="215060" name="Picture 11"/>
            <p:cNvPicPr>
              <a:picLocks noChangeAspect="1" noChangeArrowheads="1"/>
            </p:cNvPicPr>
            <p:nvPr/>
          </p:nvPicPr>
          <p:blipFill>
            <a:blip r:embed="rId4">
              <a:extLst>
                <a:ext uri="{28A0092B-C50C-407E-A947-70E740481C1C}">
                  <a14:useLocalDpi xmlns:a14="http://schemas.microsoft.com/office/drawing/2010/main" val="0"/>
                </a:ext>
              </a:extLst>
            </a:blip>
            <a:srcRect l="4169" t="11224" r="14125" b="1596"/>
            <a:stretch>
              <a:fillRect/>
            </a:stretch>
          </p:blipFill>
          <p:spPr bwMode="auto">
            <a:xfrm>
              <a:off x="2072" y="676"/>
              <a:ext cx="1787" cy="1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061" name="Text Box 12"/>
            <p:cNvSpPr txBox="1">
              <a:spLocks noChangeArrowheads="1"/>
            </p:cNvSpPr>
            <p:nvPr/>
          </p:nvSpPr>
          <p:spPr bwMode="auto">
            <a:xfrm>
              <a:off x="2186" y="839"/>
              <a:ext cx="1730"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eaLnBrk="1" hangingPunct="1"/>
              <a:r>
                <a:rPr lang="en-US" sz="1600" b="1">
                  <a:solidFill>
                    <a:schemeClr val="tx1"/>
                  </a:solidFill>
                  <a:effectLst/>
                </a:rPr>
                <a:t>Two pulses close together</a:t>
              </a:r>
            </a:p>
          </p:txBody>
        </p:sp>
      </p:grpSp>
      <p:sp>
        <p:nvSpPr>
          <p:cNvPr id="587789" name="Rectangle 13"/>
          <p:cNvSpPr>
            <a:spLocks noChangeArrowheads="1"/>
          </p:cNvSpPr>
          <p:nvPr/>
        </p:nvSpPr>
        <p:spPr bwMode="auto">
          <a:xfrm>
            <a:off x="3581402" y="3657600"/>
            <a:ext cx="685800" cy="3810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defRPr/>
            </a:pPr>
            <a:endParaRPr lang="en-US"/>
          </a:p>
        </p:txBody>
      </p:sp>
      <p:sp>
        <p:nvSpPr>
          <p:cNvPr id="587791" name="Rectangle 15"/>
          <p:cNvSpPr>
            <a:spLocks noChangeArrowheads="1"/>
          </p:cNvSpPr>
          <p:nvPr/>
        </p:nvSpPr>
        <p:spPr bwMode="auto">
          <a:xfrm>
            <a:off x="2952752" y="731838"/>
            <a:ext cx="685800" cy="3810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defRPr/>
            </a:pPr>
            <a:endParaRPr lang="en-US"/>
          </a:p>
        </p:txBody>
      </p:sp>
      <p:sp>
        <p:nvSpPr>
          <p:cNvPr id="215048" name="Text Box 17"/>
          <p:cNvSpPr txBox="1">
            <a:spLocks noChangeArrowheads="1"/>
          </p:cNvSpPr>
          <p:nvPr/>
        </p:nvSpPr>
        <p:spPr bwMode="auto">
          <a:xfrm>
            <a:off x="152400" y="1185865"/>
            <a:ext cx="2209800" cy="11168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spcBef>
                <a:spcPct val="50000"/>
              </a:spcBef>
            </a:pPr>
            <a:r>
              <a:rPr lang="en-US" sz="1800" b="1">
                <a:solidFill>
                  <a:srgbClr val="FF0000"/>
                </a:solidFill>
                <a:effectLst/>
              </a:rPr>
              <a:t>&gt;2 x 10</a:t>
            </a:r>
            <a:r>
              <a:rPr lang="en-US" sz="1800" b="1" baseline="30000">
                <a:solidFill>
                  <a:srgbClr val="FF0000"/>
                </a:solidFill>
                <a:effectLst/>
              </a:rPr>
              <a:t>12</a:t>
            </a:r>
            <a:r>
              <a:rPr lang="en-US" sz="1800" b="1">
                <a:solidFill>
                  <a:srgbClr val="FF0000"/>
                </a:solidFill>
                <a:effectLst/>
              </a:rPr>
              <a:t> decays</a:t>
            </a:r>
          </a:p>
          <a:p>
            <a:pPr algn="l">
              <a:spcBef>
                <a:spcPct val="50000"/>
              </a:spcBef>
            </a:pPr>
            <a:r>
              <a:rPr lang="en-US" sz="1800" b="1">
                <a:solidFill>
                  <a:srgbClr val="FF0000"/>
                </a:solidFill>
                <a:effectLst/>
              </a:rPr>
              <a:t>130 TB data</a:t>
            </a:r>
          </a:p>
          <a:p>
            <a:pPr algn="l">
              <a:spcBef>
                <a:spcPct val="50000"/>
              </a:spcBef>
            </a:pPr>
            <a:r>
              <a:rPr lang="en-US" sz="1800" b="1">
                <a:solidFill>
                  <a:srgbClr val="FF0000"/>
                </a:solidFill>
                <a:effectLst/>
              </a:rPr>
              <a:t>at NCSA</a:t>
            </a:r>
          </a:p>
        </p:txBody>
      </p:sp>
      <p:sp>
        <p:nvSpPr>
          <p:cNvPr id="587794" name="Rectangle 18"/>
          <p:cNvSpPr>
            <a:spLocks noChangeArrowheads="1"/>
          </p:cNvSpPr>
          <p:nvPr/>
        </p:nvSpPr>
        <p:spPr bwMode="auto">
          <a:xfrm>
            <a:off x="7391400" y="3733800"/>
            <a:ext cx="685800" cy="3810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defRPr/>
            </a:pPr>
            <a:endParaRPr lang="en-US"/>
          </a:p>
        </p:txBody>
      </p:sp>
      <p:sp>
        <p:nvSpPr>
          <p:cNvPr id="587795" name="Rectangle 19"/>
          <p:cNvSpPr>
            <a:spLocks noChangeArrowheads="1"/>
          </p:cNvSpPr>
          <p:nvPr/>
        </p:nvSpPr>
        <p:spPr bwMode="auto">
          <a:xfrm>
            <a:off x="5715000" y="838200"/>
            <a:ext cx="1143000" cy="3810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defRPr/>
            </a:pPr>
            <a:endParaRPr lang="en-US"/>
          </a:p>
        </p:txBody>
      </p:sp>
      <p:sp>
        <p:nvSpPr>
          <p:cNvPr id="587815" name="Line 39"/>
          <p:cNvSpPr>
            <a:spLocks noChangeShapeType="1"/>
          </p:cNvSpPr>
          <p:nvPr/>
        </p:nvSpPr>
        <p:spPr bwMode="auto">
          <a:xfrm>
            <a:off x="4419602" y="1439865"/>
            <a:ext cx="30163" cy="2293937"/>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defRPr/>
            </a:pPr>
            <a:endParaRPr lang="en-US"/>
          </a:p>
        </p:txBody>
      </p:sp>
      <p:sp>
        <p:nvSpPr>
          <p:cNvPr id="587816" name="Line 40"/>
          <p:cNvSpPr>
            <a:spLocks noChangeShapeType="1"/>
          </p:cNvSpPr>
          <p:nvPr/>
        </p:nvSpPr>
        <p:spPr bwMode="auto">
          <a:xfrm>
            <a:off x="5380038" y="1439865"/>
            <a:ext cx="30162" cy="2293937"/>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defRPr/>
            </a:pPr>
            <a:endParaRPr lang="en-US"/>
          </a:p>
        </p:txBody>
      </p:sp>
      <p:sp>
        <p:nvSpPr>
          <p:cNvPr id="587817" name="Line 41"/>
          <p:cNvSpPr>
            <a:spLocks noChangeShapeType="1"/>
          </p:cNvSpPr>
          <p:nvPr/>
        </p:nvSpPr>
        <p:spPr bwMode="auto">
          <a:xfrm>
            <a:off x="5867402" y="1447800"/>
            <a:ext cx="30163" cy="2293938"/>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defRPr/>
            </a:pPr>
            <a:endParaRPr lang="en-US"/>
          </a:p>
        </p:txBody>
      </p:sp>
      <p:sp>
        <p:nvSpPr>
          <p:cNvPr id="587818" name="Line 42"/>
          <p:cNvSpPr>
            <a:spLocks noChangeShapeType="1"/>
          </p:cNvSpPr>
          <p:nvPr/>
        </p:nvSpPr>
        <p:spPr bwMode="auto">
          <a:xfrm>
            <a:off x="6354763" y="1439865"/>
            <a:ext cx="30162" cy="2293937"/>
          </a:xfrm>
          <a:prstGeom prst="line">
            <a:avLst/>
          </a:prstGeom>
          <a:noFill/>
          <a:ln w="190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defRPr/>
            </a:pPr>
            <a:endParaRPr lang="en-US"/>
          </a:p>
        </p:txBody>
      </p:sp>
      <p:sp>
        <p:nvSpPr>
          <p:cNvPr id="587819" name="Line 43"/>
          <p:cNvSpPr>
            <a:spLocks noChangeShapeType="1"/>
          </p:cNvSpPr>
          <p:nvPr/>
        </p:nvSpPr>
        <p:spPr bwMode="auto">
          <a:xfrm>
            <a:off x="4419600" y="2286000"/>
            <a:ext cx="990600" cy="0"/>
          </a:xfrm>
          <a:prstGeom prst="line">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defRPr/>
            </a:pPr>
            <a:endParaRPr lang="en-US"/>
          </a:p>
        </p:txBody>
      </p:sp>
      <p:sp>
        <p:nvSpPr>
          <p:cNvPr id="587820" name="Line 44"/>
          <p:cNvSpPr>
            <a:spLocks noChangeShapeType="1"/>
          </p:cNvSpPr>
          <p:nvPr/>
        </p:nvSpPr>
        <p:spPr bwMode="auto">
          <a:xfrm>
            <a:off x="4495800" y="2514600"/>
            <a:ext cx="1371600" cy="0"/>
          </a:xfrm>
          <a:prstGeom prst="line">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defRPr/>
            </a:pPr>
            <a:endParaRPr lang="en-US"/>
          </a:p>
        </p:txBody>
      </p:sp>
      <p:sp>
        <p:nvSpPr>
          <p:cNvPr id="587821" name="Line 45"/>
          <p:cNvSpPr>
            <a:spLocks noChangeShapeType="1"/>
          </p:cNvSpPr>
          <p:nvPr/>
        </p:nvSpPr>
        <p:spPr bwMode="auto">
          <a:xfrm>
            <a:off x="4495800" y="2819400"/>
            <a:ext cx="1828800" cy="0"/>
          </a:xfrm>
          <a:prstGeom prst="line">
            <a:avLst/>
          </a:prstGeom>
          <a:noFill/>
          <a:ln w="19050">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defRPr/>
            </a:pPr>
            <a:endParaRPr lang="en-US"/>
          </a:p>
        </p:txBody>
      </p:sp>
      <p:sp>
        <p:nvSpPr>
          <p:cNvPr id="215058" name="Text Box 46"/>
          <p:cNvSpPr txBox="1">
            <a:spLocks noChangeArrowheads="1"/>
          </p:cNvSpPr>
          <p:nvPr/>
        </p:nvSpPr>
        <p:spPr bwMode="auto">
          <a:xfrm>
            <a:off x="5257801" y="920751"/>
            <a:ext cx="2335225" cy="279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r>
              <a:rPr lang="en-US" sz="1800" b="1">
                <a:solidFill>
                  <a:schemeClr val="tx1"/>
                </a:solidFill>
                <a:effectLst/>
              </a:rPr>
              <a:t>“artificial” deadtimes</a:t>
            </a:r>
          </a:p>
        </p:txBody>
      </p:sp>
      <p:sp>
        <p:nvSpPr>
          <p:cNvPr id="215059" name="Rectangle 4"/>
          <p:cNvSpPr>
            <a:spLocks noGrp="1" noChangeArrowheads="1"/>
          </p:cNvSpPr>
          <p:nvPr>
            <p:ph type="title"/>
          </p:nvPr>
        </p:nvSpPr>
        <p:spPr>
          <a:xfrm>
            <a:off x="-31748" y="84140"/>
            <a:ext cx="9144000" cy="688975"/>
          </a:xfrm>
        </p:spPr>
        <p:txBody>
          <a:bodyPr/>
          <a:lstStyle/>
          <a:p>
            <a:pPr algn="l" eaLnBrk="1" hangingPunct="1"/>
            <a:r>
              <a:rPr lang="en-US" sz="2800" b="1"/>
              <a:t>Raw waveforms for 170 inner and outer scintillators are fit using calibrated pulse templates</a:t>
            </a:r>
            <a:endParaRPr lang="en-US" sz="2400" b="1"/>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ChangeArrowheads="1"/>
          </p:cNvSpPr>
          <p:nvPr>
            <p:ph type="title"/>
          </p:nvPr>
        </p:nvSpPr>
        <p:spPr>
          <a:xfrm>
            <a:off x="508000" y="-16484"/>
            <a:ext cx="8128000" cy="609600"/>
          </a:xfrm>
        </p:spPr>
        <p:txBody>
          <a:bodyPr/>
          <a:lstStyle/>
          <a:p>
            <a:r>
              <a:rPr lang="en-US" sz="2400" b="0" dirty="0"/>
              <a:t>Leading order pileup is a ~5x10</a:t>
            </a:r>
            <a:r>
              <a:rPr lang="en-US" sz="2400" b="0" baseline="30000" dirty="0"/>
              <a:t>-4</a:t>
            </a:r>
            <a:r>
              <a:rPr lang="en-US" sz="2400" b="0" dirty="0"/>
              <a:t> effect, yet …</a:t>
            </a:r>
          </a:p>
        </p:txBody>
      </p:sp>
      <p:sp>
        <p:nvSpPr>
          <p:cNvPr id="700419" name="Rectangle 3"/>
          <p:cNvSpPr>
            <a:spLocks noChangeArrowheads="1"/>
          </p:cNvSpPr>
          <p:nvPr/>
        </p:nvSpPr>
        <p:spPr bwMode="auto">
          <a:xfrm>
            <a:off x="4479649" y="3035570"/>
            <a:ext cx="184702" cy="32965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spAutoFit/>
          </a:bodyPr>
          <a:lstStyle/>
          <a:p>
            <a:pPr>
              <a:defRPr/>
            </a:pPr>
            <a:endParaRPr lang="en-US">
              <a:solidFill>
                <a:srgbClr val="C0C0C0"/>
              </a:solidFill>
            </a:endParaRPr>
          </a:p>
        </p:txBody>
      </p:sp>
      <p:sp>
        <p:nvSpPr>
          <p:cNvPr id="227333" name="AutoShape 9"/>
          <p:cNvSpPr>
            <a:spLocks noChangeArrowheads="1"/>
          </p:cNvSpPr>
          <p:nvPr/>
        </p:nvSpPr>
        <p:spPr bwMode="auto">
          <a:xfrm rot="1253386">
            <a:off x="1684340" y="1587502"/>
            <a:ext cx="1166812" cy="1042988"/>
          </a:xfrm>
          <a:prstGeom prst="triangle">
            <a:avLst>
              <a:gd name="adj" fmla="val 50000"/>
            </a:avLst>
          </a:prstGeom>
          <a:solidFill>
            <a:schemeClr val="bg2">
              <a:lumMod val="40000"/>
              <a:lumOff val="60000"/>
            </a:schemeClr>
          </a:solidFill>
          <a:ln w="9525">
            <a:miter lim="800000"/>
            <a:headEnd/>
            <a:tailEnd/>
          </a:ln>
          <a:effectLst/>
          <a:scene3d>
            <a:camera prst="legacyObliqueTopRight"/>
            <a:lightRig rig="legacyFlat3" dir="b"/>
          </a:scene3d>
          <a:sp3d extrusionH="430200" contourW="12700" prstMaterial="legacyMatte">
            <a:bevelT w="13500" h="13500" prst="angle"/>
            <a:bevelB w="13500" h="13500" prst="angle"/>
            <a:extrusionClr>
              <a:schemeClr val="bg2">
                <a:lumMod val="20000"/>
                <a:lumOff val="80000"/>
              </a:schemeClr>
            </a:extrusionClr>
          </a:sp3d>
          <a:extLst/>
        </p:spPr>
        <p:txBody>
          <a:bodyPr wrap="none" lIns="91380" tIns="45692" rIns="91380" bIns="45692" anchor="ctr">
            <a:flatTx/>
          </a:bodyPr>
          <a:lstStyle/>
          <a:p>
            <a:pPr eaLnBrk="1" hangingPunct="1"/>
            <a:endParaRPr lang="en-US" sz="1800">
              <a:solidFill>
                <a:srgbClr val="FF0000"/>
              </a:solidFill>
              <a:effectLst/>
              <a:cs typeface="Arial" pitchFamily="34" charset="0"/>
            </a:endParaRPr>
          </a:p>
        </p:txBody>
      </p:sp>
      <p:sp>
        <p:nvSpPr>
          <p:cNvPr id="700426" name="Line 10"/>
          <p:cNvSpPr>
            <a:spLocks noChangeShapeType="1"/>
          </p:cNvSpPr>
          <p:nvPr/>
        </p:nvSpPr>
        <p:spPr bwMode="auto">
          <a:xfrm flipV="1">
            <a:off x="457200" y="2209800"/>
            <a:ext cx="1752600" cy="1219200"/>
          </a:xfrm>
          <a:prstGeom prst="line">
            <a:avLst/>
          </a:prstGeom>
          <a:noFill/>
          <a:ln w="952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pPr>
              <a:defRPr/>
            </a:pPr>
            <a:endParaRPr lang="en-US">
              <a:solidFill>
                <a:srgbClr val="C0C0C0"/>
              </a:solidFill>
            </a:endParaRPr>
          </a:p>
        </p:txBody>
      </p:sp>
      <p:grpSp>
        <p:nvGrpSpPr>
          <p:cNvPr id="700427" name="Group 11"/>
          <p:cNvGrpSpPr>
            <a:grpSpLocks/>
          </p:cNvGrpSpPr>
          <p:nvPr/>
        </p:nvGrpSpPr>
        <p:grpSpPr bwMode="auto">
          <a:xfrm>
            <a:off x="685801" y="1905002"/>
            <a:ext cx="2590800" cy="1752600"/>
            <a:chOff x="912" y="1152"/>
            <a:chExt cx="1632" cy="1104"/>
          </a:xfrm>
        </p:grpSpPr>
        <p:sp>
          <p:nvSpPr>
            <p:cNvPr id="700428" name="Line 12"/>
            <p:cNvSpPr>
              <a:spLocks noChangeShapeType="1"/>
            </p:cNvSpPr>
            <p:nvPr/>
          </p:nvSpPr>
          <p:spPr bwMode="auto">
            <a:xfrm flipV="1">
              <a:off x="912" y="1488"/>
              <a:ext cx="1104" cy="768"/>
            </a:xfrm>
            <a:prstGeom prst="line">
              <a:avLst/>
            </a:prstGeom>
            <a:noFill/>
            <a:ln w="9525">
              <a:solidFill>
                <a:srgbClr val="00006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solidFill>
                  <a:srgbClr val="C0C0C0"/>
                </a:solidFill>
              </a:endParaRPr>
            </a:p>
          </p:txBody>
        </p:sp>
        <p:sp>
          <p:nvSpPr>
            <p:cNvPr id="700429" name="Line 13"/>
            <p:cNvSpPr>
              <a:spLocks noChangeShapeType="1"/>
            </p:cNvSpPr>
            <p:nvPr/>
          </p:nvSpPr>
          <p:spPr bwMode="auto">
            <a:xfrm flipV="1">
              <a:off x="2208" y="1152"/>
              <a:ext cx="336" cy="240"/>
            </a:xfrm>
            <a:prstGeom prst="line">
              <a:avLst/>
            </a:prstGeom>
            <a:noFill/>
            <a:ln w="9525">
              <a:solidFill>
                <a:srgbClr val="000066"/>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solidFill>
                  <a:srgbClr val="C0C0C0"/>
                </a:solidFill>
              </a:endParaRPr>
            </a:p>
          </p:txBody>
        </p:sp>
      </p:grpSp>
      <p:sp>
        <p:nvSpPr>
          <p:cNvPr id="700430" name="Line 14"/>
          <p:cNvSpPr>
            <a:spLocks noChangeShapeType="1"/>
          </p:cNvSpPr>
          <p:nvPr/>
        </p:nvSpPr>
        <p:spPr bwMode="auto">
          <a:xfrm flipV="1">
            <a:off x="2667000" y="1524000"/>
            <a:ext cx="533400" cy="381000"/>
          </a:xfrm>
          <a:prstGeom prst="line">
            <a:avLst/>
          </a:prstGeom>
          <a:noFill/>
          <a:ln w="9525">
            <a:solidFill>
              <a:srgbClr val="FF0000"/>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pPr>
              <a:defRPr/>
            </a:pPr>
            <a:endParaRPr lang="en-US">
              <a:solidFill>
                <a:srgbClr val="C0C0C0"/>
              </a:solidFill>
            </a:endParaRPr>
          </a:p>
        </p:txBody>
      </p:sp>
      <p:grpSp>
        <p:nvGrpSpPr>
          <p:cNvPr id="227337" name="Group 15"/>
          <p:cNvGrpSpPr>
            <a:grpSpLocks/>
          </p:cNvGrpSpPr>
          <p:nvPr/>
        </p:nvGrpSpPr>
        <p:grpSpPr bwMode="auto">
          <a:xfrm>
            <a:off x="3505200" y="1371600"/>
            <a:ext cx="914400" cy="1524000"/>
            <a:chOff x="768" y="2448"/>
            <a:chExt cx="576" cy="960"/>
          </a:xfrm>
        </p:grpSpPr>
        <p:sp>
          <p:nvSpPr>
            <p:cNvPr id="700432" name="Rectangle 16"/>
            <p:cNvSpPr>
              <a:spLocks noChangeArrowheads="1"/>
            </p:cNvSpPr>
            <p:nvPr/>
          </p:nvSpPr>
          <p:spPr bwMode="auto">
            <a:xfrm>
              <a:off x="768" y="3072"/>
              <a:ext cx="48" cy="336"/>
            </a:xfrm>
            <a:prstGeom prst="rect">
              <a:avLst/>
            </a:prstGeom>
            <a:solidFill>
              <a:srgbClr val="FF0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solidFill>
                  <a:srgbClr val="C0C0C0"/>
                </a:solidFill>
              </a:endParaRPr>
            </a:p>
          </p:txBody>
        </p:sp>
        <p:sp>
          <p:nvSpPr>
            <p:cNvPr id="700433" name="Rectangle 17"/>
            <p:cNvSpPr>
              <a:spLocks noChangeArrowheads="1"/>
            </p:cNvSpPr>
            <p:nvPr/>
          </p:nvSpPr>
          <p:spPr bwMode="auto">
            <a:xfrm>
              <a:off x="816" y="3072"/>
              <a:ext cx="48" cy="336"/>
            </a:xfrm>
            <a:prstGeom prst="rect">
              <a:avLst/>
            </a:prstGeom>
            <a:solidFill>
              <a:srgbClr val="FF0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solidFill>
                  <a:srgbClr val="C0C0C0"/>
                </a:solidFill>
              </a:endParaRPr>
            </a:p>
          </p:txBody>
        </p:sp>
        <p:sp>
          <p:nvSpPr>
            <p:cNvPr id="700434" name="Rectangle 18"/>
            <p:cNvSpPr>
              <a:spLocks noChangeArrowheads="1"/>
            </p:cNvSpPr>
            <p:nvPr/>
          </p:nvSpPr>
          <p:spPr bwMode="auto">
            <a:xfrm>
              <a:off x="864" y="2928"/>
              <a:ext cx="48" cy="480"/>
            </a:xfrm>
            <a:prstGeom prst="rect">
              <a:avLst/>
            </a:prstGeom>
            <a:solidFill>
              <a:srgbClr val="FF0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solidFill>
                  <a:srgbClr val="C0C0C0"/>
                </a:solidFill>
              </a:endParaRPr>
            </a:p>
          </p:txBody>
        </p:sp>
        <p:sp>
          <p:nvSpPr>
            <p:cNvPr id="700435" name="Rectangle 19"/>
            <p:cNvSpPr>
              <a:spLocks noChangeArrowheads="1"/>
            </p:cNvSpPr>
            <p:nvPr/>
          </p:nvSpPr>
          <p:spPr bwMode="auto">
            <a:xfrm>
              <a:off x="912" y="2448"/>
              <a:ext cx="48" cy="960"/>
            </a:xfrm>
            <a:prstGeom prst="rect">
              <a:avLst/>
            </a:prstGeom>
            <a:solidFill>
              <a:srgbClr val="FF0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solidFill>
                  <a:srgbClr val="C0C0C0"/>
                </a:solidFill>
              </a:endParaRPr>
            </a:p>
          </p:txBody>
        </p:sp>
        <p:sp>
          <p:nvSpPr>
            <p:cNvPr id="700436" name="Rectangle 20"/>
            <p:cNvSpPr>
              <a:spLocks noChangeArrowheads="1"/>
            </p:cNvSpPr>
            <p:nvPr/>
          </p:nvSpPr>
          <p:spPr bwMode="auto">
            <a:xfrm>
              <a:off x="960" y="2640"/>
              <a:ext cx="48" cy="768"/>
            </a:xfrm>
            <a:prstGeom prst="rect">
              <a:avLst/>
            </a:prstGeom>
            <a:solidFill>
              <a:srgbClr val="FF0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solidFill>
                  <a:srgbClr val="C0C0C0"/>
                </a:solidFill>
              </a:endParaRPr>
            </a:p>
          </p:txBody>
        </p:sp>
        <p:sp>
          <p:nvSpPr>
            <p:cNvPr id="700437" name="Rectangle 21"/>
            <p:cNvSpPr>
              <a:spLocks noChangeArrowheads="1"/>
            </p:cNvSpPr>
            <p:nvPr/>
          </p:nvSpPr>
          <p:spPr bwMode="auto">
            <a:xfrm>
              <a:off x="1008" y="3024"/>
              <a:ext cx="48" cy="384"/>
            </a:xfrm>
            <a:prstGeom prst="rect">
              <a:avLst/>
            </a:prstGeom>
            <a:solidFill>
              <a:srgbClr val="FF0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solidFill>
                  <a:srgbClr val="C0C0C0"/>
                </a:solidFill>
              </a:endParaRPr>
            </a:p>
          </p:txBody>
        </p:sp>
        <p:sp>
          <p:nvSpPr>
            <p:cNvPr id="700438" name="Rectangle 22"/>
            <p:cNvSpPr>
              <a:spLocks noChangeArrowheads="1"/>
            </p:cNvSpPr>
            <p:nvPr/>
          </p:nvSpPr>
          <p:spPr bwMode="auto">
            <a:xfrm>
              <a:off x="1056" y="3072"/>
              <a:ext cx="48" cy="336"/>
            </a:xfrm>
            <a:prstGeom prst="rect">
              <a:avLst/>
            </a:prstGeom>
            <a:solidFill>
              <a:srgbClr val="FF0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solidFill>
                  <a:srgbClr val="C0C0C0"/>
                </a:solidFill>
              </a:endParaRPr>
            </a:p>
          </p:txBody>
        </p:sp>
        <p:sp>
          <p:nvSpPr>
            <p:cNvPr id="700439" name="Rectangle 23"/>
            <p:cNvSpPr>
              <a:spLocks noChangeArrowheads="1"/>
            </p:cNvSpPr>
            <p:nvPr/>
          </p:nvSpPr>
          <p:spPr bwMode="auto">
            <a:xfrm>
              <a:off x="1104" y="3072"/>
              <a:ext cx="48" cy="336"/>
            </a:xfrm>
            <a:prstGeom prst="rect">
              <a:avLst/>
            </a:prstGeom>
            <a:solidFill>
              <a:srgbClr val="FF0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solidFill>
                  <a:srgbClr val="C0C0C0"/>
                </a:solidFill>
              </a:endParaRPr>
            </a:p>
          </p:txBody>
        </p:sp>
        <p:sp>
          <p:nvSpPr>
            <p:cNvPr id="700440" name="Rectangle 24"/>
            <p:cNvSpPr>
              <a:spLocks noChangeArrowheads="1"/>
            </p:cNvSpPr>
            <p:nvPr/>
          </p:nvSpPr>
          <p:spPr bwMode="auto">
            <a:xfrm>
              <a:off x="1152" y="3072"/>
              <a:ext cx="48" cy="336"/>
            </a:xfrm>
            <a:prstGeom prst="rect">
              <a:avLst/>
            </a:prstGeom>
            <a:solidFill>
              <a:srgbClr val="FF0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solidFill>
                  <a:srgbClr val="C0C0C0"/>
                </a:solidFill>
              </a:endParaRPr>
            </a:p>
          </p:txBody>
        </p:sp>
        <p:sp>
          <p:nvSpPr>
            <p:cNvPr id="700441" name="Rectangle 25"/>
            <p:cNvSpPr>
              <a:spLocks noChangeArrowheads="1"/>
            </p:cNvSpPr>
            <p:nvPr/>
          </p:nvSpPr>
          <p:spPr bwMode="auto">
            <a:xfrm>
              <a:off x="1200" y="3072"/>
              <a:ext cx="48" cy="336"/>
            </a:xfrm>
            <a:prstGeom prst="rect">
              <a:avLst/>
            </a:prstGeom>
            <a:solidFill>
              <a:srgbClr val="FF0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solidFill>
                  <a:srgbClr val="C0C0C0"/>
                </a:solidFill>
              </a:endParaRPr>
            </a:p>
          </p:txBody>
        </p:sp>
        <p:sp>
          <p:nvSpPr>
            <p:cNvPr id="700442" name="Rectangle 26"/>
            <p:cNvSpPr>
              <a:spLocks noChangeArrowheads="1"/>
            </p:cNvSpPr>
            <p:nvPr/>
          </p:nvSpPr>
          <p:spPr bwMode="auto">
            <a:xfrm>
              <a:off x="1248" y="3072"/>
              <a:ext cx="48" cy="336"/>
            </a:xfrm>
            <a:prstGeom prst="rect">
              <a:avLst/>
            </a:prstGeom>
            <a:solidFill>
              <a:srgbClr val="FF0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solidFill>
                  <a:srgbClr val="C0C0C0"/>
                </a:solidFill>
              </a:endParaRPr>
            </a:p>
          </p:txBody>
        </p:sp>
        <p:sp>
          <p:nvSpPr>
            <p:cNvPr id="700443" name="Rectangle 27"/>
            <p:cNvSpPr>
              <a:spLocks noChangeArrowheads="1"/>
            </p:cNvSpPr>
            <p:nvPr/>
          </p:nvSpPr>
          <p:spPr bwMode="auto">
            <a:xfrm>
              <a:off x="1296" y="3072"/>
              <a:ext cx="48" cy="336"/>
            </a:xfrm>
            <a:prstGeom prst="rect">
              <a:avLst/>
            </a:prstGeom>
            <a:solidFill>
              <a:srgbClr val="FF0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solidFill>
                  <a:srgbClr val="C0C0C0"/>
                </a:solidFill>
              </a:endParaRPr>
            </a:p>
          </p:txBody>
        </p:sp>
      </p:grpSp>
      <p:grpSp>
        <p:nvGrpSpPr>
          <p:cNvPr id="700444" name="Group 28"/>
          <p:cNvGrpSpPr>
            <a:grpSpLocks/>
          </p:cNvGrpSpPr>
          <p:nvPr/>
        </p:nvGrpSpPr>
        <p:grpSpPr bwMode="auto">
          <a:xfrm>
            <a:off x="3657601" y="685800"/>
            <a:ext cx="304800" cy="1600200"/>
            <a:chOff x="3072" y="864"/>
            <a:chExt cx="192" cy="1008"/>
          </a:xfrm>
        </p:grpSpPr>
        <p:sp>
          <p:nvSpPr>
            <p:cNvPr id="700445" name="Rectangle 29"/>
            <p:cNvSpPr>
              <a:spLocks noChangeArrowheads="1"/>
            </p:cNvSpPr>
            <p:nvPr/>
          </p:nvSpPr>
          <p:spPr bwMode="auto">
            <a:xfrm>
              <a:off x="3120" y="864"/>
              <a:ext cx="48" cy="432"/>
            </a:xfrm>
            <a:prstGeom prst="rect">
              <a:avLst/>
            </a:prstGeom>
            <a:solidFill>
              <a:srgbClr val="0000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solidFill>
                  <a:srgbClr val="C0C0C0"/>
                </a:solidFill>
              </a:endParaRPr>
            </a:p>
          </p:txBody>
        </p:sp>
        <p:sp>
          <p:nvSpPr>
            <p:cNvPr id="700446" name="Rectangle 30"/>
            <p:cNvSpPr>
              <a:spLocks noChangeArrowheads="1"/>
            </p:cNvSpPr>
            <p:nvPr/>
          </p:nvSpPr>
          <p:spPr bwMode="auto">
            <a:xfrm>
              <a:off x="3168" y="1200"/>
              <a:ext cx="48" cy="288"/>
            </a:xfrm>
            <a:prstGeom prst="rect">
              <a:avLst/>
            </a:prstGeom>
            <a:solidFill>
              <a:srgbClr val="0000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solidFill>
                  <a:srgbClr val="C0C0C0"/>
                </a:solidFill>
              </a:endParaRPr>
            </a:p>
          </p:txBody>
        </p:sp>
        <p:sp>
          <p:nvSpPr>
            <p:cNvPr id="700447" name="Rectangle 31"/>
            <p:cNvSpPr>
              <a:spLocks noChangeArrowheads="1"/>
            </p:cNvSpPr>
            <p:nvPr/>
          </p:nvSpPr>
          <p:spPr bwMode="auto">
            <a:xfrm>
              <a:off x="3072" y="1536"/>
              <a:ext cx="48" cy="240"/>
            </a:xfrm>
            <a:prstGeom prst="rect">
              <a:avLst/>
            </a:prstGeom>
            <a:solidFill>
              <a:srgbClr val="0000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solidFill>
                  <a:srgbClr val="C0C0C0"/>
                </a:solidFill>
              </a:endParaRPr>
            </a:p>
          </p:txBody>
        </p:sp>
        <p:sp>
          <p:nvSpPr>
            <p:cNvPr id="700448" name="Rectangle 32"/>
            <p:cNvSpPr>
              <a:spLocks noChangeArrowheads="1"/>
            </p:cNvSpPr>
            <p:nvPr/>
          </p:nvSpPr>
          <p:spPr bwMode="auto">
            <a:xfrm>
              <a:off x="3216" y="1680"/>
              <a:ext cx="48" cy="192"/>
            </a:xfrm>
            <a:prstGeom prst="rect">
              <a:avLst/>
            </a:prstGeom>
            <a:solidFill>
              <a:srgbClr val="0000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solidFill>
                  <a:srgbClr val="C0C0C0"/>
                </a:solidFill>
              </a:endParaRPr>
            </a:p>
          </p:txBody>
        </p:sp>
      </p:grpSp>
      <p:sp>
        <p:nvSpPr>
          <p:cNvPr id="227339" name="Text Box 48"/>
          <p:cNvSpPr txBox="1">
            <a:spLocks noChangeArrowheads="1"/>
          </p:cNvSpPr>
          <p:nvPr/>
        </p:nvSpPr>
        <p:spPr bwMode="auto">
          <a:xfrm>
            <a:off x="5410202" y="914400"/>
            <a:ext cx="3581400" cy="1015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380" tIns="45692" rIns="91380" bIns="45692">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eaLnBrk="1" hangingPunct="1">
              <a:buFontTx/>
              <a:buChar char="•"/>
            </a:pPr>
            <a:r>
              <a:rPr lang="en-US" sz="2000" dirty="0">
                <a:solidFill>
                  <a:srgbClr val="000000"/>
                </a:solidFill>
                <a:effectLst/>
                <a:cs typeface="Arial" pitchFamily="34" charset="0"/>
              </a:rPr>
              <a:t>Statistically reconstruct </a:t>
            </a:r>
          </a:p>
          <a:p>
            <a:pPr algn="l" eaLnBrk="1" hangingPunct="1"/>
            <a:r>
              <a:rPr lang="en-US" sz="2000" dirty="0">
                <a:solidFill>
                  <a:srgbClr val="000000"/>
                </a:solidFill>
                <a:effectLst/>
                <a:cs typeface="Arial" pitchFamily="34" charset="0"/>
              </a:rPr>
              <a:t>   pileup time distribution</a:t>
            </a:r>
          </a:p>
          <a:p>
            <a:pPr algn="l" eaLnBrk="1" hangingPunct="1">
              <a:buFontTx/>
              <a:buChar char="•"/>
            </a:pPr>
            <a:r>
              <a:rPr lang="en-US" sz="2000" dirty="0">
                <a:solidFill>
                  <a:srgbClr val="000000"/>
                </a:solidFill>
                <a:effectLst/>
                <a:cs typeface="Arial" pitchFamily="34" charset="0"/>
              </a:rPr>
              <a:t>Fit corrected distribution</a:t>
            </a:r>
          </a:p>
        </p:txBody>
      </p:sp>
      <p:sp>
        <p:nvSpPr>
          <p:cNvPr id="700467" name="Rectangle 51"/>
          <p:cNvSpPr>
            <a:spLocks noChangeArrowheads="1"/>
          </p:cNvSpPr>
          <p:nvPr/>
        </p:nvSpPr>
        <p:spPr bwMode="auto">
          <a:xfrm>
            <a:off x="3352802" y="2466975"/>
            <a:ext cx="2047875" cy="42862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defRPr/>
            </a:pPr>
            <a:endParaRPr lang="en-US">
              <a:solidFill>
                <a:srgbClr val="C0C0C0"/>
              </a:solidFill>
            </a:endParaRPr>
          </a:p>
        </p:txBody>
      </p:sp>
      <p:grpSp>
        <p:nvGrpSpPr>
          <p:cNvPr id="700475" name="Group 59"/>
          <p:cNvGrpSpPr>
            <a:grpSpLocks/>
          </p:cNvGrpSpPr>
          <p:nvPr/>
        </p:nvGrpSpPr>
        <p:grpSpPr bwMode="auto">
          <a:xfrm>
            <a:off x="3505200" y="2362200"/>
            <a:ext cx="914400" cy="1371600"/>
            <a:chOff x="3744" y="1392"/>
            <a:chExt cx="576" cy="864"/>
          </a:xfrm>
        </p:grpSpPr>
        <p:sp>
          <p:nvSpPr>
            <p:cNvPr id="700476" name="Rectangle 60"/>
            <p:cNvSpPr>
              <a:spLocks noChangeArrowheads="1"/>
            </p:cNvSpPr>
            <p:nvPr/>
          </p:nvSpPr>
          <p:spPr bwMode="auto">
            <a:xfrm>
              <a:off x="3744" y="1920"/>
              <a:ext cx="48" cy="336"/>
            </a:xfrm>
            <a:prstGeom prst="rect">
              <a:avLst/>
            </a:prstGeom>
            <a:solidFill>
              <a:srgbClr val="0000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solidFill>
                  <a:srgbClr val="C0C0C0"/>
                </a:solidFill>
              </a:endParaRPr>
            </a:p>
          </p:txBody>
        </p:sp>
        <p:sp>
          <p:nvSpPr>
            <p:cNvPr id="700477" name="Rectangle 61"/>
            <p:cNvSpPr>
              <a:spLocks noChangeArrowheads="1"/>
            </p:cNvSpPr>
            <p:nvPr/>
          </p:nvSpPr>
          <p:spPr bwMode="auto">
            <a:xfrm>
              <a:off x="3792" y="1920"/>
              <a:ext cx="48" cy="336"/>
            </a:xfrm>
            <a:prstGeom prst="rect">
              <a:avLst/>
            </a:prstGeom>
            <a:solidFill>
              <a:srgbClr val="0000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solidFill>
                  <a:srgbClr val="C0C0C0"/>
                </a:solidFill>
              </a:endParaRPr>
            </a:p>
          </p:txBody>
        </p:sp>
        <p:sp>
          <p:nvSpPr>
            <p:cNvPr id="700478" name="Rectangle 62"/>
            <p:cNvSpPr>
              <a:spLocks noChangeArrowheads="1"/>
            </p:cNvSpPr>
            <p:nvPr/>
          </p:nvSpPr>
          <p:spPr bwMode="auto">
            <a:xfrm>
              <a:off x="3840" y="1584"/>
              <a:ext cx="48" cy="672"/>
            </a:xfrm>
            <a:prstGeom prst="rect">
              <a:avLst/>
            </a:prstGeom>
            <a:solidFill>
              <a:srgbClr val="0000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solidFill>
                  <a:srgbClr val="C0C0C0"/>
                </a:solidFill>
              </a:endParaRPr>
            </a:p>
          </p:txBody>
        </p:sp>
        <p:sp>
          <p:nvSpPr>
            <p:cNvPr id="700479" name="Rectangle 63"/>
            <p:cNvSpPr>
              <a:spLocks noChangeArrowheads="1"/>
            </p:cNvSpPr>
            <p:nvPr/>
          </p:nvSpPr>
          <p:spPr bwMode="auto">
            <a:xfrm>
              <a:off x="3888" y="1392"/>
              <a:ext cx="48" cy="864"/>
            </a:xfrm>
            <a:prstGeom prst="rect">
              <a:avLst/>
            </a:prstGeom>
            <a:solidFill>
              <a:srgbClr val="0000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solidFill>
                  <a:srgbClr val="C0C0C0"/>
                </a:solidFill>
              </a:endParaRPr>
            </a:p>
          </p:txBody>
        </p:sp>
        <p:sp>
          <p:nvSpPr>
            <p:cNvPr id="700480" name="Rectangle 64"/>
            <p:cNvSpPr>
              <a:spLocks noChangeArrowheads="1"/>
            </p:cNvSpPr>
            <p:nvPr/>
          </p:nvSpPr>
          <p:spPr bwMode="auto">
            <a:xfrm>
              <a:off x="3936" y="1632"/>
              <a:ext cx="48" cy="624"/>
            </a:xfrm>
            <a:prstGeom prst="rect">
              <a:avLst/>
            </a:prstGeom>
            <a:solidFill>
              <a:srgbClr val="0000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solidFill>
                  <a:srgbClr val="C0C0C0"/>
                </a:solidFill>
              </a:endParaRPr>
            </a:p>
          </p:txBody>
        </p:sp>
        <p:sp>
          <p:nvSpPr>
            <p:cNvPr id="700481" name="Rectangle 65"/>
            <p:cNvSpPr>
              <a:spLocks noChangeArrowheads="1"/>
            </p:cNvSpPr>
            <p:nvPr/>
          </p:nvSpPr>
          <p:spPr bwMode="auto">
            <a:xfrm>
              <a:off x="3984" y="1872"/>
              <a:ext cx="48" cy="384"/>
            </a:xfrm>
            <a:prstGeom prst="rect">
              <a:avLst/>
            </a:prstGeom>
            <a:solidFill>
              <a:srgbClr val="0000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solidFill>
                  <a:srgbClr val="C0C0C0"/>
                </a:solidFill>
              </a:endParaRPr>
            </a:p>
          </p:txBody>
        </p:sp>
        <p:sp>
          <p:nvSpPr>
            <p:cNvPr id="700482" name="Rectangle 66"/>
            <p:cNvSpPr>
              <a:spLocks noChangeArrowheads="1"/>
            </p:cNvSpPr>
            <p:nvPr/>
          </p:nvSpPr>
          <p:spPr bwMode="auto">
            <a:xfrm>
              <a:off x="4032" y="1920"/>
              <a:ext cx="48" cy="336"/>
            </a:xfrm>
            <a:prstGeom prst="rect">
              <a:avLst/>
            </a:prstGeom>
            <a:solidFill>
              <a:srgbClr val="0000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solidFill>
                  <a:srgbClr val="C0C0C0"/>
                </a:solidFill>
              </a:endParaRPr>
            </a:p>
          </p:txBody>
        </p:sp>
        <p:sp>
          <p:nvSpPr>
            <p:cNvPr id="700483" name="Rectangle 67"/>
            <p:cNvSpPr>
              <a:spLocks noChangeArrowheads="1"/>
            </p:cNvSpPr>
            <p:nvPr/>
          </p:nvSpPr>
          <p:spPr bwMode="auto">
            <a:xfrm>
              <a:off x="4080" y="1920"/>
              <a:ext cx="48" cy="336"/>
            </a:xfrm>
            <a:prstGeom prst="rect">
              <a:avLst/>
            </a:prstGeom>
            <a:solidFill>
              <a:srgbClr val="0000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solidFill>
                  <a:srgbClr val="C0C0C0"/>
                </a:solidFill>
              </a:endParaRPr>
            </a:p>
          </p:txBody>
        </p:sp>
        <p:sp>
          <p:nvSpPr>
            <p:cNvPr id="700484" name="Rectangle 68"/>
            <p:cNvSpPr>
              <a:spLocks noChangeArrowheads="1"/>
            </p:cNvSpPr>
            <p:nvPr/>
          </p:nvSpPr>
          <p:spPr bwMode="auto">
            <a:xfrm>
              <a:off x="4128" y="1920"/>
              <a:ext cx="48" cy="336"/>
            </a:xfrm>
            <a:prstGeom prst="rect">
              <a:avLst/>
            </a:prstGeom>
            <a:solidFill>
              <a:srgbClr val="0000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solidFill>
                  <a:srgbClr val="C0C0C0"/>
                </a:solidFill>
              </a:endParaRPr>
            </a:p>
          </p:txBody>
        </p:sp>
        <p:sp>
          <p:nvSpPr>
            <p:cNvPr id="700485" name="Rectangle 69"/>
            <p:cNvSpPr>
              <a:spLocks noChangeArrowheads="1"/>
            </p:cNvSpPr>
            <p:nvPr/>
          </p:nvSpPr>
          <p:spPr bwMode="auto">
            <a:xfrm>
              <a:off x="4176" y="1920"/>
              <a:ext cx="48" cy="336"/>
            </a:xfrm>
            <a:prstGeom prst="rect">
              <a:avLst/>
            </a:prstGeom>
            <a:solidFill>
              <a:srgbClr val="0000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solidFill>
                  <a:srgbClr val="C0C0C0"/>
                </a:solidFill>
              </a:endParaRPr>
            </a:p>
          </p:txBody>
        </p:sp>
        <p:sp>
          <p:nvSpPr>
            <p:cNvPr id="700486" name="Rectangle 70"/>
            <p:cNvSpPr>
              <a:spLocks noChangeArrowheads="1"/>
            </p:cNvSpPr>
            <p:nvPr/>
          </p:nvSpPr>
          <p:spPr bwMode="auto">
            <a:xfrm>
              <a:off x="4224" y="1920"/>
              <a:ext cx="48" cy="336"/>
            </a:xfrm>
            <a:prstGeom prst="rect">
              <a:avLst/>
            </a:prstGeom>
            <a:solidFill>
              <a:srgbClr val="0000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solidFill>
                  <a:srgbClr val="C0C0C0"/>
                </a:solidFill>
              </a:endParaRPr>
            </a:p>
          </p:txBody>
        </p:sp>
        <p:sp>
          <p:nvSpPr>
            <p:cNvPr id="700487" name="Rectangle 71"/>
            <p:cNvSpPr>
              <a:spLocks noChangeArrowheads="1"/>
            </p:cNvSpPr>
            <p:nvPr/>
          </p:nvSpPr>
          <p:spPr bwMode="auto">
            <a:xfrm>
              <a:off x="4272" y="1920"/>
              <a:ext cx="48" cy="336"/>
            </a:xfrm>
            <a:prstGeom prst="rect">
              <a:avLst/>
            </a:prstGeom>
            <a:solidFill>
              <a:srgbClr val="0000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solidFill>
                  <a:srgbClr val="C0C0C0"/>
                </a:solidFill>
              </a:endParaRPr>
            </a:p>
          </p:txBody>
        </p:sp>
      </p:grpSp>
      <p:sp>
        <p:nvSpPr>
          <p:cNvPr id="700488" name="Rectangle 72"/>
          <p:cNvSpPr>
            <a:spLocks noChangeArrowheads="1"/>
          </p:cNvSpPr>
          <p:nvPr/>
        </p:nvSpPr>
        <p:spPr bwMode="auto">
          <a:xfrm>
            <a:off x="3429000" y="3200400"/>
            <a:ext cx="990600" cy="533400"/>
          </a:xfrm>
          <a:prstGeom prst="rect">
            <a:avLst/>
          </a:prstGeom>
          <a:solidFill>
            <a:srgbClr val="FF000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pPr>
              <a:defRPr/>
            </a:pPr>
            <a:endParaRPr lang="en-US">
              <a:solidFill>
                <a:srgbClr val="C0C0C0"/>
              </a:solidFill>
            </a:endParaRPr>
          </a:p>
        </p:txBody>
      </p:sp>
      <p:grpSp>
        <p:nvGrpSpPr>
          <p:cNvPr id="700497" name="Group 81"/>
          <p:cNvGrpSpPr>
            <a:grpSpLocks/>
          </p:cNvGrpSpPr>
          <p:nvPr/>
        </p:nvGrpSpPr>
        <p:grpSpPr bwMode="auto">
          <a:xfrm>
            <a:off x="3581400" y="2590800"/>
            <a:ext cx="381000" cy="685800"/>
            <a:chOff x="2256" y="1632"/>
            <a:chExt cx="240" cy="432"/>
          </a:xfrm>
        </p:grpSpPr>
        <p:sp>
          <p:nvSpPr>
            <p:cNvPr id="700492" name="Line 76"/>
            <p:cNvSpPr>
              <a:spLocks noChangeShapeType="1"/>
            </p:cNvSpPr>
            <p:nvPr/>
          </p:nvSpPr>
          <p:spPr bwMode="auto">
            <a:xfrm>
              <a:off x="2256" y="1632"/>
              <a:ext cx="0" cy="432"/>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solidFill>
                  <a:srgbClr val="C0C0C0"/>
                </a:solidFill>
              </a:endParaRPr>
            </a:p>
          </p:txBody>
        </p:sp>
        <p:sp>
          <p:nvSpPr>
            <p:cNvPr id="700493" name="Line 77"/>
            <p:cNvSpPr>
              <a:spLocks noChangeShapeType="1"/>
            </p:cNvSpPr>
            <p:nvPr/>
          </p:nvSpPr>
          <p:spPr bwMode="auto">
            <a:xfrm>
              <a:off x="2496" y="1632"/>
              <a:ext cx="0" cy="432"/>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solidFill>
                  <a:srgbClr val="C0C0C0"/>
                </a:solidFill>
              </a:endParaRPr>
            </a:p>
          </p:txBody>
        </p:sp>
      </p:grpSp>
      <p:sp>
        <p:nvSpPr>
          <p:cNvPr id="700494" name="Rectangle 78"/>
          <p:cNvSpPr>
            <a:spLocks noChangeArrowheads="1"/>
          </p:cNvSpPr>
          <p:nvPr/>
        </p:nvSpPr>
        <p:spPr bwMode="auto">
          <a:xfrm>
            <a:off x="4419602" y="2362200"/>
            <a:ext cx="914400" cy="101600"/>
          </a:xfrm>
          <a:prstGeom prst="rect">
            <a:avLst/>
          </a:prstGeom>
          <a:solidFill>
            <a:srgbClr val="FF33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defRPr/>
            </a:pPr>
            <a:endParaRPr lang="en-US">
              <a:solidFill>
                <a:srgbClr val="C0C0C0"/>
              </a:solidFill>
            </a:endParaRPr>
          </a:p>
        </p:txBody>
      </p:sp>
      <p:sp>
        <p:nvSpPr>
          <p:cNvPr id="227348" name="Text Box 82"/>
          <p:cNvSpPr txBox="1">
            <a:spLocks noChangeArrowheads="1"/>
          </p:cNvSpPr>
          <p:nvPr/>
        </p:nvSpPr>
        <p:spPr bwMode="auto">
          <a:xfrm>
            <a:off x="4267202" y="1828800"/>
            <a:ext cx="838200" cy="279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spcBef>
                <a:spcPct val="50000"/>
              </a:spcBef>
            </a:pPr>
            <a:r>
              <a:rPr lang="en-US" sz="1800" b="1">
                <a:solidFill>
                  <a:srgbClr val="000000"/>
                </a:solidFill>
                <a:effectLst/>
              </a:rPr>
              <a:t>Fill </a:t>
            </a:r>
            <a:r>
              <a:rPr lang="en-US" sz="1800" b="1" i="1">
                <a:solidFill>
                  <a:srgbClr val="000000"/>
                </a:solidFill>
                <a:effectLst/>
                <a:latin typeface="Times New Roman" pitchFamily="18" charset="0"/>
              </a:rPr>
              <a:t>i</a:t>
            </a:r>
          </a:p>
        </p:txBody>
      </p:sp>
      <p:sp>
        <p:nvSpPr>
          <p:cNvPr id="227349" name="Text Box 83"/>
          <p:cNvSpPr txBox="1">
            <a:spLocks noChangeArrowheads="1"/>
          </p:cNvSpPr>
          <p:nvPr/>
        </p:nvSpPr>
        <p:spPr bwMode="auto">
          <a:xfrm>
            <a:off x="4267202" y="2773364"/>
            <a:ext cx="838200" cy="279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spcBef>
                <a:spcPct val="50000"/>
              </a:spcBef>
            </a:pPr>
            <a:r>
              <a:rPr lang="en-US" sz="1800" b="1">
                <a:solidFill>
                  <a:srgbClr val="000000"/>
                </a:solidFill>
                <a:effectLst/>
              </a:rPr>
              <a:t>Fill </a:t>
            </a:r>
            <a:r>
              <a:rPr lang="en-US" sz="1800" b="1" i="1">
                <a:solidFill>
                  <a:srgbClr val="000000"/>
                </a:solidFill>
                <a:effectLst/>
                <a:latin typeface="Times New Roman" pitchFamily="18" charset="0"/>
              </a:rPr>
              <a:t>i+</a:t>
            </a:r>
            <a:r>
              <a:rPr lang="en-US" sz="1800" b="1">
                <a:solidFill>
                  <a:srgbClr val="000000"/>
                </a:solidFill>
                <a:effectLst/>
                <a:latin typeface="Times New Roman" pitchFamily="18" charset="0"/>
              </a:rPr>
              <a:t>1</a:t>
            </a:r>
          </a:p>
        </p:txBody>
      </p:sp>
      <mc:AlternateContent xmlns:mc="http://schemas.openxmlformats.org/markup-compatibility/2006" xmlns:a14="http://schemas.microsoft.com/office/drawing/2010/main">
        <mc:Choice Requires="a14">
          <p:sp>
            <p:nvSpPr>
              <p:cNvPr id="65" name="TextBox 64"/>
              <p:cNvSpPr txBox="1"/>
              <p:nvPr/>
            </p:nvSpPr>
            <p:spPr>
              <a:xfrm>
                <a:off x="2" y="2"/>
                <a:ext cx="769495" cy="576633"/>
              </a:xfrm>
              <a:prstGeom prst="rect">
                <a:avLst/>
              </a:prstGeom>
              <a:solidFill>
                <a:schemeClr val="accent3">
                  <a:lumMod val="85000"/>
                </a:schemeClr>
              </a:solidFill>
              <a:ln>
                <a:solidFill>
                  <a:schemeClr val="tx1"/>
                </a:solidFill>
              </a:ln>
            </p:spPr>
            <p:txBody>
              <a:bodyPr wrap="square" lIns="91420" tIns="45711" rIns="91420" bIns="45711" rtlCol="0">
                <a:spAutoFit/>
              </a:bodyPr>
              <a:lstStyle/>
              <a:p>
                <a:pPr/>
                <a14:m>
                  <m:oMathPara xmlns:m="http://schemas.openxmlformats.org/officeDocument/2006/math">
                    <m:oMathParaPr>
                      <m:jc m:val="center"/>
                    </m:oMathParaPr>
                    <m:oMath xmlns:m="http://schemas.openxmlformats.org/officeDocument/2006/math">
                      <m:sSub>
                        <m:sSubPr>
                          <m:ctrlPr>
                            <a:rPr lang="en-US" sz="2800" i="1">
                              <a:solidFill>
                                <a:srgbClr val="0000FF"/>
                              </a:solidFill>
                              <a:effectLst/>
                              <a:latin typeface="Cambria Math"/>
                            </a:rPr>
                          </m:ctrlPr>
                        </m:sSubPr>
                        <m:e>
                          <m:r>
                            <a:rPr lang="en-US" sz="2800">
                              <a:solidFill>
                                <a:srgbClr val="0000FF"/>
                              </a:solidFill>
                              <a:effectLst/>
                              <a:latin typeface="Cambria Math"/>
                            </a:rPr>
                            <m:t>  </m:t>
                          </m:r>
                          <m:r>
                            <m:rPr>
                              <m:sty m:val="p"/>
                            </m:rPr>
                            <a:rPr lang="en-US" sz="2800">
                              <a:solidFill>
                                <a:srgbClr val="0000FF"/>
                              </a:solidFill>
                              <a:effectLst/>
                              <a:latin typeface="Cambria Math"/>
                              <a:ea typeface="Cambria Math"/>
                            </a:rPr>
                            <m:t>τ</m:t>
                          </m:r>
                        </m:e>
                        <m:sub>
                          <m:sSup>
                            <m:sSupPr>
                              <m:ctrlPr>
                                <a:rPr lang="en-US" sz="2800" i="1">
                                  <a:solidFill>
                                    <a:srgbClr val="0000FF"/>
                                  </a:solidFill>
                                  <a:effectLst/>
                                  <a:latin typeface="Cambria Math"/>
                                </a:rPr>
                              </m:ctrlPr>
                            </m:sSupPr>
                            <m:e>
                              <m:r>
                                <m:rPr>
                                  <m:sty m:val="p"/>
                                </m:rPr>
                                <a:rPr lang="en-US" sz="2800">
                                  <a:solidFill>
                                    <a:srgbClr val="0000FF"/>
                                  </a:solidFill>
                                  <a:effectLst/>
                                  <a:latin typeface="Cambria Math"/>
                                  <a:ea typeface="Cambria Math"/>
                                </a:rPr>
                                <m:t>μ</m:t>
                              </m:r>
                            </m:e>
                            <m:sup>
                              <m:r>
                                <a:rPr lang="en-US" sz="2800">
                                  <a:solidFill>
                                    <a:srgbClr val="0000FF"/>
                                  </a:solidFill>
                                  <a:effectLst/>
                                  <a:latin typeface="Cambria Math"/>
                                </a:rPr>
                                <m:t>+</m:t>
                              </m:r>
                            </m:sup>
                          </m:sSup>
                        </m:sub>
                      </m:sSub>
                    </m:oMath>
                  </m:oMathPara>
                </a14:m>
                <a:endParaRPr lang="en-US" sz="2800" dirty="0">
                  <a:solidFill>
                    <a:srgbClr val="0000FF"/>
                  </a:solidFill>
                  <a:effectLst/>
                </a:endParaRPr>
              </a:p>
            </p:txBody>
          </p:sp>
        </mc:Choice>
        <mc:Fallback xmlns="">
          <p:sp>
            <p:nvSpPr>
              <p:cNvPr id="65" name="TextBox 64"/>
              <p:cNvSpPr txBox="1">
                <a:spLocks noRot="1" noChangeAspect="1" noMove="1" noResize="1" noEditPoints="1" noAdjustHandles="1" noChangeArrowheads="1" noChangeShapeType="1" noTextEdit="1"/>
              </p:cNvSpPr>
              <p:nvPr/>
            </p:nvSpPr>
            <p:spPr>
              <a:xfrm>
                <a:off x="0" y="0"/>
                <a:ext cx="769495" cy="576633"/>
              </a:xfrm>
              <a:prstGeom prst="rect">
                <a:avLst/>
              </a:prstGeom>
              <a:blipFill rotWithShape="1">
                <a:blip r:embed="rId4"/>
                <a:stretch>
                  <a:fillRect/>
                </a:stretch>
              </a:blipFill>
              <a:ln>
                <a:solidFill>
                  <a:schemeClr val="tx1"/>
                </a:solidFill>
              </a:ln>
            </p:spPr>
            <p:txBody>
              <a:bodyPr/>
              <a:lstStyle/>
              <a:p>
                <a:r>
                  <a:rPr lang="en-US">
                    <a:noFill/>
                  </a:rPr>
                  <a:t> </a:t>
                </a:r>
              </a:p>
            </p:txBody>
          </p:sp>
        </mc:Fallback>
      </mc:AlternateContent>
      <p:grpSp>
        <p:nvGrpSpPr>
          <p:cNvPr id="3" name="Group 2"/>
          <p:cNvGrpSpPr/>
          <p:nvPr/>
        </p:nvGrpSpPr>
        <p:grpSpPr>
          <a:xfrm>
            <a:off x="4732817" y="3557323"/>
            <a:ext cx="3962400" cy="3170845"/>
            <a:chOff x="4574771" y="3429000"/>
            <a:chExt cx="3962400" cy="3170845"/>
          </a:xfrm>
        </p:grpSpPr>
        <p:pic>
          <p:nvPicPr>
            <p:cNvPr id="66"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4771" y="3733800"/>
              <a:ext cx="3962400" cy="2773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Line 5"/>
            <p:cNvSpPr>
              <a:spLocks noChangeShapeType="1"/>
            </p:cNvSpPr>
            <p:nvPr/>
          </p:nvSpPr>
          <p:spPr bwMode="auto">
            <a:xfrm flipV="1">
              <a:off x="5113075" y="4599838"/>
              <a:ext cx="1" cy="836951"/>
            </a:xfrm>
            <a:prstGeom prst="line">
              <a:avLst/>
            </a:prstGeom>
            <a:noFill/>
            <a:ln w="19050">
              <a:solidFill>
                <a:schemeClr val="accent2"/>
              </a:solidFill>
              <a:round/>
              <a:headEnd type="triangle" w="lg" len="lg"/>
              <a:tailEnd type="triangle" w="lg" len="lg"/>
            </a:ln>
            <a:extLst>
              <a:ext uri="{909E8E84-426E-40DD-AFC4-6F175D3DCCD1}">
                <a14:hiddenFill xmlns:a14="http://schemas.microsoft.com/office/drawing/2010/main">
                  <a:noFill/>
                </a14:hiddenFill>
              </a:ext>
            </a:extLst>
          </p:spPr>
          <p:txBody>
            <a:bodyPr lIns="0" tIns="0" rIns="0" bIns="0"/>
            <a:lstStyle/>
            <a:p>
              <a:pPr>
                <a:defRPr/>
              </a:pPr>
              <a:endParaRPr lang="en-US" sz="1000">
                <a:solidFill>
                  <a:srgbClr val="C0C0C0"/>
                </a:solidFill>
              </a:endParaRPr>
            </a:p>
          </p:txBody>
        </p:sp>
        <p:sp>
          <p:nvSpPr>
            <p:cNvPr id="68" name="Line 6"/>
            <p:cNvSpPr>
              <a:spLocks noChangeShapeType="1"/>
            </p:cNvSpPr>
            <p:nvPr/>
          </p:nvSpPr>
          <p:spPr bwMode="auto">
            <a:xfrm rot="16200000" flipH="1" flipV="1">
              <a:off x="6685196" y="4211404"/>
              <a:ext cx="1" cy="3464393"/>
            </a:xfrm>
            <a:prstGeom prst="line">
              <a:avLst/>
            </a:prstGeom>
            <a:noFill/>
            <a:ln w="19050">
              <a:solidFill>
                <a:schemeClr val="tx2"/>
              </a:solidFill>
              <a:prstDash val="dash"/>
              <a:round/>
              <a:headEnd type="triangle" w="lg" len="lg"/>
              <a:tailEnd type="triangle" w="lg" len="lg"/>
            </a:ln>
            <a:extLst>
              <a:ext uri="{909E8E84-426E-40DD-AFC4-6F175D3DCCD1}">
                <a14:hiddenFill xmlns:a14="http://schemas.microsoft.com/office/drawing/2010/main">
                  <a:noFill/>
                </a14:hiddenFill>
              </a:ext>
            </a:extLst>
          </p:spPr>
          <p:txBody>
            <a:bodyPr lIns="0" tIns="0" rIns="0" bIns="0"/>
            <a:lstStyle/>
            <a:p>
              <a:pPr>
                <a:defRPr/>
              </a:pPr>
              <a:endParaRPr lang="en-US" sz="1000">
                <a:solidFill>
                  <a:srgbClr val="C0C0C0"/>
                </a:solidFill>
              </a:endParaRPr>
            </a:p>
          </p:txBody>
        </p:sp>
        <p:sp>
          <p:nvSpPr>
            <p:cNvPr id="69" name="Text Box 7"/>
            <p:cNvSpPr txBox="1">
              <a:spLocks noChangeArrowheads="1"/>
            </p:cNvSpPr>
            <p:nvPr/>
          </p:nvSpPr>
          <p:spPr bwMode="auto">
            <a:xfrm>
              <a:off x="5113076" y="4905080"/>
              <a:ext cx="1003230"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spcBef>
                  <a:spcPct val="50000"/>
                </a:spcBef>
              </a:pPr>
              <a:r>
                <a:rPr lang="en-US" sz="1100" b="1" dirty="0">
                  <a:solidFill>
                    <a:srgbClr val="FF0000"/>
                  </a:solidFill>
                  <a:effectLst/>
                </a:rPr>
                <a:t>1 ppm</a:t>
              </a:r>
            </a:p>
          </p:txBody>
        </p:sp>
        <p:sp>
          <p:nvSpPr>
            <p:cNvPr id="70" name="Text Box 8"/>
            <p:cNvSpPr txBox="1">
              <a:spLocks noChangeArrowheads="1"/>
            </p:cNvSpPr>
            <p:nvPr/>
          </p:nvSpPr>
          <p:spPr bwMode="auto">
            <a:xfrm>
              <a:off x="5993987" y="5984524"/>
              <a:ext cx="1630170"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spcBef>
                  <a:spcPct val="50000"/>
                </a:spcBef>
              </a:pPr>
              <a:r>
                <a:rPr lang="en-US" sz="1000" b="1" dirty="0">
                  <a:solidFill>
                    <a:srgbClr val="0000D4"/>
                  </a:solidFill>
                  <a:effectLst/>
                </a:rPr>
                <a:t>150 ns </a:t>
              </a:r>
              <a:r>
                <a:rPr lang="en-US" sz="1000" b="1" dirty="0" err="1">
                  <a:solidFill>
                    <a:srgbClr val="0000D4"/>
                  </a:solidFill>
                  <a:effectLst/>
                </a:rPr>
                <a:t>deadtime</a:t>
              </a:r>
              <a:r>
                <a:rPr lang="en-US" sz="1000" b="1" dirty="0">
                  <a:solidFill>
                    <a:srgbClr val="0000D4"/>
                  </a:solidFill>
                  <a:effectLst/>
                </a:rPr>
                <a:t> range</a:t>
              </a:r>
            </a:p>
          </p:txBody>
        </p:sp>
        <p:sp>
          <p:nvSpPr>
            <p:cNvPr id="71" name="Rectangle 11"/>
            <p:cNvSpPr txBox="1">
              <a:spLocks noChangeArrowheads="1"/>
            </p:cNvSpPr>
            <p:nvPr/>
          </p:nvSpPr>
          <p:spPr bwMode="auto">
            <a:xfrm>
              <a:off x="4930775" y="3813450"/>
              <a:ext cx="3513884" cy="29694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51" tIns="44432" rIns="90451" bIns="44432" numCol="1" anchor="t" anchorCtr="0" compatLnSpc="1">
              <a:prstTxWarp prst="textNoShape">
                <a:avLst/>
              </a:prstTxWarp>
            </a:bodyPr>
            <a:lstStyle>
              <a:lvl1pPr marL="285750" indent="-285750" algn="l" rtl="0" eaLnBrk="0" fontAlgn="base" hangingPunct="0">
                <a:lnSpc>
                  <a:spcPct val="90000"/>
                </a:lnSpc>
                <a:spcBef>
                  <a:spcPct val="30000"/>
                </a:spcBef>
                <a:spcAft>
                  <a:spcPct val="0"/>
                </a:spcAft>
                <a:buClr>
                  <a:schemeClr val="tx1"/>
                </a:buClr>
                <a:buSzPct val="75000"/>
                <a:buFont typeface="Monotype Sorts" pitchFamily="2" charset="2"/>
                <a:buChar char="n"/>
                <a:defRPr sz="2400" b="1">
                  <a:solidFill>
                    <a:schemeClr val="tx1"/>
                  </a:solidFill>
                  <a:latin typeface="+mn-lt"/>
                  <a:ea typeface="+mn-ea"/>
                  <a:cs typeface="+mn-cs"/>
                </a:defRPr>
              </a:lvl1pPr>
              <a:lvl2pPr marL="685800" indent="-228600" algn="l" rtl="0" eaLnBrk="0" fontAlgn="base" hangingPunct="0">
                <a:lnSpc>
                  <a:spcPct val="90000"/>
                </a:lnSpc>
                <a:spcBef>
                  <a:spcPct val="30000"/>
                </a:spcBef>
                <a:spcAft>
                  <a:spcPct val="0"/>
                </a:spcAft>
                <a:buClr>
                  <a:schemeClr val="tx2"/>
                </a:buClr>
                <a:buSzPct val="75000"/>
                <a:buFont typeface="Monotype Sorts" pitchFamily="2" charset="2"/>
                <a:buChar char="u"/>
                <a:defRPr sz="2000" b="1">
                  <a:solidFill>
                    <a:schemeClr val="tx2"/>
                  </a:solidFill>
                  <a:latin typeface="+mn-lt"/>
                </a:defRPr>
              </a:lvl2pPr>
              <a:lvl3pPr marL="1143000" indent="-228600" algn="l" rtl="0" eaLnBrk="0" fontAlgn="base" hangingPunct="0">
                <a:lnSpc>
                  <a:spcPct val="90000"/>
                </a:lnSpc>
                <a:spcBef>
                  <a:spcPct val="30000"/>
                </a:spcBef>
                <a:spcAft>
                  <a:spcPct val="0"/>
                </a:spcAft>
                <a:buClr>
                  <a:schemeClr val="accent2"/>
                </a:buClr>
                <a:buSzPct val="75000"/>
                <a:buFont typeface="Wingdings" pitchFamily="2" charset="2"/>
                <a:buChar char="§"/>
                <a:defRPr b="1">
                  <a:solidFill>
                    <a:schemeClr val="accent2"/>
                  </a:solidFill>
                  <a:latin typeface="+mn-lt"/>
                </a:defRPr>
              </a:lvl3pPr>
              <a:lvl4pPr marL="1543050" indent="-171450" algn="l" rtl="0" eaLnBrk="0" fontAlgn="base" hangingPunct="0">
                <a:lnSpc>
                  <a:spcPct val="90000"/>
                </a:lnSpc>
                <a:spcBef>
                  <a:spcPct val="30000"/>
                </a:spcBef>
                <a:spcAft>
                  <a:spcPct val="0"/>
                </a:spcAft>
                <a:buClr>
                  <a:schemeClr val="accent2"/>
                </a:buClr>
                <a:buSzPct val="50000"/>
                <a:buFont typeface="Monotype Sorts" pitchFamily="2" charset="2"/>
                <a:buChar char="l"/>
                <a:defRPr sz="1400" b="1">
                  <a:solidFill>
                    <a:schemeClr val="accent2"/>
                  </a:solidFill>
                  <a:latin typeface="+mn-lt"/>
                </a:defRPr>
              </a:lvl4pPr>
              <a:lvl5pPr marL="2000250" indent="-171450" algn="l" rtl="0" eaLnBrk="0" fontAlgn="base" hangingPunct="0">
                <a:lnSpc>
                  <a:spcPct val="90000"/>
                </a:lnSpc>
                <a:spcBef>
                  <a:spcPct val="30000"/>
                </a:spcBef>
                <a:spcAft>
                  <a:spcPct val="0"/>
                </a:spcAft>
                <a:buClr>
                  <a:schemeClr val="accent2"/>
                </a:buClr>
                <a:buSzPct val="50000"/>
                <a:buFont typeface="Monotype Sorts" pitchFamily="2" charset="2"/>
                <a:buChar char="l"/>
                <a:defRPr sz="1400" b="1">
                  <a:solidFill>
                    <a:schemeClr val="accent2"/>
                  </a:solidFill>
                  <a:latin typeface="+mn-lt"/>
                </a:defRPr>
              </a:lvl5pPr>
              <a:lvl6pPr marL="2457450" indent="-171450" algn="l" rtl="0" eaLnBrk="0" fontAlgn="base" hangingPunct="0">
                <a:lnSpc>
                  <a:spcPct val="90000"/>
                </a:lnSpc>
                <a:spcBef>
                  <a:spcPct val="30000"/>
                </a:spcBef>
                <a:spcAft>
                  <a:spcPct val="0"/>
                </a:spcAft>
                <a:buClr>
                  <a:schemeClr val="accent2"/>
                </a:buClr>
                <a:buSzPct val="50000"/>
                <a:buFont typeface="Monotype Sorts" pitchFamily="2" charset="2"/>
                <a:buChar char="l"/>
                <a:defRPr sz="1400" b="1">
                  <a:solidFill>
                    <a:schemeClr val="accent2"/>
                  </a:solidFill>
                  <a:latin typeface="+mn-lt"/>
                </a:defRPr>
              </a:lvl6pPr>
              <a:lvl7pPr marL="2914650" indent="-171450" algn="l" rtl="0" eaLnBrk="0" fontAlgn="base" hangingPunct="0">
                <a:lnSpc>
                  <a:spcPct val="90000"/>
                </a:lnSpc>
                <a:spcBef>
                  <a:spcPct val="30000"/>
                </a:spcBef>
                <a:spcAft>
                  <a:spcPct val="0"/>
                </a:spcAft>
                <a:buClr>
                  <a:schemeClr val="accent2"/>
                </a:buClr>
                <a:buSzPct val="50000"/>
                <a:buFont typeface="Monotype Sorts" pitchFamily="2" charset="2"/>
                <a:buChar char="l"/>
                <a:defRPr sz="1400" b="1">
                  <a:solidFill>
                    <a:schemeClr val="accent2"/>
                  </a:solidFill>
                  <a:latin typeface="+mn-lt"/>
                </a:defRPr>
              </a:lvl7pPr>
              <a:lvl8pPr marL="3371850" indent="-171450" algn="l" rtl="0" eaLnBrk="0" fontAlgn="base" hangingPunct="0">
                <a:lnSpc>
                  <a:spcPct val="90000"/>
                </a:lnSpc>
                <a:spcBef>
                  <a:spcPct val="30000"/>
                </a:spcBef>
                <a:spcAft>
                  <a:spcPct val="0"/>
                </a:spcAft>
                <a:buClr>
                  <a:schemeClr val="accent2"/>
                </a:buClr>
                <a:buSzPct val="50000"/>
                <a:buFont typeface="Monotype Sorts" pitchFamily="2" charset="2"/>
                <a:buChar char="l"/>
                <a:defRPr sz="1400" b="1">
                  <a:solidFill>
                    <a:schemeClr val="accent2"/>
                  </a:solidFill>
                  <a:latin typeface="+mn-lt"/>
                </a:defRPr>
              </a:lvl8pPr>
              <a:lvl9pPr marL="3829050" indent="-171450" algn="l" rtl="0" eaLnBrk="0" fontAlgn="base" hangingPunct="0">
                <a:lnSpc>
                  <a:spcPct val="90000"/>
                </a:lnSpc>
                <a:spcBef>
                  <a:spcPct val="30000"/>
                </a:spcBef>
                <a:spcAft>
                  <a:spcPct val="0"/>
                </a:spcAft>
                <a:buClr>
                  <a:schemeClr val="accent2"/>
                </a:buClr>
                <a:buSzPct val="50000"/>
                <a:buFont typeface="Monotype Sorts" pitchFamily="2" charset="2"/>
                <a:buChar char="l"/>
                <a:defRPr sz="1400" b="1">
                  <a:solidFill>
                    <a:schemeClr val="accent2"/>
                  </a:solidFill>
                  <a:latin typeface="+mn-lt"/>
                </a:defRPr>
              </a:lvl9pPr>
            </a:lstStyle>
            <a:p>
              <a:pPr marL="0" indent="0" eaLnBrk="1" hangingPunct="1">
                <a:lnSpc>
                  <a:spcPct val="70000"/>
                </a:lnSpc>
                <a:buClr>
                  <a:srgbClr val="000000"/>
                </a:buClr>
                <a:buNone/>
              </a:pPr>
              <a:r>
                <a:rPr lang="en-US" sz="1100" dirty="0">
                  <a:solidFill>
                    <a:srgbClr val="000000"/>
                  </a:solidFill>
                </a:rPr>
                <a:t>A slope exists due to a pileup </a:t>
              </a:r>
              <a:r>
                <a:rPr lang="en-US" sz="1100" dirty="0" err="1">
                  <a:solidFill>
                    <a:srgbClr val="000000"/>
                  </a:solidFill>
                </a:rPr>
                <a:t>undercorrection</a:t>
              </a:r>
              <a:endParaRPr lang="en-US" sz="1100" dirty="0">
                <a:solidFill>
                  <a:srgbClr val="000000"/>
                </a:solidFill>
              </a:endParaRPr>
            </a:p>
          </p:txBody>
        </p:sp>
        <p:sp>
          <p:nvSpPr>
            <p:cNvPr id="72" name="Oval 13"/>
            <p:cNvSpPr>
              <a:spLocks noChangeArrowheads="1"/>
            </p:cNvSpPr>
            <p:nvPr/>
          </p:nvSpPr>
          <p:spPr bwMode="auto">
            <a:xfrm>
              <a:off x="4662001" y="5397500"/>
              <a:ext cx="643387" cy="643387"/>
            </a:xfrm>
            <a:prstGeom prst="ellipse">
              <a:avLst/>
            </a:prstGeom>
            <a:noFill/>
            <a:ln w="38100">
              <a:solidFill>
                <a:srgbClr val="009900"/>
              </a:solidFill>
              <a:prstDash val="sysDot"/>
              <a:round/>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p>
              <a:pPr algn="l" eaLnBrk="1" hangingPunct="1"/>
              <a:endParaRPr lang="en-US" sz="1100">
                <a:solidFill>
                  <a:srgbClr val="000000"/>
                </a:solidFill>
                <a:effectLst/>
              </a:endParaRPr>
            </a:p>
          </p:txBody>
        </p:sp>
        <p:sp>
          <p:nvSpPr>
            <p:cNvPr id="73" name="Text Box 14"/>
            <p:cNvSpPr txBox="1">
              <a:spLocks noChangeArrowheads="1"/>
            </p:cNvSpPr>
            <p:nvPr/>
          </p:nvSpPr>
          <p:spPr bwMode="auto">
            <a:xfrm>
              <a:off x="4637314" y="6430568"/>
              <a:ext cx="3412672" cy="169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0" tIns="0" rIns="0" bIns="0">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spcBef>
                  <a:spcPct val="50000"/>
                </a:spcBef>
              </a:pPr>
              <a:r>
                <a:rPr lang="en-US" sz="1100" b="1" dirty="0">
                  <a:solidFill>
                    <a:srgbClr val="009900"/>
                  </a:solidFill>
                  <a:effectLst/>
                </a:rPr>
                <a:t>Extrapolation to 0 </a:t>
              </a:r>
              <a:r>
                <a:rPr lang="en-US" sz="1100" b="1" dirty="0" err="1">
                  <a:solidFill>
                    <a:srgbClr val="009900"/>
                  </a:solidFill>
                  <a:effectLst/>
                </a:rPr>
                <a:t>deadtime</a:t>
              </a:r>
              <a:r>
                <a:rPr lang="en-US" sz="1100" b="1" dirty="0">
                  <a:solidFill>
                    <a:srgbClr val="009900"/>
                  </a:solidFill>
                  <a:effectLst/>
                </a:rPr>
                <a:t> is correct answer</a:t>
              </a:r>
            </a:p>
          </p:txBody>
        </p:sp>
        <p:sp>
          <p:nvSpPr>
            <p:cNvPr id="74" name="Line 15"/>
            <p:cNvSpPr>
              <a:spLocks noChangeShapeType="1"/>
            </p:cNvSpPr>
            <p:nvPr/>
          </p:nvSpPr>
          <p:spPr bwMode="auto">
            <a:xfrm flipV="1">
              <a:off x="4588328" y="5646650"/>
              <a:ext cx="339733" cy="754149"/>
            </a:xfrm>
            <a:prstGeom prst="line">
              <a:avLst/>
            </a:prstGeom>
            <a:noFill/>
            <a:ln w="25400">
              <a:solidFill>
                <a:srgbClr val="009900"/>
              </a:solidFill>
              <a:round/>
              <a:headEnd/>
              <a:tailEnd type="triangle" w="lg" len="lg"/>
            </a:ln>
            <a:extLst>
              <a:ext uri="{909E8E84-426E-40DD-AFC4-6F175D3DCCD1}">
                <a14:hiddenFill xmlns:a14="http://schemas.microsoft.com/office/drawing/2010/main">
                  <a:noFill/>
                </a14:hiddenFill>
              </a:ext>
            </a:extLst>
          </p:spPr>
          <p:txBody>
            <a:bodyPr lIns="0" tIns="0" rIns="0" bIns="0"/>
            <a:lstStyle/>
            <a:p>
              <a:pPr>
                <a:defRPr/>
              </a:pPr>
              <a:endParaRPr lang="en-US" sz="1000">
                <a:solidFill>
                  <a:srgbClr val="C0C0C0"/>
                </a:solidFill>
              </a:endParaRPr>
            </a:p>
          </p:txBody>
        </p:sp>
        <p:sp>
          <p:nvSpPr>
            <p:cNvPr id="2" name="TextBox 1"/>
            <p:cNvSpPr txBox="1"/>
            <p:nvPr/>
          </p:nvSpPr>
          <p:spPr>
            <a:xfrm>
              <a:off x="5106533" y="3429000"/>
              <a:ext cx="3030557" cy="321091"/>
            </a:xfrm>
            <a:prstGeom prst="rect">
              <a:avLst/>
            </a:prstGeom>
            <a:noFill/>
          </p:spPr>
          <p:txBody>
            <a:bodyPr wrap="none" rtlCol="0">
              <a:spAutoFit/>
            </a:bodyPr>
            <a:lstStyle/>
            <a:p>
              <a:r>
                <a:rPr lang="en-US" dirty="0" smtClean="0">
                  <a:solidFill>
                    <a:srgbClr val="0000FF"/>
                  </a:solidFill>
                  <a:effectLst/>
                </a:rPr>
                <a:t>Final </a:t>
              </a:r>
              <a:r>
                <a:rPr lang="en-US" dirty="0" err="1" smtClean="0">
                  <a:solidFill>
                    <a:srgbClr val="0000FF"/>
                  </a:solidFill>
                  <a:effectLst/>
                </a:rPr>
                <a:t>deadtime</a:t>
              </a:r>
              <a:r>
                <a:rPr lang="en-US" dirty="0" smtClean="0">
                  <a:solidFill>
                    <a:srgbClr val="0000FF"/>
                  </a:solidFill>
                  <a:effectLst/>
                </a:rPr>
                <a:t> corrected lifetime</a:t>
              </a:r>
              <a:endParaRPr lang="en-US" dirty="0">
                <a:solidFill>
                  <a:srgbClr val="0000FF"/>
                </a:solidFill>
                <a:effectLst/>
              </a:endParaRPr>
            </a:p>
          </p:txBody>
        </p:sp>
      </p:grpSp>
      <p:sp>
        <p:nvSpPr>
          <p:cNvPr id="5" name="Rectangle 4"/>
          <p:cNvSpPr/>
          <p:nvPr/>
        </p:nvSpPr>
        <p:spPr bwMode="auto">
          <a:xfrm>
            <a:off x="3200402" y="3266902"/>
            <a:ext cx="1296785" cy="579136"/>
          </a:xfrm>
          <a:prstGeom prst="rect">
            <a:avLst/>
          </a:prstGeom>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none" lIns="91420" tIns="45711" rIns="91420" bIns="45711" numCol="1" rtlCol="0" anchor="ctr" anchorCtr="0" compatLnSpc="1">
            <a:prstTxWarp prst="textNoShape">
              <a:avLst/>
            </a:prstTxWarp>
          </a:bodyPr>
          <a:lstStyle/>
          <a:p>
            <a:endParaRPr lang="en-US" smtClean="0">
              <a:solidFill>
                <a:srgbClr val="C0C0C0"/>
              </a:solidFill>
            </a:endParaRPr>
          </a:p>
        </p:txBody>
      </p:sp>
      <p:grpSp>
        <p:nvGrpSpPr>
          <p:cNvPr id="4" name="Group 3"/>
          <p:cNvGrpSpPr/>
          <p:nvPr/>
        </p:nvGrpSpPr>
        <p:grpSpPr>
          <a:xfrm>
            <a:off x="53546" y="3265716"/>
            <a:ext cx="4365626" cy="3375423"/>
            <a:chOff x="152400" y="3177777"/>
            <a:chExt cx="4365626" cy="3375423"/>
          </a:xfrm>
        </p:grpSpPr>
        <p:grpSp>
          <p:nvGrpSpPr>
            <p:cNvPr id="227341" name="Group 52"/>
            <p:cNvGrpSpPr>
              <a:grpSpLocks/>
            </p:cNvGrpSpPr>
            <p:nvPr/>
          </p:nvGrpSpPr>
          <p:grpSpPr bwMode="auto">
            <a:xfrm>
              <a:off x="152400" y="3505200"/>
              <a:ext cx="4365626" cy="3048000"/>
              <a:chOff x="0" y="2160"/>
              <a:chExt cx="2750" cy="1922"/>
            </a:xfrm>
          </p:grpSpPr>
          <p:pic>
            <p:nvPicPr>
              <p:cNvPr id="227366" name="Picture 53" descr="LifetimePileupForRonDT24ct"/>
              <p:cNvPicPr>
                <a:picLocks noChangeAspect="1" noChangeArrowheads="1"/>
              </p:cNvPicPr>
              <p:nvPr/>
            </p:nvPicPr>
            <p:blipFill>
              <a:blip r:embed="rId6">
                <a:extLst>
                  <a:ext uri="{28A0092B-C50C-407E-A947-70E740481C1C}">
                    <a14:useLocalDpi xmlns:a14="http://schemas.microsoft.com/office/drawing/2010/main" val="0"/>
                  </a:ext>
                </a:extLst>
              </a:blip>
              <a:srcRect t="4758" r="8064"/>
              <a:stretch>
                <a:fillRect/>
              </a:stretch>
            </p:blipFill>
            <p:spPr bwMode="auto">
              <a:xfrm>
                <a:off x="0" y="2160"/>
                <a:ext cx="2736" cy="1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7367" name="Text Box 54"/>
              <p:cNvSpPr txBox="1">
                <a:spLocks noChangeArrowheads="1"/>
              </p:cNvSpPr>
              <p:nvPr/>
            </p:nvSpPr>
            <p:spPr bwMode="auto">
              <a:xfrm>
                <a:off x="1604" y="3168"/>
                <a:ext cx="1064" cy="446"/>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00" tIns="45702" rIns="91400" bIns="45702">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eaLnBrk="1" hangingPunct="1"/>
                <a:r>
                  <a:rPr lang="en-US" sz="2000" b="1">
                    <a:solidFill>
                      <a:srgbClr val="0000D4"/>
                    </a:solidFill>
                    <a:effectLst/>
                    <a:cs typeface="Arial" pitchFamily="34" charset="0"/>
                  </a:rPr>
                  <a:t>Pileup Time </a:t>
                </a:r>
              </a:p>
              <a:p>
                <a:pPr eaLnBrk="1" hangingPunct="1"/>
                <a:r>
                  <a:rPr lang="en-US" sz="2000" b="1">
                    <a:solidFill>
                      <a:srgbClr val="0000D4"/>
                    </a:solidFill>
                    <a:effectLst/>
                    <a:cs typeface="Arial" pitchFamily="34" charset="0"/>
                  </a:rPr>
                  <a:t>Distribution</a:t>
                </a:r>
              </a:p>
            </p:txBody>
          </p:sp>
          <p:sp>
            <p:nvSpPr>
              <p:cNvPr id="227368" name="Text Box 55"/>
              <p:cNvSpPr txBox="1">
                <a:spLocks noChangeArrowheads="1"/>
              </p:cNvSpPr>
              <p:nvPr/>
            </p:nvSpPr>
            <p:spPr bwMode="auto">
              <a:xfrm>
                <a:off x="1615" y="2256"/>
                <a:ext cx="1135" cy="446"/>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00" tIns="45702" rIns="91400" bIns="45702">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eaLnBrk="1" hangingPunct="1"/>
                <a:r>
                  <a:rPr lang="en-US" sz="2000" b="1" dirty="0">
                    <a:solidFill>
                      <a:srgbClr val="FF3300"/>
                    </a:solidFill>
                    <a:effectLst/>
                    <a:cs typeface="Arial" pitchFamily="34" charset="0"/>
                  </a:rPr>
                  <a:t>Normal Time </a:t>
                </a:r>
              </a:p>
              <a:p>
                <a:pPr eaLnBrk="1" hangingPunct="1"/>
                <a:r>
                  <a:rPr lang="en-US" sz="2000" b="1" dirty="0">
                    <a:solidFill>
                      <a:srgbClr val="FF3300"/>
                    </a:solidFill>
                    <a:effectLst/>
                    <a:cs typeface="Arial" pitchFamily="34" charset="0"/>
                  </a:rPr>
                  <a:t>Distribution</a:t>
                </a:r>
              </a:p>
            </p:txBody>
          </p:sp>
          <p:sp>
            <p:nvSpPr>
              <p:cNvPr id="700472" name="Line 56"/>
              <p:cNvSpPr>
                <a:spLocks noChangeShapeType="1"/>
              </p:cNvSpPr>
              <p:nvPr/>
            </p:nvSpPr>
            <p:spPr bwMode="auto">
              <a:xfrm flipH="1">
                <a:off x="1200" y="3360"/>
                <a:ext cx="432" cy="96"/>
              </a:xfrm>
              <a:prstGeom prst="line">
                <a:avLst/>
              </a:prstGeom>
              <a:noFill/>
              <a:ln w="57150">
                <a:solidFill>
                  <a:schemeClr val="tx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solidFill>
                    <a:srgbClr val="C0C0C0"/>
                  </a:solidFill>
                </a:endParaRPr>
              </a:p>
            </p:txBody>
          </p:sp>
          <p:sp>
            <p:nvSpPr>
              <p:cNvPr id="700473" name="Line 57"/>
              <p:cNvSpPr>
                <a:spLocks noChangeShapeType="1"/>
              </p:cNvSpPr>
              <p:nvPr/>
            </p:nvSpPr>
            <p:spPr bwMode="auto">
              <a:xfrm flipH="1">
                <a:off x="1200" y="2448"/>
                <a:ext cx="432" cy="96"/>
              </a:xfrm>
              <a:prstGeom prst="line">
                <a:avLst/>
              </a:prstGeom>
              <a:noFill/>
              <a:ln w="5715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defRPr/>
                </a:pPr>
                <a:endParaRPr lang="en-US">
                  <a:solidFill>
                    <a:srgbClr val="C0C0C0"/>
                  </a:solidFill>
                </a:endParaRPr>
              </a:p>
            </p:txBody>
          </p:sp>
        </p:grpSp>
        <p:sp>
          <p:nvSpPr>
            <p:cNvPr id="700489" name="Rectangle 73"/>
            <p:cNvSpPr>
              <a:spLocks noChangeArrowheads="1"/>
            </p:cNvSpPr>
            <p:nvPr/>
          </p:nvSpPr>
          <p:spPr bwMode="auto">
            <a:xfrm>
              <a:off x="3421719" y="3177777"/>
              <a:ext cx="990600" cy="4572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defRPr/>
              </a:pPr>
              <a:endParaRPr lang="en-US">
                <a:solidFill>
                  <a:srgbClr val="C0C0C0"/>
                </a:solidFill>
              </a:endParaRPr>
            </a:p>
          </p:txBody>
        </p:sp>
        <p:sp>
          <p:nvSpPr>
            <p:cNvPr id="227350" name="Text Box 84"/>
            <p:cNvSpPr txBox="1">
              <a:spLocks noChangeArrowheads="1"/>
            </p:cNvSpPr>
            <p:nvPr/>
          </p:nvSpPr>
          <p:spPr bwMode="auto">
            <a:xfrm rot="978104">
              <a:off x="1066800" y="4265097"/>
              <a:ext cx="1905000"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spcBef>
                  <a:spcPct val="50000"/>
                </a:spcBef>
              </a:pPr>
              <a:r>
                <a:rPr lang="en-US" sz="2400" b="1">
                  <a:solidFill>
                    <a:srgbClr val="FF3300"/>
                  </a:solidFill>
                  <a:effectLst/>
                  <a:latin typeface="Symbol" pitchFamily="18" charset="2"/>
                </a:rPr>
                <a:t>1/t</a:t>
              </a:r>
              <a:r>
                <a:rPr lang="en-US" sz="2400" b="1">
                  <a:solidFill>
                    <a:srgbClr val="000000"/>
                  </a:solidFill>
                  <a:effectLst/>
                  <a:latin typeface="Symbol" pitchFamily="18" charset="2"/>
                </a:rPr>
                <a:t> </a:t>
              </a:r>
              <a:r>
                <a:rPr lang="en-US" sz="2400" b="1">
                  <a:solidFill>
                    <a:srgbClr val="000000"/>
                  </a:solidFill>
                  <a:effectLst/>
                </a:rPr>
                <a:t>– </a:t>
              </a:r>
              <a:r>
                <a:rPr lang="en-US" sz="2400" b="1">
                  <a:solidFill>
                    <a:srgbClr val="0000D4"/>
                  </a:solidFill>
                  <a:effectLst/>
                  <a:latin typeface="Symbol" pitchFamily="18" charset="2"/>
                </a:rPr>
                <a:t>2/t</a:t>
              </a:r>
            </a:p>
          </p:txBody>
        </p:sp>
        <p:sp>
          <p:nvSpPr>
            <p:cNvPr id="227351" name="Text Box 85"/>
            <p:cNvSpPr txBox="1">
              <a:spLocks noChangeArrowheads="1"/>
            </p:cNvSpPr>
            <p:nvPr/>
          </p:nvSpPr>
          <p:spPr bwMode="auto">
            <a:xfrm rot="1680165">
              <a:off x="1387475" y="5212835"/>
              <a:ext cx="1066800"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spcBef>
                  <a:spcPct val="50000"/>
                </a:spcBef>
              </a:pPr>
              <a:r>
                <a:rPr lang="en-US" sz="2400" b="1">
                  <a:solidFill>
                    <a:srgbClr val="0000D4"/>
                  </a:solidFill>
                  <a:effectLst/>
                  <a:latin typeface="Symbol" pitchFamily="18" charset="2"/>
                </a:rPr>
                <a:t>2/t</a:t>
              </a:r>
            </a:p>
          </p:txBody>
        </p:sp>
      </p:grpSp>
      <p:sp>
        <p:nvSpPr>
          <p:cNvPr id="79" name="Rectangle 74"/>
          <p:cNvSpPr>
            <a:spLocks noChangeArrowheads="1"/>
          </p:cNvSpPr>
          <p:nvPr/>
        </p:nvSpPr>
        <p:spPr bwMode="auto">
          <a:xfrm>
            <a:off x="4414408" y="3200400"/>
            <a:ext cx="914400" cy="76200"/>
          </a:xfrm>
          <a:prstGeom prst="rect">
            <a:avLst/>
          </a:prstGeom>
          <a:solidFill>
            <a:srgbClr val="FF330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defRPr/>
            </a:pPr>
            <a:endParaRPr lang="en-US">
              <a:solidFill>
                <a:srgbClr val="C0C0C0"/>
              </a:solidFill>
            </a:endParaRPr>
          </a:p>
        </p:txBody>
      </p:sp>
    </p:spTree>
    <p:extLst>
      <p:ext uri="{BB962C8B-B14F-4D97-AF65-F5344CB8AC3E}">
        <p14:creationId xmlns:p14="http://schemas.microsoft.com/office/powerpoint/2010/main" val="330160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004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0044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70047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00497"/>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700444"/>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Title 1"/>
          <p:cNvSpPr>
            <a:spLocks noGrp="1"/>
          </p:cNvSpPr>
          <p:nvPr>
            <p:ph type="title"/>
          </p:nvPr>
        </p:nvSpPr>
        <p:spPr>
          <a:xfrm>
            <a:off x="457200" y="152400"/>
            <a:ext cx="8229600" cy="1143000"/>
          </a:xfrm>
        </p:spPr>
        <p:txBody>
          <a:bodyPr/>
          <a:lstStyle/>
          <a:p>
            <a:r>
              <a:rPr lang="en-US" sz="4000"/>
              <a:t>The pileup corrections were tested with Monte-Carlo.</a:t>
            </a:r>
          </a:p>
        </p:txBody>
      </p:sp>
      <p:pic>
        <p:nvPicPr>
          <p:cNvPr id="22938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1863" y="1446215"/>
            <a:ext cx="6705600"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9382" name="Text Box 40"/>
          <p:cNvSpPr txBox="1">
            <a:spLocks noChangeArrowheads="1"/>
          </p:cNvSpPr>
          <p:nvPr/>
        </p:nvSpPr>
        <p:spPr bwMode="auto">
          <a:xfrm>
            <a:off x="2362200" y="2667000"/>
            <a:ext cx="4191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0" tIns="45711" rIns="91420" bIns="45711">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eaLnBrk="1" hangingPunct="1"/>
            <a:r>
              <a:rPr lang="en-US" sz="1800">
                <a:solidFill>
                  <a:srgbClr val="000000"/>
                </a:solidFill>
                <a:effectLst/>
              </a:rPr>
              <a:t>Monte-Carlo Simulation, 10</a:t>
            </a:r>
            <a:r>
              <a:rPr lang="en-US" sz="1800" baseline="30000">
                <a:solidFill>
                  <a:srgbClr val="000000"/>
                </a:solidFill>
                <a:effectLst/>
              </a:rPr>
              <a:t>12 </a:t>
            </a:r>
            <a:r>
              <a:rPr lang="en-US" sz="1800">
                <a:solidFill>
                  <a:srgbClr val="000000"/>
                </a:solidFill>
                <a:effectLst/>
              </a:rPr>
              <a:t>events</a:t>
            </a:r>
          </a:p>
          <a:p>
            <a:pPr algn="l" eaLnBrk="1" hangingPunct="1"/>
            <a:r>
              <a:rPr lang="en-US" sz="1800">
                <a:solidFill>
                  <a:srgbClr val="000000"/>
                </a:solidFill>
                <a:effectLst/>
              </a:rPr>
              <a:t>agrees with truth to &lt; 0.2 ppm</a:t>
            </a:r>
          </a:p>
        </p:txBody>
      </p:sp>
      <p:sp>
        <p:nvSpPr>
          <p:cNvPr id="229383" name="Oval 9"/>
          <p:cNvSpPr>
            <a:spLocks noChangeArrowheads="1"/>
          </p:cNvSpPr>
          <p:nvPr/>
        </p:nvSpPr>
        <p:spPr bwMode="auto">
          <a:xfrm>
            <a:off x="1536700" y="2470151"/>
            <a:ext cx="673100" cy="654050"/>
          </a:xfrm>
          <a:prstGeom prst="ellipse">
            <a:avLst/>
          </a:prstGeom>
          <a:noFill/>
          <a:ln w="38100">
            <a:solidFill>
              <a:srgbClr val="FF0000"/>
            </a:solidFill>
            <a:prstDash val="sysDot"/>
            <a:round/>
            <a:headEnd/>
            <a:tailEnd/>
          </a:ln>
          <a:extLst>
            <a:ext uri="{909E8E84-426E-40DD-AFC4-6F175D3DCCD1}">
              <a14:hiddenFill xmlns:a14="http://schemas.microsoft.com/office/drawing/2010/main">
                <a:solidFill>
                  <a:srgbClr val="FFFFFF"/>
                </a:solidFill>
              </a14:hiddenFill>
            </a:ext>
          </a:extLst>
        </p:spPr>
        <p:txBody>
          <a:bodyPr wrap="none" lIns="91420" tIns="45711" rIns="91420" bIns="45711" anchor="ctr"/>
          <a:lstStyle/>
          <a:p>
            <a:pPr algn="l" eaLnBrk="1" hangingPunct="1"/>
            <a:endParaRPr lang="en-US" sz="1800">
              <a:solidFill>
                <a:srgbClr val="000000"/>
              </a:solidFill>
              <a:effectLst/>
            </a:endParaRPr>
          </a:p>
        </p:txBody>
      </p:sp>
      <p:sp>
        <p:nvSpPr>
          <p:cNvPr id="229384" name="TextBox 10"/>
          <p:cNvSpPr txBox="1">
            <a:spLocks noChangeArrowheads="1"/>
          </p:cNvSpPr>
          <p:nvPr/>
        </p:nvSpPr>
        <p:spPr bwMode="auto">
          <a:xfrm>
            <a:off x="1981202" y="6039151"/>
            <a:ext cx="33528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0" tIns="45711" rIns="91420" bIns="45711">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eaLnBrk="1" hangingPunct="1"/>
            <a:r>
              <a:rPr lang="en-US" sz="1800">
                <a:solidFill>
                  <a:srgbClr val="000000"/>
                </a:solidFill>
                <a:effectLst/>
              </a:rPr>
              <a:t>1.19 ppm statistical uncertainty</a:t>
            </a:r>
          </a:p>
        </p:txBody>
      </p:sp>
      <p:cxnSp>
        <p:nvCxnSpPr>
          <p:cNvPr id="12" name="Straight Arrow Connector 11"/>
          <p:cNvCxnSpPr/>
          <p:nvPr/>
        </p:nvCxnSpPr>
        <p:spPr>
          <a:xfrm rot="16200000" flipV="1">
            <a:off x="1866900" y="5688013"/>
            <a:ext cx="381000" cy="3048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4381130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ChangeArrowheads="1"/>
          </p:cNvSpPr>
          <p:nvPr>
            <p:ph type="title"/>
          </p:nvPr>
        </p:nvSpPr>
        <p:spPr>
          <a:xfrm>
            <a:off x="0" y="1"/>
            <a:ext cx="9144000" cy="533400"/>
          </a:xfrm>
        </p:spPr>
        <p:txBody>
          <a:bodyPr/>
          <a:lstStyle/>
          <a:p>
            <a:r>
              <a:rPr lang="en-US" sz="2400" dirty="0"/>
              <a:t>Pileup to sub-ppm requires higher-order terms</a:t>
            </a:r>
          </a:p>
        </p:txBody>
      </p:sp>
      <p:sp>
        <p:nvSpPr>
          <p:cNvPr id="228355" name="Rectangle 3"/>
          <p:cNvSpPr>
            <a:spLocks noGrp="1" noChangeArrowheads="1"/>
          </p:cNvSpPr>
          <p:nvPr>
            <p:ph type="body" idx="1"/>
          </p:nvPr>
        </p:nvSpPr>
        <p:spPr>
          <a:xfrm>
            <a:off x="504825" y="676275"/>
            <a:ext cx="8255000" cy="857250"/>
          </a:xfrm>
          <a:solidFill>
            <a:schemeClr val="bg1"/>
          </a:solidFill>
        </p:spPr>
        <p:txBody>
          <a:bodyPr/>
          <a:lstStyle/>
          <a:p>
            <a:pPr>
              <a:lnSpc>
                <a:spcPct val="70000"/>
              </a:lnSpc>
            </a:pPr>
            <a:r>
              <a:rPr lang="en-US" sz="1800"/>
              <a:t>12 ns deadtime, pileup has a 5 x 10</a:t>
            </a:r>
            <a:r>
              <a:rPr lang="en-US" sz="1800" baseline="30000"/>
              <a:t>-4</a:t>
            </a:r>
            <a:r>
              <a:rPr lang="en-US" sz="1800"/>
              <a:t> probability at our rates</a:t>
            </a:r>
          </a:p>
          <a:p>
            <a:pPr lvl="1">
              <a:lnSpc>
                <a:spcPct val="70000"/>
              </a:lnSpc>
            </a:pPr>
            <a:r>
              <a:rPr lang="en-US" sz="1600"/>
              <a:t>Left uncorrected, lifetime wrong by 100’s of ppm</a:t>
            </a:r>
          </a:p>
          <a:p>
            <a:pPr>
              <a:lnSpc>
                <a:spcPct val="70000"/>
              </a:lnSpc>
            </a:pPr>
            <a:r>
              <a:rPr lang="en-US" sz="1800"/>
              <a:t>Proof of procedure validated with detailed Monte Carlo simulation</a:t>
            </a:r>
          </a:p>
        </p:txBody>
      </p:sp>
      <p:grpSp>
        <p:nvGrpSpPr>
          <p:cNvPr id="228356" name="Group 22"/>
          <p:cNvGrpSpPr>
            <a:grpSpLocks/>
          </p:cNvGrpSpPr>
          <p:nvPr/>
        </p:nvGrpSpPr>
        <p:grpSpPr bwMode="auto">
          <a:xfrm>
            <a:off x="708025" y="1828802"/>
            <a:ext cx="7902575" cy="4830763"/>
            <a:chOff x="446" y="1152"/>
            <a:chExt cx="4978" cy="3043"/>
          </a:xfrm>
        </p:grpSpPr>
        <p:grpSp>
          <p:nvGrpSpPr>
            <p:cNvPr id="228360" name="Group 13"/>
            <p:cNvGrpSpPr>
              <a:grpSpLocks/>
            </p:cNvGrpSpPr>
            <p:nvPr/>
          </p:nvGrpSpPr>
          <p:grpSpPr bwMode="auto">
            <a:xfrm>
              <a:off x="1089" y="2510"/>
              <a:ext cx="3418" cy="1685"/>
              <a:chOff x="1089" y="2510"/>
              <a:chExt cx="3418" cy="1685"/>
            </a:xfrm>
          </p:grpSpPr>
          <p:pic>
            <p:nvPicPr>
              <p:cNvPr id="228366" name="Picture 4"/>
              <p:cNvPicPr>
                <a:picLocks noChangeAspect="1" noChangeArrowheads="1"/>
              </p:cNvPicPr>
              <p:nvPr/>
            </p:nvPicPr>
            <p:blipFill>
              <a:blip r:embed="rId2">
                <a:extLst>
                  <a:ext uri="{28A0092B-C50C-407E-A947-70E740481C1C}">
                    <a14:useLocalDpi xmlns:a14="http://schemas.microsoft.com/office/drawing/2010/main" val="0"/>
                  </a:ext>
                </a:extLst>
              </a:blip>
              <a:srcRect l="6410" t="28571" r="12820" b="8447"/>
              <a:stretch>
                <a:fillRect/>
              </a:stretch>
            </p:blipFill>
            <p:spPr bwMode="auto">
              <a:xfrm>
                <a:off x="1440" y="2510"/>
                <a:ext cx="3024" cy="16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0069" name="Line 5"/>
              <p:cNvSpPr>
                <a:spLocks noChangeShapeType="1"/>
              </p:cNvSpPr>
              <p:nvPr/>
            </p:nvSpPr>
            <p:spPr bwMode="auto">
              <a:xfrm flipV="1">
                <a:off x="1804" y="2914"/>
                <a:ext cx="0" cy="657"/>
              </a:xfrm>
              <a:prstGeom prst="line">
                <a:avLst/>
              </a:prstGeom>
              <a:noFill/>
              <a:ln w="19050">
                <a:solidFill>
                  <a:schemeClr val="accent2"/>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defRPr/>
                </a:pPr>
                <a:endParaRPr lang="en-US">
                  <a:solidFill>
                    <a:srgbClr val="C0C0C0"/>
                  </a:solidFill>
                </a:endParaRPr>
              </a:p>
            </p:txBody>
          </p:sp>
          <p:sp>
            <p:nvSpPr>
              <p:cNvPr id="600070" name="Line 6"/>
              <p:cNvSpPr>
                <a:spLocks noChangeShapeType="1"/>
              </p:cNvSpPr>
              <p:nvPr/>
            </p:nvSpPr>
            <p:spPr bwMode="auto">
              <a:xfrm rot="16200000" flipV="1">
                <a:off x="2920" y="2574"/>
                <a:ext cx="14" cy="2409"/>
              </a:xfrm>
              <a:prstGeom prst="line">
                <a:avLst/>
              </a:prstGeom>
              <a:noFill/>
              <a:ln w="19050">
                <a:solidFill>
                  <a:schemeClr val="tx2"/>
                </a:solidFill>
                <a:prstDash val="dash"/>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defRPr/>
                </a:pPr>
                <a:endParaRPr lang="en-US">
                  <a:solidFill>
                    <a:srgbClr val="C0C0C0"/>
                  </a:solidFill>
                </a:endParaRPr>
              </a:p>
            </p:txBody>
          </p:sp>
          <p:sp>
            <p:nvSpPr>
              <p:cNvPr id="228369" name="Text Box 7"/>
              <p:cNvSpPr txBox="1">
                <a:spLocks noChangeArrowheads="1"/>
              </p:cNvSpPr>
              <p:nvPr/>
            </p:nvSpPr>
            <p:spPr bwMode="auto">
              <a:xfrm>
                <a:off x="1834" y="3096"/>
                <a:ext cx="624" cy="17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spcBef>
                    <a:spcPct val="50000"/>
                  </a:spcBef>
                </a:pPr>
                <a:r>
                  <a:rPr lang="en-US" sz="1800" b="1">
                    <a:solidFill>
                      <a:srgbClr val="FF0000"/>
                    </a:solidFill>
                    <a:effectLst/>
                  </a:rPr>
                  <a:t>1 ppm</a:t>
                </a:r>
              </a:p>
            </p:txBody>
          </p:sp>
          <p:sp>
            <p:nvSpPr>
              <p:cNvPr id="228370" name="Text Box 8"/>
              <p:cNvSpPr txBox="1">
                <a:spLocks noChangeArrowheads="1"/>
              </p:cNvSpPr>
              <p:nvPr/>
            </p:nvSpPr>
            <p:spPr bwMode="auto">
              <a:xfrm>
                <a:off x="2199" y="3610"/>
                <a:ext cx="1680" cy="15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spcBef>
                    <a:spcPct val="50000"/>
                  </a:spcBef>
                </a:pPr>
                <a:r>
                  <a:rPr lang="en-US" sz="1600" b="1">
                    <a:solidFill>
                      <a:srgbClr val="0000D4"/>
                    </a:solidFill>
                    <a:effectLst/>
                  </a:rPr>
                  <a:t>150 ns deadtime range</a:t>
                </a:r>
              </a:p>
            </p:txBody>
          </p:sp>
          <p:sp>
            <p:nvSpPr>
              <p:cNvPr id="228371" name="Rectangle 9"/>
              <p:cNvSpPr>
                <a:spLocks noChangeArrowheads="1"/>
              </p:cNvSpPr>
              <p:nvPr/>
            </p:nvSpPr>
            <p:spPr bwMode="auto">
              <a:xfrm>
                <a:off x="3067" y="4051"/>
                <a:ext cx="1440" cy="144"/>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r>
                  <a:rPr lang="en-US" sz="1600" b="1">
                    <a:solidFill>
                      <a:srgbClr val="000000"/>
                    </a:solidFill>
                    <a:effectLst/>
                  </a:rPr>
                  <a:t>Artificial Deadtime (ct)</a:t>
                </a:r>
              </a:p>
            </p:txBody>
          </p:sp>
          <p:sp>
            <p:nvSpPr>
              <p:cNvPr id="228372" name="Text Box 10"/>
              <p:cNvSpPr txBox="1">
                <a:spLocks noChangeArrowheads="1"/>
              </p:cNvSpPr>
              <p:nvPr/>
            </p:nvSpPr>
            <p:spPr bwMode="auto">
              <a:xfrm>
                <a:off x="1089" y="2832"/>
                <a:ext cx="720" cy="17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spcBef>
                    <a:spcPct val="50000"/>
                  </a:spcBef>
                </a:pPr>
                <a:r>
                  <a:rPr lang="en-US" sz="1800" b="1">
                    <a:solidFill>
                      <a:srgbClr val="000000"/>
                    </a:solidFill>
                    <a:effectLst/>
                  </a:rPr>
                  <a:t>R (ppm)</a:t>
                </a:r>
              </a:p>
            </p:txBody>
          </p:sp>
        </p:grpSp>
        <p:pic>
          <p:nvPicPr>
            <p:cNvPr id="228361" name="Picture 14"/>
            <p:cNvPicPr>
              <a:picLocks noChangeAspect="1" noChangeArrowheads="1"/>
            </p:cNvPicPr>
            <p:nvPr/>
          </p:nvPicPr>
          <p:blipFill>
            <a:blip r:embed="rId3">
              <a:extLst>
                <a:ext uri="{28A0092B-C50C-407E-A947-70E740481C1C}">
                  <a14:useLocalDpi xmlns:a14="http://schemas.microsoft.com/office/drawing/2010/main" val="0"/>
                </a:ext>
              </a:extLst>
            </a:blip>
            <a:srcRect t="10371" r="4221"/>
            <a:stretch>
              <a:fillRect/>
            </a:stretch>
          </p:blipFill>
          <p:spPr bwMode="auto">
            <a:xfrm>
              <a:off x="446" y="1216"/>
              <a:ext cx="4834" cy="29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00080" name="Rectangle 16"/>
            <p:cNvSpPr>
              <a:spLocks noChangeArrowheads="1"/>
            </p:cNvSpPr>
            <p:nvPr/>
          </p:nvSpPr>
          <p:spPr bwMode="auto">
            <a:xfrm>
              <a:off x="4560" y="1152"/>
              <a:ext cx="768" cy="33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defRPr/>
              </a:pPr>
              <a:endParaRPr lang="en-US">
                <a:solidFill>
                  <a:srgbClr val="C0C0C0"/>
                </a:solidFill>
              </a:endParaRPr>
            </a:p>
          </p:txBody>
        </p:sp>
        <p:sp>
          <p:nvSpPr>
            <p:cNvPr id="600081" name="Rectangle 17"/>
            <p:cNvSpPr>
              <a:spLocks noChangeArrowheads="1"/>
            </p:cNvSpPr>
            <p:nvPr/>
          </p:nvSpPr>
          <p:spPr bwMode="auto">
            <a:xfrm>
              <a:off x="4908" y="1272"/>
              <a:ext cx="516" cy="270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defRPr/>
              </a:pPr>
              <a:endParaRPr lang="en-US">
                <a:solidFill>
                  <a:srgbClr val="C0C0C0"/>
                </a:solidFill>
              </a:endParaRPr>
            </a:p>
          </p:txBody>
        </p:sp>
        <p:sp>
          <p:nvSpPr>
            <p:cNvPr id="600082" name="Rectangle 18"/>
            <p:cNvSpPr>
              <a:spLocks noChangeArrowheads="1"/>
            </p:cNvSpPr>
            <p:nvPr/>
          </p:nvSpPr>
          <p:spPr bwMode="auto">
            <a:xfrm>
              <a:off x="4560" y="1872"/>
              <a:ext cx="768" cy="33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defRPr/>
              </a:pPr>
              <a:endParaRPr lang="en-US">
                <a:solidFill>
                  <a:srgbClr val="C0C0C0"/>
                </a:solidFill>
              </a:endParaRPr>
            </a:p>
          </p:txBody>
        </p:sp>
        <p:sp>
          <p:nvSpPr>
            <p:cNvPr id="600084" name="Rectangle 20"/>
            <p:cNvSpPr>
              <a:spLocks noChangeArrowheads="1"/>
            </p:cNvSpPr>
            <p:nvPr/>
          </p:nvSpPr>
          <p:spPr bwMode="auto">
            <a:xfrm>
              <a:off x="4512" y="1200"/>
              <a:ext cx="768" cy="177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defRPr/>
              </a:pPr>
              <a:endParaRPr lang="en-US">
                <a:solidFill>
                  <a:srgbClr val="C0C0C0"/>
                </a:solidFill>
              </a:endParaRPr>
            </a:p>
          </p:txBody>
        </p:sp>
      </p:grpSp>
      <p:sp>
        <p:nvSpPr>
          <p:cNvPr id="600087" name="AutoShape 23"/>
          <p:cNvSpPr>
            <a:spLocks/>
          </p:cNvSpPr>
          <p:nvPr/>
        </p:nvSpPr>
        <p:spPr bwMode="auto">
          <a:xfrm>
            <a:off x="7010402" y="2209800"/>
            <a:ext cx="523875" cy="2362200"/>
          </a:xfrm>
          <a:prstGeom prst="rightBrace">
            <a:avLst>
              <a:gd name="adj1" fmla="val 37576"/>
              <a:gd name="adj2" fmla="val 50000"/>
            </a:avLst>
          </a:prstGeom>
          <a:noFill/>
          <a:ln w="19050">
            <a:solidFill>
              <a:schemeClr val="tx2"/>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defRPr/>
            </a:pPr>
            <a:endParaRPr lang="en-US">
              <a:solidFill>
                <a:srgbClr val="C0C0C0"/>
              </a:solidFill>
            </a:endParaRPr>
          </a:p>
        </p:txBody>
      </p:sp>
      <p:sp>
        <p:nvSpPr>
          <p:cNvPr id="228358" name="Text Box 24"/>
          <p:cNvSpPr txBox="1">
            <a:spLocks noChangeArrowheads="1"/>
          </p:cNvSpPr>
          <p:nvPr/>
        </p:nvSpPr>
        <p:spPr bwMode="auto">
          <a:xfrm>
            <a:off x="7629525" y="2838450"/>
            <a:ext cx="1371600" cy="83099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spcBef>
                <a:spcPct val="50000"/>
              </a:spcBef>
            </a:pPr>
            <a:r>
              <a:rPr lang="en-US" sz="1800" b="1">
                <a:solidFill>
                  <a:srgbClr val="0000D4"/>
                </a:solidFill>
                <a:effectLst/>
              </a:rPr>
              <a:t>Pileup terms at different orders …</a:t>
            </a:r>
          </a:p>
        </p:txBody>
      </p:sp>
      <p:sp>
        <p:nvSpPr>
          <p:cNvPr id="228359" name="Text Box 25"/>
          <p:cNvSpPr txBox="1">
            <a:spLocks noChangeArrowheads="1"/>
          </p:cNvSpPr>
          <p:nvPr/>
        </p:nvSpPr>
        <p:spPr bwMode="auto">
          <a:xfrm rot="883627">
            <a:off x="2181226" y="2464690"/>
            <a:ext cx="1676400" cy="279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spcBef>
                <a:spcPct val="50000"/>
              </a:spcBef>
            </a:pPr>
            <a:r>
              <a:rPr lang="en-US" sz="1800" b="1">
                <a:solidFill>
                  <a:srgbClr val="000000"/>
                </a:solidFill>
                <a:effectLst/>
              </a:rPr>
              <a:t>uncorrected</a:t>
            </a:r>
          </a:p>
        </p:txBody>
      </p:sp>
      <mc:AlternateContent xmlns:mc="http://schemas.openxmlformats.org/markup-compatibility/2006" xmlns:a14="http://schemas.microsoft.com/office/drawing/2010/main">
        <mc:Choice Requires="a14">
          <p:sp>
            <p:nvSpPr>
              <p:cNvPr id="21" name="TextBox 20"/>
              <p:cNvSpPr txBox="1"/>
              <p:nvPr/>
            </p:nvSpPr>
            <p:spPr>
              <a:xfrm>
                <a:off x="2" y="2"/>
                <a:ext cx="769495" cy="576633"/>
              </a:xfrm>
              <a:prstGeom prst="rect">
                <a:avLst/>
              </a:prstGeom>
              <a:solidFill>
                <a:schemeClr val="accent3">
                  <a:lumMod val="85000"/>
                </a:schemeClr>
              </a:solidFill>
              <a:ln>
                <a:solidFill>
                  <a:schemeClr val="tx1"/>
                </a:solidFill>
              </a:ln>
            </p:spPr>
            <p:txBody>
              <a:bodyPr wrap="square" lIns="91420" tIns="45711" rIns="91420" bIns="45711" rtlCol="0">
                <a:spAutoFit/>
              </a:bodyPr>
              <a:lstStyle/>
              <a:p>
                <a:pPr/>
                <a14:m>
                  <m:oMathPara xmlns:m="http://schemas.openxmlformats.org/officeDocument/2006/math">
                    <m:oMathParaPr>
                      <m:jc m:val="center"/>
                    </m:oMathParaPr>
                    <m:oMath xmlns:m="http://schemas.openxmlformats.org/officeDocument/2006/math">
                      <m:sSub>
                        <m:sSubPr>
                          <m:ctrlPr>
                            <a:rPr lang="en-US" sz="2800" i="1">
                              <a:solidFill>
                                <a:srgbClr val="0000FF"/>
                              </a:solidFill>
                              <a:effectLst/>
                              <a:latin typeface="Cambria Math"/>
                            </a:rPr>
                          </m:ctrlPr>
                        </m:sSubPr>
                        <m:e>
                          <m:r>
                            <a:rPr lang="en-US" sz="2800">
                              <a:solidFill>
                                <a:srgbClr val="0000FF"/>
                              </a:solidFill>
                              <a:effectLst/>
                              <a:latin typeface="Cambria Math"/>
                            </a:rPr>
                            <m:t>  </m:t>
                          </m:r>
                          <m:r>
                            <m:rPr>
                              <m:sty m:val="p"/>
                            </m:rPr>
                            <a:rPr lang="en-US" sz="2800">
                              <a:solidFill>
                                <a:srgbClr val="0000FF"/>
                              </a:solidFill>
                              <a:effectLst/>
                              <a:latin typeface="Cambria Math"/>
                              <a:ea typeface="Cambria Math"/>
                            </a:rPr>
                            <m:t>τ</m:t>
                          </m:r>
                        </m:e>
                        <m:sub>
                          <m:sSup>
                            <m:sSupPr>
                              <m:ctrlPr>
                                <a:rPr lang="en-US" sz="2800" i="1">
                                  <a:solidFill>
                                    <a:srgbClr val="0000FF"/>
                                  </a:solidFill>
                                  <a:effectLst/>
                                  <a:latin typeface="Cambria Math"/>
                                </a:rPr>
                              </m:ctrlPr>
                            </m:sSupPr>
                            <m:e>
                              <m:r>
                                <m:rPr>
                                  <m:sty m:val="p"/>
                                </m:rPr>
                                <a:rPr lang="en-US" sz="2800">
                                  <a:solidFill>
                                    <a:srgbClr val="0000FF"/>
                                  </a:solidFill>
                                  <a:effectLst/>
                                  <a:latin typeface="Cambria Math"/>
                                  <a:ea typeface="Cambria Math"/>
                                </a:rPr>
                                <m:t>μ</m:t>
                              </m:r>
                            </m:e>
                            <m:sup>
                              <m:r>
                                <a:rPr lang="en-US" sz="2800">
                                  <a:solidFill>
                                    <a:srgbClr val="0000FF"/>
                                  </a:solidFill>
                                  <a:effectLst/>
                                  <a:latin typeface="Cambria Math"/>
                                </a:rPr>
                                <m:t>+</m:t>
                              </m:r>
                            </m:sup>
                          </m:sSup>
                        </m:sub>
                      </m:sSub>
                    </m:oMath>
                  </m:oMathPara>
                </a14:m>
                <a:endParaRPr lang="en-US" sz="2800" dirty="0">
                  <a:solidFill>
                    <a:srgbClr val="0000FF"/>
                  </a:solidFill>
                  <a:effectLst/>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0" y="0"/>
                <a:ext cx="769495" cy="576633"/>
              </a:xfrm>
              <a:prstGeom prst="rect">
                <a:avLst/>
              </a:prstGeom>
              <a:blipFill rotWithShape="1">
                <a:blip r:embed="rId4"/>
                <a:stretch>
                  <a:fillRect/>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23174188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45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2827" y="4343400"/>
            <a:ext cx="2487613" cy="1879600"/>
          </a:xfrm>
          <a:prstGeom prst="rect">
            <a:avLst/>
          </a:prstGeom>
          <a:noFill/>
          <a:ln w="15875">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92515" name="Rectangle 5"/>
          <p:cNvSpPr>
            <a:spLocks noGrp="1" noChangeArrowheads="1"/>
          </p:cNvSpPr>
          <p:nvPr>
            <p:ph type="title"/>
          </p:nvPr>
        </p:nvSpPr>
        <p:spPr>
          <a:xfrm>
            <a:off x="1205706" y="164379"/>
            <a:ext cx="7848600" cy="533400"/>
          </a:xfrm>
          <a:extLst>
            <a:ext uri="{91240B29-F687-4F45-9708-019B960494DF}">
              <a14:hiddenLine xmlns:a14="http://schemas.microsoft.com/office/drawing/2010/main" w="12700">
                <a:solidFill>
                  <a:srgbClr val="000000"/>
                </a:solidFill>
                <a:round/>
                <a:headEnd/>
                <a:tailEnd/>
              </a14:hiddenLine>
            </a:ext>
          </a:extLst>
        </p:spPr>
        <p:txBody>
          <a:bodyPr lIns="0" tIns="0" rIns="0" bIns="0" anchor="ctr"/>
          <a:lstStyle/>
          <a:p>
            <a:pPr algn="l" defTabSz="457106">
              <a:tabLst>
                <a:tab pos="723750" algn="l"/>
                <a:tab pos="1447500" algn="l"/>
                <a:tab pos="2171250" algn="l"/>
                <a:tab pos="2895000" algn="l"/>
                <a:tab pos="3618749" algn="l"/>
                <a:tab pos="4342500" algn="l"/>
                <a:tab pos="5059900" algn="l"/>
                <a:tab pos="5788412" algn="l"/>
                <a:tab pos="6513750" algn="l"/>
                <a:tab pos="7229564" algn="l"/>
                <a:tab pos="7958074" algn="l"/>
                <a:tab pos="8685000" algn="l"/>
              </a:tabLst>
            </a:pPr>
            <a:r>
              <a:rPr lang="en-GB" sz="2400" dirty="0"/>
              <a:t>The Fermi constant is related to the  electroweak gauge coupling </a:t>
            </a:r>
            <a:r>
              <a:rPr lang="en-GB" sz="2400" i="1" dirty="0">
                <a:solidFill>
                  <a:schemeClr val="tx2"/>
                </a:solidFill>
              </a:rPr>
              <a:t>g</a:t>
            </a:r>
            <a:r>
              <a:rPr lang="en-GB" sz="2400" dirty="0"/>
              <a:t> by</a:t>
            </a:r>
          </a:p>
        </p:txBody>
      </p:sp>
      <p:pic>
        <p:nvPicPr>
          <p:cNvPr id="364558" name="Picture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2" y="4343400"/>
            <a:ext cx="2487613" cy="1879600"/>
          </a:xfrm>
          <a:prstGeom prst="rect">
            <a:avLst/>
          </a:prstGeom>
          <a:noFill/>
          <a:ln w="12700">
            <a:solidFill>
              <a:schemeClr val="tx1"/>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64560" name="Text Box 16"/>
          <p:cNvSpPr txBox="1">
            <a:spLocks noChangeArrowheads="1"/>
          </p:cNvSpPr>
          <p:nvPr/>
        </p:nvSpPr>
        <p:spPr bwMode="auto">
          <a:xfrm>
            <a:off x="304801" y="4191000"/>
            <a:ext cx="5867400" cy="685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defTabSz="414338">
              <a:tabLst>
                <a:tab pos="657225" algn="l"/>
                <a:tab pos="1312863" algn="l"/>
                <a:tab pos="1970088" algn="l"/>
                <a:tab pos="2627313" algn="l"/>
                <a:tab pos="3282950" algn="l"/>
              </a:tabLst>
              <a:defRPr sz="1500">
                <a:solidFill>
                  <a:schemeClr val="folHlink"/>
                </a:solidFill>
                <a:latin typeface="Arial" pitchFamily="34" charset="0"/>
              </a:defRPr>
            </a:lvl1pPr>
            <a:lvl2pPr marL="742950" indent="-285750" defTabSz="414338">
              <a:tabLst>
                <a:tab pos="657225" algn="l"/>
                <a:tab pos="1312863" algn="l"/>
                <a:tab pos="1970088" algn="l"/>
                <a:tab pos="2627313" algn="l"/>
                <a:tab pos="3282950" algn="l"/>
              </a:tabLst>
              <a:defRPr sz="1500">
                <a:solidFill>
                  <a:schemeClr val="folHlink"/>
                </a:solidFill>
                <a:latin typeface="Arial" pitchFamily="34" charset="0"/>
              </a:defRPr>
            </a:lvl2pPr>
            <a:lvl3pPr marL="1143000" indent="-228600" defTabSz="414338">
              <a:tabLst>
                <a:tab pos="657225" algn="l"/>
                <a:tab pos="1312863" algn="l"/>
                <a:tab pos="1970088" algn="l"/>
                <a:tab pos="2627313" algn="l"/>
                <a:tab pos="3282950" algn="l"/>
              </a:tabLst>
              <a:defRPr sz="1500">
                <a:solidFill>
                  <a:schemeClr val="folHlink"/>
                </a:solidFill>
                <a:latin typeface="Arial" pitchFamily="34" charset="0"/>
              </a:defRPr>
            </a:lvl3pPr>
            <a:lvl4pPr marL="1600200" indent="-228600" defTabSz="414338">
              <a:tabLst>
                <a:tab pos="657225" algn="l"/>
                <a:tab pos="1312863" algn="l"/>
                <a:tab pos="1970088" algn="l"/>
                <a:tab pos="2627313" algn="l"/>
                <a:tab pos="3282950" algn="l"/>
              </a:tabLst>
              <a:defRPr sz="1500">
                <a:solidFill>
                  <a:schemeClr val="folHlink"/>
                </a:solidFill>
                <a:latin typeface="Arial" pitchFamily="34" charset="0"/>
              </a:defRPr>
            </a:lvl4pPr>
            <a:lvl5pPr marL="2057400" indent="-228600" defTabSz="414338">
              <a:tabLst>
                <a:tab pos="657225" algn="l"/>
                <a:tab pos="1312863" algn="l"/>
                <a:tab pos="1970088" algn="l"/>
                <a:tab pos="2627313" algn="l"/>
                <a:tab pos="3282950" algn="l"/>
              </a:tabLst>
              <a:defRPr sz="1500">
                <a:solidFill>
                  <a:schemeClr val="folHlink"/>
                </a:solidFill>
                <a:latin typeface="Arial" pitchFamily="34" charset="0"/>
              </a:defRPr>
            </a:lvl5pPr>
            <a:lvl6pPr marL="2514600" indent="-228600" algn="ctr" defTabSz="414338" eaLnBrk="0" fontAlgn="base" hangingPunct="0">
              <a:spcBef>
                <a:spcPct val="0"/>
              </a:spcBef>
              <a:spcAft>
                <a:spcPct val="0"/>
              </a:spcAft>
              <a:tabLst>
                <a:tab pos="657225" algn="l"/>
                <a:tab pos="1312863" algn="l"/>
                <a:tab pos="1970088" algn="l"/>
                <a:tab pos="2627313" algn="l"/>
                <a:tab pos="3282950" algn="l"/>
              </a:tabLst>
              <a:defRPr sz="1500">
                <a:solidFill>
                  <a:schemeClr val="folHlink"/>
                </a:solidFill>
                <a:latin typeface="Arial" pitchFamily="34" charset="0"/>
              </a:defRPr>
            </a:lvl6pPr>
            <a:lvl7pPr marL="2971800" indent="-228600" algn="ctr" defTabSz="414338" eaLnBrk="0" fontAlgn="base" hangingPunct="0">
              <a:spcBef>
                <a:spcPct val="0"/>
              </a:spcBef>
              <a:spcAft>
                <a:spcPct val="0"/>
              </a:spcAft>
              <a:tabLst>
                <a:tab pos="657225" algn="l"/>
                <a:tab pos="1312863" algn="l"/>
                <a:tab pos="1970088" algn="l"/>
                <a:tab pos="2627313" algn="l"/>
                <a:tab pos="3282950" algn="l"/>
              </a:tabLst>
              <a:defRPr sz="1500">
                <a:solidFill>
                  <a:schemeClr val="folHlink"/>
                </a:solidFill>
                <a:latin typeface="Arial" pitchFamily="34" charset="0"/>
              </a:defRPr>
            </a:lvl7pPr>
            <a:lvl8pPr marL="3429000" indent="-228600" algn="ctr" defTabSz="414338" eaLnBrk="0" fontAlgn="base" hangingPunct="0">
              <a:spcBef>
                <a:spcPct val="0"/>
              </a:spcBef>
              <a:spcAft>
                <a:spcPct val="0"/>
              </a:spcAft>
              <a:tabLst>
                <a:tab pos="657225" algn="l"/>
                <a:tab pos="1312863" algn="l"/>
                <a:tab pos="1970088" algn="l"/>
                <a:tab pos="2627313" algn="l"/>
                <a:tab pos="3282950" algn="l"/>
              </a:tabLst>
              <a:defRPr sz="1500">
                <a:solidFill>
                  <a:schemeClr val="folHlink"/>
                </a:solidFill>
                <a:latin typeface="Arial" pitchFamily="34" charset="0"/>
              </a:defRPr>
            </a:lvl8pPr>
            <a:lvl9pPr marL="3886200" indent="-228600" algn="ctr" defTabSz="414338" eaLnBrk="0" fontAlgn="base" hangingPunct="0">
              <a:spcBef>
                <a:spcPct val="0"/>
              </a:spcBef>
              <a:spcAft>
                <a:spcPct val="0"/>
              </a:spcAft>
              <a:tabLst>
                <a:tab pos="657225" algn="l"/>
                <a:tab pos="1312863" algn="l"/>
                <a:tab pos="1970088" algn="l"/>
                <a:tab pos="2627313" algn="l"/>
                <a:tab pos="3282950" algn="l"/>
              </a:tabLst>
              <a:defRPr sz="1500">
                <a:solidFill>
                  <a:schemeClr val="folHlink"/>
                </a:solidFill>
                <a:latin typeface="Arial" pitchFamily="34" charset="0"/>
              </a:defRPr>
            </a:lvl9pPr>
          </a:lstStyle>
          <a:p>
            <a:pPr algn="l" eaLnBrk="1">
              <a:lnSpc>
                <a:spcPct val="93000"/>
              </a:lnSpc>
              <a:buClr>
                <a:srgbClr val="000000"/>
              </a:buClr>
              <a:buSzPct val="45000"/>
              <a:buFont typeface="StarSymbol"/>
              <a:buNone/>
            </a:pPr>
            <a:r>
              <a:rPr lang="en-GB" sz="1600" b="1">
                <a:solidFill>
                  <a:srgbClr val="0000FF"/>
                </a:solidFill>
                <a:effectLst/>
              </a:rPr>
              <a:t>In the Fermi theory, muon decay is a contact interaction where </a:t>
            </a:r>
            <a:r>
              <a:rPr lang="en-GB" sz="1600" b="1">
                <a:solidFill>
                  <a:srgbClr val="000000"/>
                </a:solidFill>
                <a:effectLst/>
                <a:latin typeface="Symbol" pitchFamily="18" charset="2"/>
              </a:rPr>
              <a:t>D</a:t>
            </a:r>
            <a:r>
              <a:rPr lang="en-GB" sz="1600" b="1">
                <a:solidFill>
                  <a:srgbClr val="000000"/>
                </a:solidFill>
                <a:effectLst/>
                <a:latin typeface="Times New Roman" pitchFamily="18" charset="0"/>
              </a:rPr>
              <a:t>q</a:t>
            </a:r>
            <a:r>
              <a:rPr lang="en-GB" sz="1600" b="1">
                <a:solidFill>
                  <a:srgbClr val="0000FF"/>
                </a:solidFill>
                <a:effectLst/>
              </a:rPr>
              <a:t> is phase space and both QED and hadronic and radiative corrections </a:t>
            </a:r>
          </a:p>
        </p:txBody>
      </p:sp>
      <p:grpSp>
        <p:nvGrpSpPr>
          <p:cNvPr id="364572" name="Group 28"/>
          <p:cNvGrpSpPr>
            <a:grpSpLocks/>
          </p:cNvGrpSpPr>
          <p:nvPr/>
        </p:nvGrpSpPr>
        <p:grpSpPr bwMode="auto">
          <a:xfrm>
            <a:off x="1447800" y="5013327"/>
            <a:ext cx="4021138" cy="1158875"/>
            <a:chOff x="912" y="3264"/>
            <a:chExt cx="2533" cy="730"/>
          </a:xfrm>
        </p:grpSpPr>
        <p:pic>
          <p:nvPicPr>
            <p:cNvPr id="192527"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 y="3264"/>
              <a:ext cx="2533" cy="730"/>
            </a:xfrm>
            <a:prstGeom prst="rect">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92528" name="Rectangle 18"/>
            <p:cNvSpPr>
              <a:spLocks noChangeArrowheads="1"/>
            </p:cNvSpPr>
            <p:nvPr/>
          </p:nvSpPr>
          <p:spPr bwMode="auto">
            <a:xfrm>
              <a:off x="3122" y="3492"/>
              <a:ext cx="219" cy="274"/>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r>
                <a:rPr lang="en-US" sz="2400" b="1" dirty="0" err="1">
                  <a:solidFill>
                    <a:srgbClr val="000000"/>
                  </a:solidFill>
                  <a:effectLst/>
                  <a:latin typeface="Symbol" pitchFamily="18" charset="2"/>
                </a:rPr>
                <a:t>D</a:t>
              </a:r>
              <a:r>
                <a:rPr lang="en-US" sz="2400" b="1" i="1" dirty="0" err="1">
                  <a:solidFill>
                    <a:srgbClr val="000000"/>
                  </a:solidFill>
                  <a:effectLst/>
                  <a:latin typeface="Times New Roman" pitchFamily="18" charset="0"/>
                </a:rPr>
                <a:t>q</a:t>
              </a:r>
              <a:endParaRPr lang="en-US" sz="2400" b="1" i="1" dirty="0">
                <a:solidFill>
                  <a:srgbClr val="000000"/>
                </a:solidFill>
                <a:effectLst/>
                <a:latin typeface="Times New Roman" pitchFamily="18" charset="0"/>
              </a:endParaRPr>
            </a:p>
          </p:txBody>
        </p:sp>
      </p:grpSp>
      <p:pic>
        <p:nvPicPr>
          <p:cNvPr id="192519" name="Picture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7800" y="1219202"/>
            <a:ext cx="6345238" cy="1077913"/>
          </a:xfrm>
          <a:prstGeom prst="rect">
            <a:avLst/>
          </a:prstGeom>
          <a:solidFill>
            <a:schemeClr val="bg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192520" name="Group 26"/>
          <p:cNvGrpSpPr>
            <a:grpSpLocks/>
          </p:cNvGrpSpPr>
          <p:nvPr/>
        </p:nvGrpSpPr>
        <p:grpSpPr bwMode="auto">
          <a:xfrm>
            <a:off x="1447800" y="1981202"/>
            <a:ext cx="7315200" cy="2074863"/>
            <a:chOff x="912" y="1248"/>
            <a:chExt cx="4608" cy="1307"/>
          </a:xfrm>
        </p:grpSpPr>
        <p:pic>
          <p:nvPicPr>
            <p:cNvPr id="192524" name="Picture 23" descr="sm-oneloo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2" y="1488"/>
              <a:ext cx="1344" cy="1067"/>
            </a:xfrm>
            <a:prstGeom prst="rect">
              <a:avLst/>
            </a:prstGeom>
            <a:solidFill>
              <a:srgbClr val="FFFF99"/>
            </a:solidFill>
            <a:ln w="12700">
              <a:solidFill>
                <a:schemeClr val="tx1"/>
              </a:solidFill>
              <a:miter lim="800000"/>
              <a:headEnd/>
              <a:tailEnd/>
            </a:ln>
          </p:spPr>
        </p:pic>
        <p:sp>
          <p:nvSpPr>
            <p:cNvPr id="192525" name="Text Box 24"/>
            <p:cNvSpPr txBox="1">
              <a:spLocks noChangeArrowheads="1"/>
            </p:cNvSpPr>
            <p:nvPr/>
          </p:nvSpPr>
          <p:spPr bwMode="auto">
            <a:xfrm>
              <a:off x="2544" y="1728"/>
              <a:ext cx="2976" cy="5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lvl1pPr defTabSz="414338">
                <a:tabLst>
                  <a:tab pos="657225" algn="l"/>
                  <a:tab pos="1312863" algn="l"/>
                  <a:tab pos="1970088" algn="l"/>
                  <a:tab pos="2627313" algn="l"/>
                  <a:tab pos="3282950" algn="l"/>
                  <a:tab pos="3940175" algn="l"/>
                  <a:tab pos="4595813" algn="l"/>
                </a:tabLst>
                <a:defRPr sz="1500">
                  <a:solidFill>
                    <a:schemeClr val="folHlink"/>
                  </a:solidFill>
                  <a:latin typeface="Arial" pitchFamily="34" charset="0"/>
                </a:defRPr>
              </a:lvl1pPr>
              <a:lvl2pPr marL="742950" indent="-285750" defTabSz="414338">
                <a:tabLst>
                  <a:tab pos="657225" algn="l"/>
                  <a:tab pos="1312863" algn="l"/>
                  <a:tab pos="1970088" algn="l"/>
                  <a:tab pos="2627313" algn="l"/>
                  <a:tab pos="3282950" algn="l"/>
                  <a:tab pos="3940175" algn="l"/>
                  <a:tab pos="4595813" algn="l"/>
                </a:tabLst>
                <a:defRPr sz="1500">
                  <a:solidFill>
                    <a:schemeClr val="folHlink"/>
                  </a:solidFill>
                  <a:latin typeface="Arial" pitchFamily="34" charset="0"/>
                </a:defRPr>
              </a:lvl2pPr>
              <a:lvl3pPr marL="1143000" indent="-228600" defTabSz="414338">
                <a:tabLst>
                  <a:tab pos="657225" algn="l"/>
                  <a:tab pos="1312863" algn="l"/>
                  <a:tab pos="1970088" algn="l"/>
                  <a:tab pos="2627313" algn="l"/>
                  <a:tab pos="3282950" algn="l"/>
                  <a:tab pos="3940175" algn="l"/>
                  <a:tab pos="4595813" algn="l"/>
                </a:tabLst>
                <a:defRPr sz="1500">
                  <a:solidFill>
                    <a:schemeClr val="folHlink"/>
                  </a:solidFill>
                  <a:latin typeface="Arial" pitchFamily="34" charset="0"/>
                </a:defRPr>
              </a:lvl3pPr>
              <a:lvl4pPr marL="1600200" indent="-228600" defTabSz="414338">
                <a:tabLst>
                  <a:tab pos="657225" algn="l"/>
                  <a:tab pos="1312863" algn="l"/>
                  <a:tab pos="1970088" algn="l"/>
                  <a:tab pos="2627313" algn="l"/>
                  <a:tab pos="3282950" algn="l"/>
                  <a:tab pos="3940175" algn="l"/>
                  <a:tab pos="4595813" algn="l"/>
                </a:tabLst>
                <a:defRPr sz="1500">
                  <a:solidFill>
                    <a:schemeClr val="folHlink"/>
                  </a:solidFill>
                  <a:latin typeface="Arial" pitchFamily="34" charset="0"/>
                </a:defRPr>
              </a:lvl4pPr>
              <a:lvl5pPr marL="2057400" indent="-228600" defTabSz="414338">
                <a:tabLst>
                  <a:tab pos="657225" algn="l"/>
                  <a:tab pos="1312863" algn="l"/>
                  <a:tab pos="1970088" algn="l"/>
                  <a:tab pos="2627313" algn="l"/>
                  <a:tab pos="3282950" algn="l"/>
                  <a:tab pos="3940175" algn="l"/>
                  <a:tab pos="4595813" algn="l"/>
                </a:tabLst>
                <a:defRPr sz="1500">
                  <a:solidFill>
                    <a:schemeClr val="folHlink"/>
                  </a:solidFill>
                  <a:latin typeface="Arial" pitchFamily="34" charset="0"/>
                </a:defRPr>
              </a:lvl5pPr>
              <a:lvl6pPr marL="2514600" indent="-228600" algn="ctr" defTabSz="414338" eaLnBrk="0" fontAlgn="base" hangingPunct="0">
                <a:spcBef>
                  <a:spcPct val="0"/>
                </a:spcBef>
                <a:spcAft>
                  <a:spcPct val="0"/>
                </a:spcAft>
                <a:tabLst>
                  <a:tab pos="657225" algn="l"/>
                  <a:tab pos="1312863" algn="l"/>
                  <a:tab pos="1970088" algn="l"/>
                  <a:tab pos="2627313" algn="l"/>
                  <a:tab pos="3282950" algn="l"/>
                  <a:tab pos="3940175" algn="l"/>
                  <a:tab pos="4595813" algn="l"/>
                </a:tabLst>
                <a:defRPr sz="1500">
                  <a:solidFill>
                    <a:schemeClr val="folHlink"/>
                  </a:solidFill>
                  <a:latin typeface="Arial" pitchFamily="34" charset="0"/>
                </a:defRPr>
              </a:lvl6pPr>
              <a:lvl7pPr marL="2971800" indent="-228600" algn="ctr" defTabSz="414338" eaLnBrk="0" fontAlgn="base" hangingPunct="0">
                <a:spcBef>
                  <a:spcPct val="0"/>
                </a:spcBef>
                <a:spcAft>
                  <a:spcPct val="0"/>
                </a:spcAft>
                <a:tabLst>
                  <a:tab pos="657225" algn="l"/>
                  <a:tab pos="1312863" algn="l"/>
                  <a:tab pos="1970088" algn="l"/>
                  <a:tab pos="2627313" algn="l"/>
                  <a:tab pos="3282950" algn="l"/>
                  <a:tab pos="3940175" algn="l"/>
                  <a:tab pos="4595813" algn="l"/>
                </a:tabLst>
                <a:defRPr sz="1500">
                  <a:solidFill>
                    <a:schemeClr val="folHlink"/>
                  </a:solidFill>
                  <a:latin typeface="Arial" pitchFamily="34" charset="0"/>
                </a:defRPr>
              </a:lvl7pPr>
              <a:lvl8pPr marL="3429000" indent="-228600" algn="ctr" defTabSz="414338" eaLnBrk="0" fontAlgn="base" hangingPunct="0">
                <a:spcBef>
                  <a:spcPct val="0"/>
                </a:spcBef>
                <a:spcAft>
                  <a:spcPct val="0"/>
                </a:spcAft>
                <a:tabLst>
                  <a:tab pos="657225" algn="l"/>
                  <a:tab pos="1312863" algn="l"/>
                  <a:tab pos="1970088" algn="l"/>
                  <a:tab pos="2627313" algn="l"/>
                  <a:tab pos="3282950" algn="l"/>
                  <a:tab pos="3940175" algn="l"/>
                  <a:tab pos="4595813" algn="l"/>
                </a:tabLst>
                <a:defRPr sz="1500">
                  <a:solidFill>
                    <a:schemeClr val="folHlink"/>
                  </a:solidFill>
                  <a:latin typeface="Arial" pitchFamily="34" charset="0"/>
                </a:defRPr>
              </a:lvl8pPr>
              <a:lvl9pPr marL="3886200" indent="-228600" algn="ctr" defTabSz="414338" eaLnBrk="0" fontAlgn="base" hangingPunct="0">
                <a:spcBef>
                  <a:spcPct val="0"/>
                </a:spcBef>
                <a:spcAft>
                  <a:spcPct val="0"/>
                </a:spcAft>
                <a:tabLst>
                  <a:tab pos="657225" algn="l"/>
                  <a:tab pos="1312863" algn="l"/>
                  <a:tab pos="1970088" algn="l"/>
                  <a:tab pos="2627313" algn="l"/>
                  <a:tab pos="3282950" algn="l"/>
                  <a:tab pos="3940175" algn="l"/>
                  <a:tab pos="4595813" algn="l"/>
                </a:tabLst>
                <a:defRPr sz="1500">
                  <a:solidFill>
                    <a:schemeClr val="folHlink"/>
                  </a:solidFill>
                  <a:latin typeface="Arial" pitchFamily="34" charset="0"/>
                </a:defRPr>
              </a:lvl9pPr>
            </a:lstStyle>
            <a:p>
              <a:pPr algn="l" eaLnBrk="1">
                <a:lnSpc>
                  <a:spcPct val="93000"/>
                </a:lnSpc>
                <a:buClr>
                  <a:srgbClr val="000000"/>
                </a:buClr>
                <a:buSzPct val="45000"/>
                <a:buFont typeface="StarSymbol"/>
                <a:buNone/>
              </a:pPr>
              <a:r>
                <a:rPr lang="en-GB" sz="2100" b="1">
                  <a:solidFill>
                    <a:srgbClr val="0000D4"/>
                  </a:solidFill>
                  <a:effectLst/>
                </a:rPr>
                <a:t>Contains all weak interaction loop corrections</a:t>
              </a:r>
            </a:p>
          </p:txBody>
        </p:sp>
        <p:sp>
          <p:nvSpPr>
            <p:cNvPr id="364569" name="Line 25"/>
            <p:cNvSpPr>
              <a:spLocks noChangeShapeType="1"/>
            </p:cNvSpPr>
            <p:nvPr/>
          </p:nvSpPr>
          <p:spPr bwMode="auto">
            <a:xfrm flipV="1">
              <a:off x="3120" y="1248"/>
              <a:ext cx="0" cy="432"/>
            </a:xfrm>
            <a:prstGeom prst="line">
              <a:avLst/>
            </a:prstGeom>
            <a:noFill/>
            <a:ln w="19050">
              <a:solidFill>
                <a:schemeClr val="accent2"/>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defRPr/>
              </a:pPr>
              <a:endParaRPr lang="en-US">
                <a:solidFill>
                  <a:srgbClr val="C0C0C0"/>
                </a:solidFill>
              </a:endParaRPr>
            </a:p>
          </p:txBody>
        </p:sp>
      </p:grpSp>
      <p:sp>
        <p:nvSpPr>
          <p:cNvPr id="364573" name="Rectangle 29"/>
          <p:cNvSpPr>
            <a:spLocks noChangeArrowheads="1"/>
          </p:cNvSpPr>
          <p:nvPr/>
        </p:nvSpPr>
        <p:spPr bwMode="auto">
          <a:xfrm>
            <a:off x="4191000" y="5168899"/>
            <a:ext cx="1212850" cy="84772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defRPr/>
            </a:pPr>
            <a:endParaRPr lang="en-US">
              <a:solidFill>
                <a:srgbClr val="C0C0C0"/>
              </a:solidFill>
            </a:endParaRPr>
          </a:p>
        </p:txBody>
      </p:sp>
      <p:sp useBgFill="1">
        <p:nvSpPr>
          <p:cNvPr id="364574" name="Rectangle 30"/>
          <p:cNvSpPr>
            <a:spLocks noChangeArrowheads="1"/>
          </p:cNvSpPr>
          <p:nvPr/>
        </p:nvSpPr>
        <p:spPr bwMode="auto">
          <a:xfrm>
            <a:off x="261939" y="4419602"/>
            <a:ext cx="5673725" cy="520700"/>
          </a:xfrm>
          <a:prstGeom prst="rect">
            <a:avLst/>
          </a:prstGeom>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defRPr/>
            </a:pPr>
            <a:endParaRPr lang="en-US">
              <a:solidFill>
                <a:srgbClr val="C0C0C0"/>
              </a:solidFill>
            </a:endParaRPr>
          </a:p>
        </p:txBody>
      </p:sp>
      <p:sp>
        <p:nvSpPr>
          <p:cNvPr id="364583" name="Text Box 39"/>
          <p:cNvSpPr txBox="1">
            <a:spLocks noChangeArrowheads="1"/>
          </p:cNvSpPr>
          <p:nvPr/>
        </p:nvSpPr>
        <p:spPr bwMode="auto">
          <a:xfrm>
            <a:off x="19050" y="6224590"/>
            <a:ext cx="9144000" cy="639762"/>
          </a:xfrm>
          <a:prstGeom prst="rect">
            <a:avLst/>
          </a:prstGeom>
          <a:solidFill>
            <a:schemeClr val="tx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spcBef>
                <a:spcPct val="50000"/>
              </a:spcBef>
            </a:pPr>
            <a:r>
              <a:rPr lang="en-US" sz="1600" b="1" dirty="0">
                <a:solidFill>
                  <a:srgbClr val="FFFF66"/>
                </a:solidFill>
                <a:effectLst/>
              </a:rPr>
              <a:t>In 1999, </a:t>
            </a:r>
            <a:r>
              <a:rPr lang="en-GB" sz="1600" b="1" dirty="0">
                <a:solidFill>
                  <a:srgbClr val="FFFF66"/>
                </a:solidFill>
                <a:effectLst/>
              </a:rPr>
              <a:t>van </a:t>
            </a:r>
            <a:r>
              <a:rPr lang="en-GB" sz="1600" b="1" dirty="0" err="1">
                <a:solidFill>
                  <a:srgbClr val="FFFF66"/>
                </a:solidFill>
                <a:effectLst/>
              </a:rPr>
              <a:t>Ritbergen</a:t>
            </a:r>
            <a:r>
              <a:rPr lang="en-GB" sz="1600" b="1" dirty="0">
                <a:solidFill>
                  <a:srgbClr val="FFFF66"/>
                </a:solidFill>
                <a:effectLst/>
              </a:rPr>
              <a:t> and Stuart completed full 2-loop QED corrections reducing the uncertainty in G</a:t>
            </a:r>
            <a:r>
              <a:rPr lang="en-GB" sz="1600" b="1" baseline="-25000" dirty="0">
                <a:solidFill>
                  <a:srgbClr val="FFFF66"/>
                </a:solidFill>
                <a:effectLst/>
              </a:rPr>
              <a:t>F</a:t>
            </a:r>
            <a:r>
              <a:rPr lang="en-GB" sz="1600" b="1" dirty="0">
                <a:solidFill>
                  <a:srgbClr val="FFFF66"/>
                </a:solidFill>
                <a:effectLst/>
              </a:rPr>
              <a:t> from theory to &lt; 0.3 ppm (it was the dominant error before)</a:t>
            </a:r>
            <a:endParaRPr lang="en-US" sz="1600" b="1" dirty="0">
              <a:solidFill>
                <a:srgbClr val="FFFF66"/>
              </a:solidFill>
              <a:effectLst/>
            </a:endParaRPr>
          </a:p>
        </p:txBody>
      </p:sp>
      <mc:AlternateContent xmlns:mc="http://schemas.openxmlformats.org/markup-compatibility/2006" xmlns:a14="http://schemas.microsoft.com/office/drawing/2010/main">
        <mc:Choice Requires="a14">
          <p:sp>
            <p:nvSpPr>
              <p:cNvPr id="2" name="TextBox 1"/>
              <p:cNvSpPr txBox="1"/>
              <p:nvPr/>
            </p:nvSpPr>
            <p:spPr>
              <a:xfrm>
                <a:off x="2" y="-28406"/>
                <a:ext cx="1080841" cy="918970"/>
              </a:xfrm>
              <a:prstGeom prst="rect">
                <a:avLst/>
              </a:prstGeom>
              <a:solidFill>
                <a:schemeClr val="accent3">
                  <a:lumMod val="85000"/>
                </a:schemeClr>
              </a:solidFill>
              <a:ln>
                <a:solidFill>
                  <a:schemeClr val="tx1"/>
                </a:solidFill>
              </a:ln>
            </p:spPr>
            <p:txBody>
              <a:bodyPr wrap="square" lIns="91420" tIns="45711" rIns="91420" bIns="45711" rtlCol="0">
                <a:spAutoFit/>
              </a:bodyPr>
              <a:lstStyle/>
              <a:p>
                <a:pPr/>
                <a14:m>
                  <m:oMathPara xmlns:m="http://schemas.openxmlformats.org/officeDocument/2006/math">
                    <m:oMathParaPr>
                      <m:jc m:val="center"/>
                    </m:oMathParaPr>
                    <m:oMath xmlns:m="http://schemas.openxmlformats.org/officeDocument/2006/math">
                      <m:sSub>
                        <m:sSubPr>
                          <m:ctrlPr>
                            <a:rPr lang="en-US" sz="4800" i="1">
                              <a:solidFill>
                                <a:srgbClr val="0000FF"/>
                              </a:solidFill>
                              <a:effectLst/>
                              <a:latin typeface="Cambria Math"/>
                            </a:rPr>
                          </m:ctrlPr>
                        </m:sSubPr>
                        <m:e>
                          <m:r>
                            <a:rPr lang="en-US" sz="4800">
                              <a:solidFill>
                                <a:srgbClr val="0000FF"/>
                              </a:solidFill>
                              <a:effectLst/>
                              <a:latin typeface="Cambria Math"/>
                            </a:rPr>
                            <m:t>  </m:t>
                          </m:r>
                          <m:r>
                            <m:rPr>
                              <m:sty m:val="p"/>
                            </m:rPr>
                            <a:rPr lang="en-US" sz="4800">
                              <a:solidFill>
                                <a:srgbClr val="0000FF"/>
                              </a:solidFill>
                              <a:effectLst/>
                              <a:latin typeface="Cambria Math"/>
                              <a:ea typeface="Cambria Math"/>
                            </a:rPr>
                            <m:t>τ</m:t>
                          </m:r>
                        </m:e>
                        <m:sub>
                          <m:sSup>
                            <m:sSupPr>
                              <m:ctrlPr>
                                <a:rPr lang="en-US" sz="4800" i="1">
                                  <a:solidFill>
                                    <a:srgbClr val="0000FF"/>
                                  </a:solidFill>
                                  <a:effectLst/>
                                  <a:latin typeface="Cambria Math"/>
                                </a:rPr>
                              </m:ctrlPr>
                            </m:sSupPr>
                            <m:e>
                              <m:r>
                                <m:rPr>
                                  <m:sty m:val="p"/>
                                </m:rPr>
                                <a:rPr lang="en-US" sz="4800">
                                  <a:solidFill>
                                    <a:srgbClr val="0000FF"/>
                                  </a:solidFill>
                                  <a:effectLst/>
                                  <a:latin typeface="Cambria Math"/>
                                  <a:ea typeface="Cambria Math"/>
                                </a:rPr>
                                <m:t>μ</m:t>
                              </m:r>
                            </m:e>
                            <m:sup>
                              <m:r>
                                <a:rPr lang="en-US" sz="4800">
                                  <a:solidFill>
                                    <a:srgbClr val="0000FF"/>
                                  </a:solidFill>
                                  <a:effectLst/>
                                  <a:latin typeface="Cambria Math"/>
                                </a:rPr>
                                <m:t>+</m:t>
                              </m:r>
                            </m:sup>
                          </m:sSup>
                        </m:sub>
                      </m:sSub>
                    </m:oMath>
                  </m:oMathPara>
                </a14:m>
                <a:endParaRPr lang="en-US" sz="4800" dirty="0">
                  <a:solidFill>
                    <a:srgbClr val="0000FF"/>
                  </a:solidFill>
                  <a:effectLst/>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0" y="-28406"/>
                <a:ext cx="1080841" cy="918970"/>
              </a:xfrm>
              <a:prstGeom prst="rect">
                <a:avLst/>
              </a:prstGeom>
              <a:blipFill rotWithShape="1">
                <a:blip r:embed="rId8"/>
                <a:stretch>
                  <a:fillRect/>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253640633"/>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645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457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6456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457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64558"/>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364573"/>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64574"/>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45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4560" grpId="0"/>
      <p:bldP spid="364573" grpId="0" animBg="1"/>
      <p:bldP spid="364573" grpId="1" animBg="1"/>
      <p:bldP spid="364574" grpId="0" animBg="1"/>
      <p:bldP spid="36458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Title 1"/>
          <p:cNvSpPr>
            <a:spLocks noGrp="1"/>
          </p:cNvSpPr>
          <p:nvPr>
            <p:ph type="title" idx="4294967295"/>
          </p:nvPr>
        </p:nvSpPr>
        <p:spPr>
          <a:xfrm>
            <a:off x="0" y="55563"/>
            <a:ext cx="9144000" cy="1143000"/>
          </a:xfrm>
        </p:spPr>
        <p:txBody>
          <a:bodyPr/>
          <a:lstStyle/>
          <a:p>
            <a:pPr algn="l" eaLnBrk="1" hangingPunct="1"/>
            <a:r>
              <a:rPr lang="en-US" sz="2800" b="1"/>
              <a:t>Gain variation vs. time is derived from the stability of the peak (MPV) of the fit to pulse distribution</a:t>
            </a:r>
          </a:p>
        </p:txBody>
      </p:sp>
      <p:sp>
        <p:nvSpPr>
          <p:cNvPr id="232451" name="Slide Number Placeholder 3"/>
          <p:cNvSpPr txBox="1">
            <a:spLocks noGrp="1"/>
          </p:cNvSpPr>
          <p:nvPr/>
        </p:nvSpPr>
        <p:spPr bwMode="auto">
          <a:xfrm>
            <a:off x="7010400" y="6553200"/>
            <a:ext cx="21336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0" tIns="45711" rIns="91420" bIns="45711"/>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r" eaLnBrk="1" hangingPunct="1"/>
            <a:fld id="{84B7386F-2608-4CFC-9A8E-FE07ED0C5CC1}" type="slidenum">
              <a:rPr lang="en-US">
                <a:solidFill>
                  <a:srgbClr val="000000"/>
                </a:solidFill>
                <a:effectLst/>
              </a:rPr>
              <a:pPr algn="r" eaLnBrk="1" hangingPunct="1"/>
              <a:t>30</a:t>
            </a:fld>
            <a:endParaRPr lang="en-US">
              <a:solidFill>
                <a:srgbClr val="000000"/>
              </a:solidFill>
              <a:effectLst/>
            </a:endParaRPr>
          </a:p>
        </p:txBody>
      </p:sp>
      <p:pic>
        <p:nvPicPr>
          <p:cNvPr id="23245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600200"/>
            <a:ext cx="7067550" cy="485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53"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43202" y="2895602"/>
            <a:ext cx="3733800" cy="272732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pic>
      <p:graphicFrame>
        <p:nvGraphicFramePr>
          <p:cNvPr id="232454" name="Object 7"/>
          <p:cNvGraphicFramePr>
            <a:graphicFrameLocks noChangeAspect="1"/>
          </p:cNvGraphicFramePr>
          <p:nvPr/>
        </p:nvGraphicFramePr>
        <p:xfrm>
          <a:off x="3200400" y="4038600"/>
          <a:ext cx="1428750" cy="590550"/>
        </p:xfrm>
        <a:graphic>
          <a:graphicData uri="http://schemas.openxmlformats.org/presentationml/2006/ole">
            <mc:AlternateContent xmlns:mc="http://schemas.openxmlformats.org/markup-compatibility/2006">
              <mc:Choice xmlns:v="urn:schemas-microsoft-com:vml" Requires="v">
                <p:oleObj spid="_x0000_s251915" name="Equation" r:id="rId5" imgW="952087" imgH="393529" progId="Equation.3">
                  <p:embed/>
                </p:oleObj>
              </mc:Choice>
              <mc:Fallback>
                <p:oleObj name="Equation" r:id="rId5" imgW="952087" imgH="393529"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0400" y="4038600"/>
                        <a:ext cx="1428750" cy="590550"/>
                      </a:xfrm>
                      <a:prstGeom prst="rect">
                        <a:avLst/>
                      </a:prstGeom>
                      <a:solidFill>
                        <a:schemeClr val="accent1"/>
                      </a:solidFill>
                      <a:ln w="9525">
                        <a:solidFill>
                          <a:schemeClr val="tx1"/>
                        </a:solidFill>
                        <a:miter lim="800000"/>
                        <a:headEnd/>
                        <a:tailEnd/>
                      </a:ln>
                    </p:spPr>
                  </p:pic>
                </p:oleObj>
              </mc:Fallback>
            </mc:AlternateContent>
          </a:graphicData>
        </a:graphic>
      </p:graphicFrame>
      <p:cxnSp>
        <p:nvCxnSpPr>
          <p:cNvPr id="8" name="Straight Arrow Connector 7"/>
          <p:cNvCxnSpPr/>
          <p:nvPr/>
        </p:nvCxnSpPr>
        <p:spPr>
          <a:xfrm>
            <a:off x="2286000" y="3657600"/>
            <a:ext cx="838200" cy="6858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11" name="Straight Arrow Connector 10"/>
          <p:cNvCxnSpPr/>
          <p:nvPr/>
        </p:nvCxnSpPr>
        <p:spPr>
          <a:xfrm flipV="1">
            <a:off x="4724400" y="3886202"/>
            <a:ext cx="2133600" cy="533400"/>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32457" name="Rectangle 10"/>
          <p:cNvSpPr>
            <a:spLocks noChangeArrowheads="1"/>
          </p:cNvSpPr>
          <p:nvPr/>
        </p:nvSpPr>
        <p:spPr bwMode="auto">
          <a:xfrm>
            <a:off x="2057400" y="5867400"/>
            <a:ext cx="5334000" cy="3810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l"/>
            <a:r>
              <a:rPr lang="en-US" sz="1800" b="1">
                <a:solidFill>
                  <a:srgbClr val="000000"/>
                </a:solidFill>
                <a:effectLst/>
              </a:rPr>
              <a:t>0                                   10                                 20 </a:t>
            </a:r>
            <a:r>
              <a:rPr lang="en-US" sz="1800" b="1">
                <a:solidFill>
                  <a:srgbClr val="000000"/>
                </a:solidFill>
                <a:effectLst/>
                <a:latin typeface="Symbol" pitchFamily="18" charset="2"/>
              </a:rPr>
              <a:t>m</a:t>
            </a:r>
            <a:r>
              <a:rPr lang="en-US" sz="1800" b="1">
                <a:solidFill>
                  <a:srgbClr val="000000"/>
                </a:solidFill>
                <a:effectLst/>
              </a:rPr>
              <a:t>s</a:t>
            </a:r>
          </a:p>
        </p:txBody>
      </p:sp>
      <p:sp>
        <p:nvSpPr>
          <p:cNvPr id="232458" name="Rectangle 12"/>
          <p:cNvSpPr>
            <a:spLocks noChangeArrowheads="1"/>
          </p:cNvSpPr>
          <p:nvPr/>
        </p:nvSpPr>
        <p:spPr bwMode="auto">
          <a:xfrm>
            <a:off x="1371600" y="1219200"/>
            <a:ext cx="7185976" cy="279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algn="l"/>
            <a:r>
              <a:rPr lang="en-US" sz="1800" b="1">
                <a:solidFill>
                  <a:srgbClr val="FF3300"/>
                </a:solidFill>
                <a:effectLst/>
              </a:rPr>
              <a:t>If MPV moves, implies greater or fewer hits will be over threshold</a:t>
            </a:r>
          </a:p>
        </p:txBody>
      </p:sp>
      <p:sp>
        <p:nvSpPr>
          <p:cNvPr id="232459" name="Text Box 13"/>
          <p:cNvSpPr txBox="1">
            <a:spLocks noChangeArrowheads="1"/>
          </p:cNvSpPr>
          <p:nvPr/>
        </p:nvSpPr>
        <p:spPr bwMode="auto">
          <a:xfrm>
            <a:off x="0" y="6285417"/>
            <a:ext cx="9144000" cy="55399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spcBef>
                <a:spcPct val="50000"/>
              </a:spcBef>
            </a:pPr>
            <a:r>
              <a:rPr lang="en-US" sz="1800" b="1" dirty="0">
                <a:solidFill>
                  <a:srgbClr val="000000"/>
                </a:solidFill>
                <a:effectLst/>
              </a:rPr>
              <a:t>Gain(t) is PMT type dependent.  Carefully studied </a:t>
            </a:r>
            <a:r>
              <a:rPr lang="en-US" sz="1800" b="1" dirty="0" smtClean="0">
                <a:solidFill>
                  <a:srgbClr val="000000"/>
                </a:solidFill>
                <a:effectLst/>
              </a:rPr>
              <a:t>and </a:t>
            </a:r>
            <a:r>
              <a:rPr lang="en-US" sz="1800" b="1" dirty="0">
                <a:solidFill>
                  <a:srgbClr val="000000"/>
                </a:solidFill>
                <a:effectLst/>
              </a:rPr>
              <a:t>reduced to 0.25 ppm uncertainty.  Gain correction gives a 0.5 ppm shift in result vs uncorrected</a:t>
            </a:r>
          </a:p>
        </p:txBody>
      </p:sp>
    </p:spTree>
    <p:extLst>
      <p:ext uri="{BB962C8B-B14F-4D97-AF65-F5344CB8AC3E}">
        <p14:creationId xmlns:p14="http://schemas.microsoft.com/office/powerpoint/2010/main" val="4030212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1" name="Rectangle 4"/>
          <p:cNvSpPr>
            <a:spLocks noGrp="1" noChangeArrowheads="1"/>
          </p:cNvSpPr>
          <p:nvPr>
            <p:ph type="title"/>
          </p:nvPr>
        </p:nvSpPr>
        <p:spPr>
          <a:xfrm>
            <a:off x="865190" y="43233"/>
            <a:ext cx="8001000" cy="533400"/>
          </a:xfrm>
        </p:spPr>
        <p:txBody>
          <a:bodyPr/>
          <a:lstStyle/>
          <a:p>
            <a:pPr algn="l"/>
            <a:r>
              <a:rPr lang="en-US" sz="2400" dirty="0" err="1">
                <a:solidFill>
                  <a:schemeClr val="tx2"/>
                </a:solidFill>
              </a:rPr>
              <a:t>MuLan</a:t>
            </a:r>
            <a:r>
              <a:rPr lang="en-US" sz="2400" dirty="0"/>
              <a:t> fit of 30,000 AK-3 pileup-corrected runs</a:t>
            </a:r>
          </a:p>
        </p:txBody>
      </p:sp>
      <p:grpSp>
        <p:nvGrpSpPr>
          <p:cNvPr id="3" name="Group 2"/>
          <p:cNvGrpSpPr/>
          <p:nvPr/>
        </p:nvGrpSpPr>
        <p:grpSpPr>
          <a:xfrm>
            <a:off x="1" y="3227390"/>
            <a:ext cx="6477000" cy="3630612"/>
            <a:chOff x="0" y="3227388"/>
            <a:chExt cx="6477000" cy="3630612"/>
          </a:xfrm>
        </p:grpSpPr>
        <p:pic>
          <p:nvPicPr>
            <p:cNvPr id="598030"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3227388"/>
              <a:ext cx="6248400" cy="36306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98034" name="Group 18"/>
            <p:cNvGrpSpPr>
              <a:grpSpLocks/>
            </p:cNvGrpSpPr>
            <p:nvPr/>
          </p:nvGrpSpPr>
          <p:grpSpPr bwMode="auto">
            <a:xfrm>
              <a:off x="827088" y="3952876"/>
              <a:ext cx="5638800" cy="2451101"/>
              <a:chOff x="1289" y="2490"/>
              <a:chExt cx="3552" cy="1544"/>
            </a:xfrm>
          </p:grpSpPr>
          <p:sp>
            <p:nvSpPr>
              <p:cNvPr id="598031" name="Rectangle 15"/>
              <p:cNvSpPr>
                <a:spLocks noChangeArrowheads="1"/>
              </p:cNvSpPr>
              <p:nvPr/>
            </p:nvSpPr>
            <p:spPr bwMode="auto">
              <a:xfrm>
                <a:off x="1289" y="2490"/>
                <a:ext cx="3552" cy="309"/>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defRPr/>
                </a:pPr>
                <a:endParaRPr lang="en-US">
                  <a:solidFill>
                    <a:srgbClr val="C0C0C0"/>
                  </a:solidFill>
                </a:endParaRPr>
              </a:p>
            </p:txBody>
          </p:sp>
          <p:sp>
            <p:nvSpPr>
              <p:cNvPr id="217097" name="Text Box 16"/>
              <p:cNvSpPr txBox="1">
                <a:spLocks noChangeArrowheads="1"/>
              </p:cNvSpPr>
              <p:nvPr/>
            </p:nvSpPr>
            <p:spPr bwMode="auto">
              <a:xfrm>
                <a:off x="1728" y="3360"/>
                <a:ext cx="1632" cy="17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spcBef>
                    <a:spcPct val="50000"/>
                  </a:spcBef>
                </a:pPr>
                <a:r>
                  <a:rPr lang="en-US" sz="1800" b="1" dirty="0">
                    <a:solidFill>
                      <a:srgbClr val="000080"/>
                    </a:solidFill>
                    <a:effectLst/>
                  </a:rPr>
                  <a:t>tau </a:t>
                </a:r>
                <a:r>
                  <a:rPr lang="en-US" sz="1800" b="1" dirty="0" err="1">
                    <a:solidFill>
                      <a:srgbClr val="000080"/>
                    </a:solidFill>
                    <a:effectLst/>
                  </a:rPr>
                  <a:t>vs</a:t>
                </a:r>
                <a:r>
                  <a:rPr lang="en-US" sz="1800" b="1" dirty="0">
                    <a:solidFill>
                      <a:srgbClr val="000080"/>
                    </a:solidFill>
                    <a:effectLst/>
                  </a:rPr>
                  <a:t> fit start time</a:t>
                </a:r>
              </a:p>
            </p:txBody>
          </p:sp>
          <p:sp>
            <p:nvSpPr>
              <p:cNvPr id="217098" name="Text Box 17"/>
              <p:cNvSpPr txBox="1">
                <a:spLocks noChangeArrowheads="1"/>
              </p:cNvSpPr>
              <p:nvPr/>
            </p:nvSpPr>
            <p:spPr bwMode="auto">
              <a:xfrm>
                <a:off x="1721" y="3559"/>
                <a:ext cx="1200" cy="4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spcBef>
                    <a:spcPct val="50000"/>
                  </a:spcBef>
                </a:pPr>
                <a:r>
                  <a:rPr lang="en-US" sz="1600" b="1">
                    <a:solidFill>
                      <a:srgbClr val="FF0000"/>
                    </a:solidFill>
                    <a:effectLst/>
                  </a:rPr>
                  <a:t>Red band</a:t>
                </a:r>
                <a:r>
                  <a:rPr lang="en-US" sz="1600" b="1">
                    <a:solidFill>
                      <a:srgbClr val="000000"/>
                    </a:solidFill>
                    <a:effectLst/>
                  </a:rPr>
                  <a:t> is the set-subset allowed variance</a:t>
                </a:r>
              </a:p>
            </p:txBody>
          </p:sp>
        </p:grpSp>
        <p:sp>
          <p:nvSpPr>
            <p:cNvPr id="598035" name="Text Box 19"/>
            <p:cNvSpPr txBox="1">
              <a:spLocks noChangeArrowheads="1"/>
            </p:cNvSpPr>
            <p:nvPr/>
          </p:nvSpPr>
          <p:spPr bwMode="auto">
            <a:xfrm>
              <a:off x="0" y="5181600"/>
              <a:ext cx="914400" cy="55841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r>
                <a:rPr lang="en-US" sz="1800" b="1" dirty="0">
                  <a:solidFill>
                    <a:srgbClr val="000000"/>
                  </a:solidFill>
                  <a:effectLst/>
                </a:rPr>
                <a:t>Relative </a:t>
              </a:r>
              <a:r>
                <a:rPr lang="en-US" sz="1800" b="1" dirty="0">
                  <a:solidFill>
                    <a:srgbClr val="000000"/>
                  </a:solidFill>
                  <a:effectLst/>
                  <a:latin typeface="Symbol" pitchFamily="18" charset="2"/>
                </a:rPr>
                <a:t>t</a:t>
              </a:r>
              <a:r>
                <a:rPr lang="en-US" sz="1800" b="1" dirty="0">
                  <a:solidFill>
                    <a:srgbClr val="000000"/>
                  </a:solidFill>
                  <a:effectLst/>
                </a:rPr>
                <a:t> (ppm)</a:t>
              </a:r>
            </a:p>
          </p:txBody>
        </p:sp>
      </p:grpSp>
      <p:sp>
        <p:nvSpPr>
          <p:cNvPr id="598036" name="Rectangle 20"/>
          <p:cNvSpPr>
            <a:spLocks noChangeArrowheads="1"/>
          </p:cNvSpPr>
          <p:nvPr/>
        </p:nvSpPr>
        <p:spPr bwMode="auto">
          <a:xfrm>
            <a:off x="1295402" y="6629401"/>
            <a:ext cx="4876800" cy="2286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l"/>
            <a:r>
              <a:rPr lang="en-US" sz="1800" b="1" dirty="0">
                <a:solidFill>
                  <a:srgbClr val="000000"/>
                </a:solidFill>
                <a:effectLst/>
              </a:rPr>
              <a:t>0                                                                     9 </a:t>
            </a:r>
            <a:r>
              <a:rPr lang="en-US" sz="1800" b="1" dirty="0" err="1">
                <a:solidFill>
                  <a:srgbClr val="000000"/>
                </a:solidFill>
                <a:effectLst/>
                <a:latin typeface="Symbol" pitchFamily="18" charset="2"/>
              </a:rPr>
              <a:t>m</a:t>
            </a:r>
            <a:r>
              <a:rPr lang="en-US" sz="1800" b="1" dirty="0" err="1">
                <a:solidFill>
                  <a:srgbClr val="000000"/>
                </a:solidFill>
                <a:effectLst/>
              </a:rPr>
              <a:t>s</a:t>
            </a:r>
            <a:endParaRPr lang="en-US" sz="1800" b="1" dirty="0">
              <a:solidFill>
                <a:srgbClr val="000000"/>
              </a:solidFill>
              <a:effectLst/>
            </a:endParaRPr>
          </a:p>
        </p:txBody>
      </p:sp>
      <mc:AlternateContent xmlns:mc="http://schemas.openxmlformats.org/markup-compatibility/2006" xmlns:a14="http://schemas.microsoft.com/office/drawing/2010/main">
        <mc:Choice Requires="a14">
          <p:sp>
            <p:nvSpPr>
              <p:cNvPr id="19" name="TextBox 18"/>
              <p:cNvSpPr txBox="1"/>
              <p:nvPr/>
            </p:nvSpPr>
            <p:spPr>
              <a:xfrm>
                <a:off x="2" y="2"/>
                <a:ext cx="769495" cy="576633"/>
              </a:xfrm>
              <a:prstGeom prst="rect">
                <a:avLst/>
              </a:prstGeom>
              <a:solidFill>
                <a:schemeClr val="accent3">
                  <a:lumMod val="85000"/>
                </a:schemeClr>
              </a:solidFill>
              <a:ln>
                <a:solidFill>
                  <a:schemeClr val="tx1"/>
                </a:solidFill>
              </a:ln>
            </p:spPr>
            <p:txBody>
              <a:bodyPr wrap="square" lIns="91420" tIns="45711" rIns="91420" bIns="45711" rtlCol="0">
                <a:spAutoFit/>
              </a:bodyPr>
              <a:lstStyle/>
              <a:p>
                <a:pPr/>
                <a14:m>
                  <m:oMathPara xmlns:m="http://schemas.openxmlformats.org/officeDocument/2006/math">
                    <m:oMathParaPr>
                      <m:jc m:val="center"/>
                    </m:oMathParaPr>
                    <m:oMath xmlns:m="http://schemas.openxmlformats.org/officeDocument/2006/math">
                      <m:sSub>
                        <m:sSubPr>
                          <m:ctrlPr>
                            <a:rPr lang="en-US" sz="2800" i="1">
                              <a:solidFill>
                                <a:srgbClr val="0000FF"/>
                              </a:solidFill>
                              <a:effectLst/>
                              <a:latin typeface="Cambria Math"/>
                            </a:rPr>
                          </m:ctrlPr>
                        </m:sSubPr>
                        <m:e>
                          <m:r>
                            <a:rPr lang="en-US" sz="2800">
                              <a:solidFill>
                                <a:srgbClr val="0000FF"/>
                              </a:solidFill>
                              <a:effectLst/>
                              <a:latin typeface="Cambria Math"/>
                            </a:rPr>
                            <m:t>  </m:t>
                          </m:r>
                          <m:r>
                            <m:rPr>
                              <m:sty m:val="p"/>
                            </m:rPr>
                            <a:rPr lang="en-US" sz="2800">
                              <a:solidFill>
                                <a:srgbClr val="0000FF"/>
                              </a:solidFill>
                              <a:effectLst/>
                              <a:latin typeface="Cambria Math"/>
                              <a:ea typeface="Cambria Math"/>
                            </a:rPr>
                            <m:t>τ</m:t>
                          </m:r>
                        </m:e>
                        <m:sub>
                          <m:sSup>
                            <m:sSupPr>
                              <m:ctrlPr>
                                <a:rPr lang="en-US" sz="2800" i="1">
                                  <a:solidFill>
                                    <a:srgbClr val="0000FF"/>
                                  </a:solidFill>
                                  <a:effectLst/>
                                  <a:latin typeface="Cambria Math"/>
                                </a:rPr>
                              </m:ctrlPr>
                            </m:sSupPr>
                            <m:e>
                              <m:r>
                                <m:rPr>
                                  <m:sty m:val="p"/>
                                </m:rPr>
                                <a:rPr lang="en-US" sz="2800">
                                  <a:solidFill>
                                    <a:srgbClr val="0000FF"/>
                                  </a:solidFill>
                                  <a:effectLst/>
                                  <a:latin typeface="Cambria Math"/>
                                  <a:ea typeface="Cambria Math"/>
                                </a:rPr>
                                <m:t>μ</m:t>
                              </m:r>
                            </m:e>
                            <m:sup>
                              <m:r>
                                <a:rPr lang="en-US" sz="2800">
                                  <a:solidFill>
                                    <a:srgbClr val="0000FF"/>
                                  </a:solidFill>
                                  <a:effectLst/>
                                  <a:latin typeface="Cambria Math"/>
                                </a:rPr>
                                <m:t>+</m:t>
                              </m:r>
                            </m:sup>
                          </m:sSup>
                        </m:sub>
                      </m:sSub>
                    </m:oMath>
                  </m:oMathPara>
                </a14:m>
                <a:endParaRPr lang="en-US" sz="2800" dirty="0">
                  <a:solidFill>
                    <a:srgbClr val="0000FF"/>
                  </a:solidFill>
                  <a:effectLst/>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0" y="0"/>
                <a:ext cx="769495" cy="576633"/>
              </a:xfrm>
              <a:prstGeom prst="rect">
                <a:avLst/>
              </a:prstGeom>
              <a:blipFill rotWithShape="1">
                <a:blip r:embed="rId5"/>
                <a:stretch>
                  <a:fillRect/>
                </a:stretch>
              </a:blipFill>
              <a:ln>
                <a:solidFill>
                  <a:schemeClr val="tx1"/>
                </a:solidFill>
              </a:ln>
            </p:spPr>
            <p:txBody>
              <a:bodyPr/>
              <a:lstStyle/>
              <a:p>
                <a:r>
                  <a:rPr lang="en-US">
                    <a:noFill/>
                  </a:rPr>
                  <a:t> </a:t>
                </a:r>
              </a:p>
            </p:txBody>
          </p:sp>
        </mc:Fallback>
      </mc:AlternateContent>
      <p:pic>
        <p:nvPicPr>
          <p:cNvPr id="217099"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2" y="914400"/>
            <a:ext cx="4632325" cy="321151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7100"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838200"/>
            <a:ext cx="4673600" cy="32829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98023" name="Oval 7"/>
          <p:cNvSpPr>
            <a:spLocks noChangeArrowheads="1"/>
          </p:cNvSpPr>
          <p:nvPr/>
        </p:nvSpPr>
        <p:spPr bwMode="auto">
          <a:xfrm>
            <a:off x="3886200" y="1524000"/>
            <a:ext cx="711200" cy="212725"/>
          </a:xfrm>
          <a:prstGeom prst="ellipse">
            <a:avLst/>
          </a:prstGeom>
          <a:noFill/>
          <a:ln w="12700">
            <a:solidFill>
              <a:schemeClr val="accent2"/>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defRPr/>
            </a:pPr>
            <a:endParaRPr lang="en-US">
              <a:solidFill>
                <a:srgbClr val="C0C0C0"/>
              </a:solidFill>
            </a:endParaRPr>
          </a:p>
        </p:txBody>
      </p:sp>
      <p:sp>
        <p:nvSpPr>
          <p:cNvPr id="217102" name="Text Box 8"/>
          <p:cNvSpPr txBox="1">
            <a:spLocks noChangeArrowheads="1"/>
          </p:cNvSpPr>
          <p:nvPr/>
        </p:nvSpPr>
        <p:spPr bwMode="auto">
          <a:xfrm>
            <a:off x="3581402" y="3124200"/>
            <a:ext cx="1066800" cy="279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spcBef>
                <a:spcPct val="50000"/>
              </a:spcBef>
            </a:pPr>
            <a:r>
              <a:rPr lang="en-US" sz="1800" b="1">
                <a:solidFill>
                  <a:srgbClr val="000080"/>
                </a:solidFill>
                <a:effectLst/>
              </a:rPr>
              <a:t>22 </a:t>
            </a:r>
            <a:r>
              <a:rPr lang="en-US" sz="1800" b="1">
                <a:solidFill>
                  <a:srgbClr val="000080"/>
                </a:solidFill>
                <a:effectLst/>
                <a:latin typeface="Symbol" pitchFamily="18" charset="2"/>
              </a:rPr>
              <a:t>m</a:t>
            </a:r>
            <a:r>
              <a:rPr lang="en-US" sz="1800" b="1">
                <a:solidFill>
                  <a:srgbClr val="000080"/>
                </a:solidFill>
                <a:effectLst/>
              </a:rPr>
              <a:t>s</a:t>
            </a:r>
          </a:p>
        </p:txBody>
      </p:sp>
      <p:sp>
        <p:nvSpPr>
          <p:cNvPr id="598025" name="Line 9"/>
          <p:cNvSpPr>
            <a:spLocks noChangeShapeType="1"/>
          </p:cNvSpPr>
          <p:nvPr/>
        </p:nvSpPr>
        <p:spPr bwMode="auto">
          <a:xfrm>
            <a:off x="3957638" y="3398838"/>
            <a:ext cx="203200" cy="344488"/>
          </a:xfrm>
          <a:prstGeom prst="line">
            <a:avLst/>
          </a:prstGeom>
          <a:noFill/>
          <a:ln w="12700">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defRPr/>
            </a:pPr>
            <a:endParaRPr lang="en-US">
              <a:solidFill>
                <a:srgbClr val="C0C0C0"/>
              </a:solidFill>
            </a:endParaRPr>
          </a:p>
        </p:txBody>
      </p:sp>
      <p:sp>
        <p:nvSpPr>
          <p:cNvPr id="217104" name="Text Box 10"/>
          <p:cNvSpPr txBox="1">
            <a:spLocks noChangeArrowheads="1"/>
          </p:cNvSpPr>
          <p:nvPr/>
        </p:nvSpPr>
        <p:spPr bwMode="auto">
          <a:xfrm>
            <a:off x="1600200" y="1828801"/>
            <a:ext cx="1295400" cy="46166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spcBef>
                <a:spcPct val="50000"/>
              </a:spcBef>
            </a:pPr>
            <a:r>
              <a:rPr lang="en-US" b="1">
                <a:solidFill>
                  <a:srgbClr val="000080"/>
                </a:solidFill>
                <a:effectLst/>
              </a:rPr>
              <a:t>ppm </a:t>
            </a:r>
            <a:r>
              <a:rPr lang="en-US" b="1">
                <a:solidFill>
                  <a:srgbClr val="000080"/>
                </a:solidFill>
                <a:effectLst/>
                <a:latin typeface="Symbol" pitchFamily="18" charset="2"/>
              </a:rPr>
              <a:t>t</a:t>
            </a:r>
            <a:r>
              <a:rPr lang="en-US" b="1" baseline="-25000">
                <a:solidFill>
                  <a:srgbClr val="000080"/>
                </a:solidFill>
                <a:effectLst/>
                <a:latin typeface="Symbol" pitchFamily="18" charset="2"/>
              </a:rPr>
              <a:t>m</a:t>
            </a:r>
            <a:r>
              <a:rPr lang="en-US" b="1">
                <a:solidFill>
                  <a:srgbClr val="000080"/>
                </a:solidFill>
                <a:effectLst/>
              </a:rPr>
              <a:t> + </a:t>
            </a:r>
            <a:r>
              <a:rPr lang="en-US" b="1">
                <a:solidFill>
                  <a:srgbClr val="000080"/>
                </a:solidFill>
                <a:effectLst/>
                <a:latin typeface="Symbol" pitchFamily="18" charset="2"/>
              </a:rPr>
              <a:t>D</a:t>
            </a:r>
            <a:r>
              <a:rPr lang="en-US" b="1" baseline="-25000">
                <a:solidFill>
                  <a:srgbClr val="000080"/>
                </a:solidFill>
                <a:effectLst/>
              </a:rPr>
              <a:t>secret</a:t>
            </a:r>
            <a:endParaRPr lang="en-US" b="1" baseline="-25000">
              <a:solidFill>
                <a:srgbClr val="000000"/>
              </a:solidFill>
              <a:effectLst/>
            </a:endParaRPr>
          </a:p>
        </p:txBody>
      </p:sp>
      <p:sp>
        <p:nvSpPr>
          <p:cNvPr id="598027" name="Line 11"/>
          <p:cNvSpPr>
            <a:spLocks noChangeShapeType="1"/>
          </p:cNvSpPr>
          <p:nvPr/>
        </p:nvSpPr>
        <p:spPr bwMode="auto">
          <a:xfrm>
            <a:off x="2713039" y="1925638"/>
            <a:ext cx="304800" cy="0"/>
          </a:xfrm>
          <a:prstGeom prst="line">
            <a:avLst/>
          </a:prstGeom>
          <a:noFill/>
          <a:ln w="22225">
            <a:solidFill>
              <a:schemeClr val="bg2"/>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defRPr/>
            </a:pPr>
            <a:endParaRPr lang="en-US">
              <a:solidFill>
                <a:srgbClr val="C0C0C0"/>
              </a:solidFill>
            </a:endParaRPr>
          </a:p>
        </p:txBody>
      </p:sp>
      <p:sp>
        <p:nvSpPr>
          <p:cNvPr id="598028" name="Line 12"/>
          <p:cNvSpPr>
            <a:spLocks noChangeShapeType="1"/>
          </p:cNvSpPr>
          <p:nvPr/>
        </p:nvSpPr>
        <p:spPr bwMode="auto">
          <a:xfrm>
            <a:off x="3886200" y="1981200"/>
            <a:ext cx="609600" cy="0"/>
          </a:xfrm>
          <a:prstGeom prst="line">
            <a:avLst/>
          </a:prstGeom>
          <a:noFill/>
          <a:ln w="127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defRPr/>
            </a:pPr>
            <a:endParaRPr lang="en-US">
              <a:solidFill>
                <a:srgbClr val="C0C0C0"/>
              </a:solidFill>
            </a:endParaRPr>
          </a:p>
        </p:txBody>
      </p:sp>
      <p:pic>
        <p:nvPicPr>
          <p:cNvPr id="22" name="Picture 1"/>
          <p:cNvPicPr>
            <a:picLocks noChangeAspect="1" noChangeArrowheads="1"/>
          </p:cNvPicPr>
          <p:nvPr/>
        </p:nvPicPr>
        <p:blipFill rotWithShape="1">
          <a:blip r:embed="rId8">
            <a:extLst>
              <a:ext uri="{28A0092B-C50C-407E-A947-70E740481C1C}">
                <a14:useLocalDpi xmlns:a14="http://schemas.microsoft.com/office/drawing/2010/main" val="0"/>
              </a:ext>
            </a:extLst>
          </a:blip>
          <a:srcRect l="53576" t="3951" b="54432"/>
          <a:stretch/>
        </p:blipFill>
        <p:spPr>
          <a:xfrm>
            <a:off x="5886700" y="4339729"/>
            <a:ext cx="3104902" cy="2137273"/>
          </a:xfrm>
          <a:prstGeom prst="rect">
            <a:avLst/>
          </a:prstGeom>
        </p:spPr>
      </p:pic>
      <p:sp>
        <p:nvSpPr>
          <p:cNvPr id="4" name="Down Arrow 3"/>
          <p:cNvSpPr/>
          <p:nvPr/>
        </p:nvSpPr>
        <p:spPr bwMode="auto">
          <a:xfrm>
            <a:off x="7010400" y="3330558"/>
            <a:ext cx="762000" cy="1112339"/>
          </a:xfrm>
          <a:prstGeom prst="downArrow">
            <a:avLst/>
          </a:prstGeom>
          <a:solidFill>
            <a:srgbClr val="FF00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none" lIns="91420" tIns="45711" rIns="91420" bIns="45711" numCol="1" rtlCol="0" anchor="ctr" anchorCtr="0" compatLnSpc="1">
            <a:prstTxWarp prst="textNoShape">
              <a:avLst/>
            </a:prstTxWarp>
          </a:bodyPr>
          <a:lstStyle/>
          <a:p>
            <a:endParaRPr lang="en-US" smtClean="0">
              <a:solidFill>
                <a:srgbClr val="C0C0C0"/>
              </a:solidFill>
            </a:endParaRPr>
          </a:p>
        </p:txBody>
      </p:sp>
    </p:spTree>
    <p:extLst>
      <p:ext uri="{BB962C8B-B14F-4D97-AF65-F5344CB8AC3E}">
        <p14:creationId xmlns:p14="http://schemas.microsoft.com/office/powerpoint/2010/main" val="3800796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70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980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8036" grpId="0" animBg="1"/>
      <p:bldP spid="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Title 1"/>
          <p:cNvSpPr>
            <a:spLocks noGrp="1"/>
          </p:cNvSpPr>
          <p:nvPr>
            <p:ph type="title"/>
          </p:nvPr>
        </p:nvSpPr>
        <p:spPr>
          <a:xfrm>
            <a:off x="754255" y="43235"/>
            <a:ext cx="8305800" cy="1066800"/>
          </a:xfrm>
        </p:spPr>
        <p:txBody>
          <a:bodyPr/>
          <a:lstStyle/>
          <a:p>
            <a:pPr algn="l"/>
            <a:r>
              <a:rPr lang="en-US" sz="2800" dirty="0"/>
              <a:t>Varying the fit start and stop time shows good self-consistency.</a:t>
            </a:r>
          </a:p>
        </p:txBody>
      </p:sp>
      <p:pic>
        <p:nvPicPr>
          <p:cNvPr id="21914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066800"/>
            <a:ext cx="8153400" cy="271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09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810000"/>
            <a:ext cx="8153400" cy="266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9143" name="TextBox 6"/>
          <p:cNvSpPr txBox="1">
            <a:spLocks noChangeArrowheads="1"/>
          </p:cNvSpPr>
          <p:nvPr/>
        </p:nvSpPr>
        <p:spPr bwMode="auto">
          <a:xfrm>
            <a:off x="1143001" y="1447800"/>
            <a:ext cx="3508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0" tIns="45711" rIns="91420" bIns="45711">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eaLnBrk="1" hangingPunct="1"/>
            <a:r>
              <a:rPr lang="en-US" sz="1800" b="1">
                <a:solidFill>
                  <a:srgbClr val="FF0000"/>
                </a:solidFill>
                <a:effectLst/>
              </a:rPr>
              <a:t>R</a:t>
            </a:r>
          </a:p>
        </p:txBody>
      </p:sp>
      <p:sp>
        <p:nvSpPr>
          <p:cNvPr id="8" name="TextBox 7"/>
          <p:cNvSpPr txBox="1">
            <a:spLocks noChangeArrowheads="1"/>
          </p:cNvSpPr>
          <p:nvPr/>
        </p:nvSpPr>
        <p:spPr bwMode="auto">
          <a:xfrm>
            <a:off x="2438400" y="4114800"/>
            <a:ext cx="3508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0" tIns="45711" rIns="91420" bIns="45711">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eaLnBrk="1" hangingPunct="1"/>
            <a:r>
              <a:rPr lang="en-US" sz="1800" b="1">
                <a:solidFill>
                  <a:srgbClr val="FF0000"/>
                </a:solidFill>
                <a:effectLst/>
              </a:rPr>
              <a:t>R</a:t>
            </a:r>
          </a:p>
        </p:txBody>
      </p:sp>
      <p:sp>
        <p:nvSpPr>
          <p:cNvPr id="219145" name="TextBox 8"/>
          <p:cNvSpPr txBox="1">
            <a:spLocks noChangeArrowheads="1"/>
          </p:cNvSpPr>
          <p:nvPr/>
        </p:nvSpPr>
        <p:spPr bwMode="auto">
          <a:xfrm>
            <a:off x="5638802" y="1371600"/>
            <a:ext cx="974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0" tIns="45711" rIns="91420" bIns="45711">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eaLnBrk="1" hangingPunct="1"/>
            <a:r>
              <a:rPr lang="en-US" sz="1800" b="1">
                <a:solidFill>
                  <a:srgbClr val="FF0000"/>
                </a:solidFill>
                <a:effectLst/>
                <a:latin typeface="Symbol" pitchFamily="18" charset="2"/>
              </a:rPr>
              <a:t>C</a:t>
            </a:r>
            <a:r>
              <a:rPr lang="en-US" sz="1800" b="1" baseline="30000">
                <a:solidFill>
                  <a:srgbClr val="FF0000"/>
                </a:solidFill>
                <a:effectLst/>
              </a:rPr>
              <a:t>2</a:t>
            </a:r>
            <a:r>
              <a:rPr lang="en-US" sz="1800" b="1">
                <a:solidFill>
                  <a:srgbClr val="FF0000"/>
                </a:solidFill>
                <a:effectLst/>
              </a:rPr>
              <a:t>/NDF</a:t>
            </a:r>
          </a:p>
        </p:txBody>
      </p:sp>
      <p:sp>
        <p:nvSpPr>
          <p:cNvPr id="10" name="TextBox 9"/>
          <p:cNvSpPr txBox="1">
            <a:spLocks noChangeArrowheads="1"/>
          </p:cNvSpPr>
          <p:nvPr/>
        </p:nvSpPr>
        <p:spPr bwMode="auto">
          <a:xfrm>
            <a:off x="6781802" y="4038602"/>
            <a:ext cx="974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0" tIns="45711" rIns="91420" bIns="45711">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eaLnBrk="1" hangingPunct="1"/>
            <a:r>
              <a:rPr lang="en-US" sz="1800" b="1">
                <a:solidFill>
                  <a:srgbClr val="FF0000"/>
                </a:solidFill>
                <a:effectLst/>
                <a:latin typeface="Symbol" pitchFamily="18" charset="2"/>
              </a:rPr>
              <a:t>C</a:t>
            </a:r>
            <a:r>
              <a:rPr lang="en-US" sz="1800" b="1" baseline="30000">
                <a:solidFill>
                  <a:srgbClr val="FF0000"/>
                </a:solidFill>
                <a:effectLst/>
              </a:rPr>
              <a:t>2</a:t>
            </a:r>
            <a:r>
              <a:rPr lang="en-US" sz="1800" b="1">
                <a:solidFill>
                  <a:srgbClr val="FF0000"/>
                </a:solidFill>
                <a:effectLst/>
              </a:rPr>
              <a:t>/NDF</a:t>
            </a:r>
          </a:p>
        </p:txBody>
      </p:sp>
      <mc:AlternateContent xmlns:mc="http://schemas.openxmlformats.org/markup-compatibility/2006" xmlns:a14="http://schemas.microsoft.com/office/drawing/2010/main">
        <mc:Choice Requires="a14">
          <p:sp>
            <p:nvSpPr>
              <p:cNvPr id="9" name="TextBox 8"/>
              <p:cNvSpPr txBox="1"/>
              <p:nvPr/>
            </p:nvSpPr>
            <p:spPr>
              <a:xfrm>
                <a:off x="2" y="2"/>
                <a:ext cx="769495" cy="576633"/>
              </a:xfrm>
              <a:prstGeom prst="rect">
                <a:avLst/>
              </a:prstGeom>
              <a:solidFill>
                <a:schemeClr val="accent3">
                  <a:lumMod val="85000"/>
                </a:schemeClr>
              </a:solidFill>
              <a:ln>
                <a:solidFill>
                  <a:schemeClr val="tx1"/>
                </a:solidFill>
              </a:ln>
            </p:spPr>
            <p:txBody>
              <a:bodyPr wrap="square" lIns="91420" tIns="45711" rIns="91420" bIns="45711" rtlCol="0">
                <a:spAutoFit/>
              </a:bodyPr>
              <a:lstStyle/>
              <a:p>
                <a:pPr/>
                <a14:m>
                  <m:oMathPara xmlns:m="http://schemas.openxmlformats.org/officeDocument/2006/math">
                    <m:oMathParaPr>
                      <m:jc m:val="center"/>
                    </m:oMathParaPr>
                    <m:oMath xmlns:m="http://schemas.openxmlformats.org/officeDocument/2006/math">
                      <m:sSub>
                        <m:sSubPr>
                          <m:ctrlPr>
                            <a:rPr lang="en-US" sz="2800" i="1">
                              <a:solidFill>
                                <a:srgbClr val="0000FF"/>
                              </a:solidFill>
                              <a:effectLst/>
                              <a:latin typeface="Cambria Math"/>
                            </a:rPr>
                          </m:ctrlPr>
                        </m:sSubPr>
                        <m:e>
                          <m:r>
                            <a:rPr lang="en-US" sz="2800">
                              <a:solidFill>
                                <a:srgbClr val="0000FF"/>
                              </a:solidFill>
                              <a:effectLst/>
                              <a:latin typeface="Cambria Math"/>
                            </a:rPr>
                            <m:t>  </m:t>
                          </m:r>
                          <m:r>
                            <m:rPr>
                              <m:sty m:val="p"/>
                            </m:rPr>
                            <a:rPr lang="en-US" sz="2800">
                              <a:solidFill>
                                <a:srgbClr val="0000FF"/>
                              </a:solidFill>
                              <a:effectLst/>
                              <a:latin typeface="Cambria Math"/>
                              <a:ea typeface="Cambria Math"/>
                            </a:rPr>
                            <m:t>τ</m:t>
                          </m:r>
                        </m:e>
                        <m:sub>
                          <m:sSup>
                            <m:sSupPr>
                              <m:ctrlPr>
                                <a:rPr lang="en-US" sz="2800" i="1">
                                  <a:solidFill>
                                    <a:srgbClr val="0000FF"/>
                                  </a:solidFill>
                                  <a:effectLst/>
                                  <a:latin typeface="Cambria Math"/>
                                </a:rPr>
                              </m:ctrlPr>
                            </m:sSupPr>
                            <m:e>
                              <m:r>
                                <m:rPr>
                                  <m:sty m:val="p"/>
                                </m:rPr>
                                <a:rPr lang="en-US" sz="2800">
                                  <a:solidFill>
                                    <a:srgbClr val="0000FF"/>
                                  </a:solidFill>
                                  <a:effectLst/>
                                  <a:latin typeface="Cambria Math"/>
                                  <a:ea typeface="Cambria Math"/>
                                </a:rPr>
                                <m:t>μ</m:t>
                              </m:r>
                            </m:e>
                            <m:sup>
                              <m:r>
                                <a:rPr lang="en-US" sz="2800">
                                  <a:solidFill>
                                    <a:srgbClr val="0000FF"/>
                                  </a:solidFill>
                                  <a:effectLst/>
                                  <a:latin typeface="Cambria Math"/>
                                </a:rPr>
                                <m:t>+</m:t>
                              </m:r>
                            </m:sup>
                          </m:sSup>
                        </m:sub>
                      </m:sSub>
                    </m:oMath>
                  </m:oMathPara>
                </a14:m>
                <a:endParaRPr lang="en-US" sz="2800" dirty="0">
                  <a:solidFill>
                    <a:srgbClr val="0000FF"/>
                  </a:solidFill>
                  <a:effectLst/>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0" y="0"/>
                <a:ext cx="769495" cy="576633"/>
              </a:xfrm>
              <a:prstGeom prst="rect">
                <a:avLst/>
              </a:prstGeom>
              <a:blipFill rotWithShape="1">
                <a:blip r:embed="rId4"/>
                <a:stretch>
                  <a:fillRect/>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517375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09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7810" name="Picture 38" descr="SimB70T2_10000F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2" y="1447800"/>
            <a:ext cx="4195763" cy="285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7811" name="Picture 37" descr="SimB70T2_10000Dif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4373565"/>
            <a:ext cx="3656013" cy="248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7812" name="Picture 36" descr="SimB70T2_10000S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4373565"/>
            <a:ext cx="3656013" cy="248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7813" name="Picture 26" descr="DPH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3078354">
            <a:off x="7077075" y="1609725"/>
            <a:ext cx="129540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7814" name="Picture 32" descr="DPH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7721646">
            <a:off x="4943477" y="3362325"/>
            <a:ext cx="129540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4" name="Text Box 4"/>
          <p:cNvSpPr txBox="1">
            <a:spLocks noChangeArrowheads="1"/>
          </p:cNvSpPr>
          <p:nvPr/>
        </p:nvSpPr>
        <p:spPr bwMode="auto">
          <a:xfrm>
            <a:off x="0" y="0"/>
            <a:ext cx="9144000" cy="1069564"/>
          </a:xfrm>
          <a:prstGeom prst="rect">
            <a:avLst/>
          </a:prstGeom>
          <a:noFill/>
          <a:ln w="9525">
            <a:noFill/>
            <a:miter lim="800000"/>
            <a:headEnd/>
            <a:tailEnd/>
          </a:ln>
          <a:effectLst/>
        </p:spPr>
        <p:txBody>
          <a:bodyPr lIns="91420" tIns="45711" rIns="91420" bIns="45711">
            <a:spAutoFit/>
          </a:bodyPr>
          <a:lstStyle/>
          <a:p>
            <a:pPr>
              <a:spcBef>
                <a:spcPct val="50000"/>
              </a:spcBef>
              <a:defRPr/>
            </a:pPr>
            <a:r>
              <a:rPr lang="en-US" sz="3200">
                <a:solidFill>
                  <a:srgbClr val="000000"/>
                </a:solidFill>
              </a:rPr>
              <a:t>The sum cancels muSR effects; the difference accentuates the effect.</a:t>
            </a:r>
          </a:p>
        </p:txBody>
      </p:sp>
      <p:sp>
        <p:nvSpPr>
          <p:cNvPr id="87061" name="Rectangle 21"/>
          <p:cNvSpPr>
            <a:spLocks noChangeArrowheads="1"/>
          </p:cNvSpPr>
          <p:nvPr/>
        </p:nvSpPr>
        <p:spPr bwMode="auto">
          <a:xfrm>
            <a:off x="3612536" y="4648200"/>
            <a:ext cx="591781" cy="329659"/>
          </a:xfrm>
          <a:prstGeom prst="rect">
            <a:avLst/>
          </a:prstGeom>
          <a:noFill/>
          <a:ln w="9525">
            <a:noFill/>
            <a:miter lim="800000"/>
            <a:headEnd/>
            <a:tailEnd/>
          </a:ln>
          <a:effectLst/>
        </p:spPr>
        <p:txBody>
          <a:bodyPr wrap="none" lIns="91420" tIns="45711" rIns="91420" bIns="45711">
            <a:spAutoFit/>
          </a:bodyPr>
          <a:lstStyle/>
          <a:p>
            <a:pPr>
              <a:defRPr/>
            </a:pPr>
            <a:r>
              <a:rPr lang="en-US">
                <a:solidFill>
                  <a:srgbClr val="000000"/>
                </a:solidFill>
              </a:rPr>
              <a:t>Sum</a:t>
            </a:r>
          </a:p>
        </p:txBody>
      </p:sp>
      <p:sp>
        <p:nvSpPr>
          <p:cNvPr id="87062" name="Rectangle 22"/>
          <p:cNvSpPr>
            <a:spLocks noChangeArrowheads="1"/>
          </p:cNvSpPr>
          <p:nvPr/>
        </p:nvSpPr>
        <p:spPr bwMode="auto">
          <a:xfrm>
            <a:off x="6507045" y="4648200"/>
            <a:ext cx="1546460" cy="329659"/>
          </a:xfrm>
          <a:prstGeom prst="rect">
            <a:avLst/>
          </a:prstGeom>
          <a:noFill/>
          <a:ln w="9525">
            <a:noFill/>
            <a:miter lim="800000"/>
            <a:headEnd/>
            <a:tailEnd/>
          </a:ln>
          <a:effectLst/>
        </p:spPr>
        <p:txBody>
          <a:bodyPr wrap="none" lIns="91420" tIns="45711" rIns="91420" bIns="45711">
            <a:spAutoFit/>
          </a:bodyPr>
          <a:lstStyle/>
          <a:p>
            <a:pPr>
              <a:defRPr/>
            </a:pPr>
            <a:r>
              <a:rPr lang="en-US">
                <a:solidFill>
                  <a:srgbClr val="000000"/>
                </a:solidFill>
              </a:rPr>
              <a:t>Difference/Sum</a:t>
            </a:r>
          </a:p>
        </p:txBody>
      </p:sp>
      <p:sp>
        <p:nvSpPr>
          <p:cNvPr id="87064" name="Freeform 24"/>
          <p:cNvSpPr>
            <a:spLocks/>
          </p:cNvSpPr>
          <p:nvPr/>
        </p:nvSpPr>
        <p:spPr bwMode="auto">
          <a:xfrm>
            <a:off x="3009900" y="1649415"/>
            <a:ext cx="4673600" cy="484187"/>
          </a:xfrm>
          <a:custGeom>
            <a:avLst/>
            <a:gdLst/>
            <a:ahLst/>
            <a:cxnLst>
              <a:cxn ang="0">
                <a:pos x="2944" y="153"/>
              </a:cxn>
              <a:cxn ang="0">
                <a:pos x="608" y="25"/>
              </a:cxn>
              <a:cxn ang="0">
                <a:pos x="0" y="305"/>
              </a:cxn>
            </a:cxnLst>
            <a:rect l="0" t="0" r="r" b="b"/>
            <a:pathLst>
              <a:path w="2944" h="305">
                <a:moveTo>
                  <a:pt x="2944" y="153"/>
                </a:moveTo>
                <a:cubicBezTo>
                  <a:pt x="2555" y="132"/>
                  <a:pt x="1099" y="0"/>
                  <a:pt x="608" y="25"/>
                </a:cubicBezTo>
                <a:cubicBezTo>
                  <a:pt x="117" y="50"/>
                  <a:pt x="127" y="247"/>
                  <a:pt x="0" y="305"/>
                </a:cubicBezTo>
              </a:path>
            </a:pathLst>
          </a:custGeom>
          <a:noFill/>
          <a:ln w="31750">
            <a:solidFill>
              <a:schemeClr val="accent2"/>
            </a:solidFill>
            <a:round/>
            <a:headEnd/>
            <a:tailEnd type="triangle" w="lg" len="lg"/>
          </a:ln>
          <a:effectLst/>
        </p:spPr>
        <p:txBody>
          <a:bodyPr lIns="91420" tIns="45711" rIns="91420" bIns="45711"/>
          <a:lstStyle/>
          <a:p>
            <a:pPr>
              <a:defRPr/>
            </a:pPr>
            <a:endParaRPr lang="en-US">
              <a:solidFill>
                <a:srgbClr val="C0C0C0"/>
              </a:solidFill>
            </a:endParaRPr>
          </a:p>
        </p:txBody>
      </p:sp>
      <p:sp>
        <p:nvSpPr>
          <p:cNvPr id="87065" name="Freeform 25"/>
          <p:cNvSpPr>
            <a:spLocks/>
          </p:cNvSpPr>
          <p:nvPr/>
        </p:nvSpPr>
        <p:spPr bwMode="auto">
          <a:xfrm>
            <a:off x="3086101" y="3160713"/>
            <a:ext cx="2324100" cy="573087"/>
          </a:xfrm>
          <a:custGeom>
            <a:avLst/>
            <a:gdLst/>
            <a:ahLst/>
            <a:cxnLst>
              <a:cxn ang="0">
                <a:pos x="1464" y="361"/>
              </a:cxn>
              <a:cxn ang="0">
                <a:pos x="608" y="25"/>
              </a:cxn>
              <a:cxn ang="0">
                <a:pos x="0" y="209"/>
              </a:cxn>
            </a:cxnLst>
            <a:rect l="0" t="0" r="r" b="b"/>
            <a:pathLst>
              <a:path w="1464" h="361">
                <a:moveTo>
                  <a:pt x="1464" y="361"/>
                </a:moveTo>
                <a:cubicBezTo>
                  <a:pt x="1321" y="305"/>
                  <a:pt x="852" y="50"/>
                  <a:pt x="608" y="25"/>
                </a:cubicBezTo>
                <a:cubicBezTo>
                  <a:pt x="364" y="0"/>
                  <a:pt x="127" y="171"/>
                  <a:pt x="0" y="209"/>
                </a:cubicBezTo>
              </a:path>
            </a:pathLst>
          </a:custGeom>
          <a:noFill/>
          <a:ln w="31750">
            <a:solidFill>
              <a:srgbClr val="FF0000"/>
            </a:solidFill>
            <a:round/>
            <a:headEnd/>
            <a:tailEnd type="triangle" w="lg" len="lg"/>
          </a:ln>
          <a:effectLst/>
        </p:spPr>
        <p:txBody>
          <a:bodyPr lIns="91420" tIns="45711" rIns="91420" bIns="45711"/>
          <a:lstStyle/>
          <a:p>
            <a:pPr>
              <a:defRPr/>
            </a:pPr>
            <a:endParaRPr lang="en-US">
              <a:solidFill>
                <a:srgbClr val="C0C0C0"/>
              </a:solidFill>
            </a:endParaRPr>
          </a:p>
        </p:txBody>
      </p:sp>
      <p:sp>
        <p:nvSpPr>
          <p:cNvPr id="87067" name="Text Box 27"/>
          <p:cNvSpPr txBox="1">
            <a:spLocks noChangeArrowheads="1"/>
          </p:cNvSpPr>
          <p:nvPr/>
        </p:nvSpPr>
        <p:spPr bwMode="auto">
          <a:xfrm>
            <a:off x="5256560" y="2209801"/>
            <a:ext cx="389830" cy="461655"/>
          </a:xfrm>
          <a:prstGeom prst="rect">
            <a:avLst/>
          </a:prstGeom>
          <a:noFill/>
          <a:ln w="9525">
            <a:noFill/>
            <a:miter lim="800000"/>
            <a:headEnd/>
            <a:tailEnd/>
          </a:ln>
          <a:effectLst/>
        </p:spPr>
        <p:txBody>
          <a:bodyPr wrap="none" lIns="91420" tIns="45711" rIns="91420" bIns="45711">
            <a:spAutoFit/>
          </a:bodyPr>
          <a:lstStyle/>
          <a:p>
            <a:pPr>
              <a:defRPr/>
            </a:pPr>
            <a:r>
              <a:rPr lang="en-US" sz="2400">
                <a:solidFill>
                  <a:srgbClr val="FF0000"/>
                </a:solidFill>
              </a:rPr>
              <a:t>B</a:t>
            </a:r>
          </a:p>
        </p:txBody>
      </p:sp>
      <p:sp>
        <p:nvSpPr>
          <p:cNvPr id="87069" name="Oval 29"/>
          <p:cNvSpPr>
            <a:spLocks noChangeArrowheads="1"/>
          </p:cNvSpPr>
          <p:nvPr/>
        </p:nvSpPr>
        <p:spPr bwMode="auto">
          <a:xfrm>
            <a:off x="6324600" y="2590800"/>
            <a:ext cx="609600" cy="609600"/>
          </a:xfrm>
          <a:prstGeom prst="ellipse">
            <a:avLst/>
          </a:prstGeom>
          <a:solidFill>
            <a:srgbClr val="33CCFF"/>
          </a:solidFill>
          <a:ln w="9525">
            <a:solidFill>
              <a:srgbClr val="33CCFF"/>
            </a:solidFill>
            <a:round/>
            <a:headEnd/>
            <a:tailEnd/>
          </a:ln>
        </p:spPr>
        <p:txBody>
          <a:bodyPr wrap="none" lIns="91420" tIns="45711" rIns="91420" bIns="45711" anchor="ctr"/>
          <a:lstStyle/>
          <a:p>
            <a:pPr>
              <a:defRPr/>
            </a:pPr>
            <a:endParaRPr lang="en-US">
              <a:solidFill>
                <a:srgbClr val="C0C0C0"/>
              </a:solidFill>
            </a:endParaRPr>
          </a:p>
        </p:txBody>
      </p:sp>
      <p:sp>
        <p:nvSpPr>
          <p:cNvPr id="87070" name="Rectangle 30"/>
          <p:cNvSpPr>
            <a:spLocks noChangeArrowheads="1"/>
          </p:cNvSpPr>
          <p:nvPr/>
        </p:nvSpPr>
        <p:spPr bwMode="auto">
          <a:xfrm>
            <a:off x="6477002" y="2667000"/>
            <a:ext cx="304800" cy="457200"/>
          </a:xfrm>
          <a:prstGeom prst="rect">
            <a:avLst/>
          </a:prstGeom>
          <a:noFill/>
          <a:ln w="9525">
            <a:noFill/>
            <a:miter lim="800000"/>
            <a:headEnd/>
            <a:tailEnd/>
          </a:ln>
        </p:spPr>
        <p:txBody>
          <a:bodyPr lIns="91420" tIns="45711" rIns="91420" bIns="45711">
            <a:spAutoFit/>
          </a:bodyPr>
          <a:lstStyle/>
          <a:p>
            <a:pPr>
              <a:defRPr/>
            </a:pPr>
            <a:r>
              <a:rPr lang="en-US" sz="2400">
                <a:solidFill>
                  <a:srgbClr val="000000"/>
                </a:solidFill>
                <a:ea typeface="ＭＳ Ｐゴシック" charset="-128"/>
                <a:sym typeface="Symbol" pitchFamily="18" charset="2"/>
              </a:rPr>
              <a:t></a:t>
            </a:r>
            <a:endParaRPr lang="en-US" sz="2400">
              <a:solidFill>
                <a:srgbClr val="000000"/>
              </a:solidFill>
              <a:ea typeface="ＭＳ Ｐゴシック" charset="-128"/>
            </a:endParaRPr>
          </a:p>
        </p:txBody>
      </p:sp>
      <p:sp>
        <p:nvSpPr>
          <p:cNvPr id="87071" name="Rectangle 31"/>
          <p:cNvSpPr>
            <a:spLocks noChangeArrowheads="1"/>
          </p:cNvSpPr>
          <p:nvPr/>
        </p:nvSpPr>
        <p:spPr bwMode="auto">
          <a:xfrm>
            <a:off x="5176832" y="2514602"/>
            <a:ext cx="622317" cy="776394"/>
          </a:xfrm>
          <a:prstGeom prst="rect">
            <a:avLst/>
          </a:prstGeom>
          <a:noFill/>
          <a:ln w="9525">
            <a:noFill/>
            <a:miter lim="800000"/>
            <a:headEnd/>
            <a:tailEnd/>
          </a:ln>
        </p:spPr>
        <p:txBody>
          <a:bodyPr wrap="none" lIns="91420" tIns="45711" rIns="91420" bIns="45711">
            <a:spAutoFit/>
          </a:bodyPr>
          <a:lstStyle/>
          <a:p>
            <a:pPr>
              <a:defRPr/>
            </a:pPr>
            <a:r>
              <a:rPr lang="en-US" sz="4400">
                <a:solidFill>
                  <a:srgbClr val="FF0000"/>
                </a:solidFill>
                <a:ea typeface="ＭＳ Ｐゴシック" charset="-128"/>
                <a:sym typeface="Symbol" pitchFamily="18" charset="2"/>
              </a:rPr>
              <a:t></a:t>
            </a:r>
            <a:endParaRPr lang="en-US" sz="2400">
              <a:solidFill>
                <a:srgbClr val="000000"/>
              </a:solidFill>
              <a:ea typeface="ＭＳ Ｐゴシック" charset="-128"/>
            </a:endParaRPr>
          </a:p>
        </p:txBody>
      </p:sp>
      <p:sp>
        <p:nvSpPr>
          <p:cNvPr id="87073" name="Text Box 33"/>
          <p:cNvSpPr txBox="1">
            <a:spLocks noChangeArrowheads="1"/>
          </p:cNvSpPr>
          <p:nvPr/>
        </p:nvSpPr>
        <p:spPr bwMode="auto">
          <a:xfrm rot="16200000">
            <a:off x="394586" y="1805084"/>
            <a:ext cx="815792" cy="245870"/>
          </a:xfrm>
          <a:prstGeom prst="rect">
            <a:avLst/>
          </a:prstGeom>
          <a:noFill/>
          <a:ln w="9525">
            <a:noFill/>
            <a:miter lim="800000"/>
            <a:headEnd/>
            <a:tailEnd/>
          </a:ln>
          <a:effectLst/>
        </p:spPr>
        <p:txBody>
          <a:bodyPr wrap="none" lIns="91420" tIns="45711" rIns="91420" bIns="45711">
            <a:spAutoFit/>
          </a:bodyPr>
          <a:lstStyle/>
          <a:p>
            <a:pPr>
              <a:defRPr/>
            </a:pPr>
            <a:r>
              <a:rPr lang="en-US" sz="1000">
                <a:solidFill>
                  <a:srgbClr val="000000"/>
                </a:solidFill>
              </a:rPr>
              <a:t>counts arb.</a:t>
            </a:r>
          </a:p>
        </p:txBody>
      </p:sp>
      <p:sp>
        <p:nvSpPr>
          <p:cNvPr id="87074" name="Text Box 34"/>
          <p:cNvSpPr txBox="1">
            <a:spLocks noChangeArrowheads="1"/>
          </p:cNvSpPr>
          <p:nvPr/>
        </p:nvSpPr>
        <p:spPr bwMode="auto">
          <a:xfrm rot="16200000">
            <a:off x="394586" y="3252886"/>
            <a:ext cx="815792" cy="245870"/>
          </a:xfrm>
          <a:prstGeom prst="rect">
            <a:avLst/>
          </a:prstGeom>
          <a:noFill/>
          <a:ln w="9525">
            <a:noFill/>
            <a:miter lim="800000"/>
            <a:headEnd/>
            <a:tailEnd/>
          </a:ln>
          <a:effectLst/>
        </p:spPr>
        <p:txBody>
          <a:bodyPr wrap="none" lIns="91420" tIns="45711" rIns="91420" bIns="45711">
            <a:spAutoFit/>
          </a:bodyPr>
          <a:lstStyle/>
          <a:p>
            <a:pPr>
              <a:defRPr/>
            </a:pPr>
            <a:r>
              <a:rPr lang="en-US" sz="1000">
                <a:solidFill>
                  <a:srgbClr val="000000"/>
                </a:solidFill>
              </a:rPr>
              <a:t>counts arb.</a:t>
            </a:r>
          </a:p>
        </p:txBody>
      </p:sp>
      <p:sp>
        <p:nvSpPr>
          <p:cNvPr id="87075" name="Text Box 35"/>
          <p:cNvSpPr txBox="1">
            <a:spLocks noChangeArrowheads="1"/>
          </p:cNvSpPr>
          <p:nvPr/>
        </p:nvSpPr>
        <p:spPr bwMode="auto">
          <a:xfrm rot="16200000">
            <a:off x="623186" y="4929284"/>
            <a:ext cx="815792" cy="245870"/>
          </a:xfrm>
          <a:prstGeom prst="rect">
            <a:avLst/>
          </a:prstGeom>
          <a:noFill/>
          <a:ln w="9525">
            <a:noFill/>
            <a:miter lim="800000"/>
            <a:headEnd/>
            <a:tailEnd/>
          </a:ln>
          <a:effectLst/>
        </p:spPr>
        <p:txBody>
          <a:bodyPr wrap="none" lIns="91420" tIns="45711" rIns="91420" bIns="45711">
            <a:spAutoFit/>
          </a:bodyPr>
          <a:lstStyle/>
          <a:p>
            <a:pPr>
              <a:defRPr/>
            </a:pPr>
            <a:r>
              <a:rPr lang="en-US" sz="1000">
                <a:solidFill>
                  <a:srgbClr val="000000"/>
                </a:solidFill>
              </a:rPr>
              <a:t>counts arb.</a:t>
            </a:r>
          </a:p>
        </p:txBody>
      </p:sp>
      <p:sp>
        <p:nvSpPr>
          <p:cNvPr id="87079" name="Rectangle 39"/>
          <p:cNvSpPr>
            <a:spLocks noChangeArrowheads="1"/>
          </p:cNvSpPr>
          <p:nvPr/>
        </p:nvSpPr>
        <p:spPr bwMode="auto">
          <a:xfrm>
            <a:off x="4800600" y="4343400"/>
            <a:ext cx="1524000" cy="228600"/>
          </a:xfrm>
          <a:prstGeom prst="rect">
            <a:avLst/>
          </a:prstGeom>
          <a:solidFill>
            <a:schemeClr val="bg1"/>
          </a:solidFill>
          <a:ln w="9525">
            <a:noFill/>
            <a:miter lim="800000"/>
            <a:headEnd/>
            <a:tailEnd/>
          </a:ln>
          <a:effectLst/>
        </p:spPr>
        <p:txBody>
          <a:bodyPr wrap="none" lIns="91420" tIns="45711" rIns="91420" bIns="45711" anchor="ctr"/>
          <a:lstStyle/>
          <a:p>
            <a:pPr>
              <a:defRPr/>
            </a:pPr>
            <a:endParaRPr lang="en-US">
              <a:solidFill>
                <a:srgbClr val="C0C0C0"/>
              </a:solidFill>
            </a:endParaRPr>
          </a:p>
        </p:txBody>
      </p:sp>
      <p:sp>
        <p:nvSpPr>
          <p:cNvPr id="87068" name="Line 28"/>
          <p:cNvSpPr>
            <a:spLocks noChangeShapeType="1"/>
          </p:cNvSpPr>
          <p:nvPr/>
        </p:nvSpPr>
        <p:spPr bwMode="auto">
          <a:xfrm rot="-5400000">
            <a:off x="6628606" y="2286796"/>
            <a:ext cx="1588" cy="1219200"/>
          </a:xfrm>
          <a:prstGeom prst="line">
            <a:avLst/>
          </a:prstGeom>
          <a:noFill/>
          <a:ln w="38100">
            <a:solidFill>
              <a:srgbClr val="0000FF"/>
            </a:solidFill>
            <a:round/>
            <a:headEnd/>
            <a:tailEnd type="triangle" w="med" len="med"/>
          </a:ln>
        </p:spPr>
        <p:txBody>
          <a:bodyPr wrap="none" lIns="91420" tIns="45711" rIns="91420" bIns="45711" anchor="ctr"/>
          <a:lstStyle/>
          <a:p>
            <a:pPr>
              <a:defRPr/>
            </a:pPr>
            <a:endParaRPr lang="en-US">
              <a:solidFill>
                <a:srgbClr val="C0C0C0"/>
              </a:solidFill>
            </a:endParaRPr>
          </a:p>
        </p:txBody>
      </p:sp>
    </p:spTree>
    <p:extLst>
      <p:ext uri="{BB962C8B-B14F-4D97-AF65-F5344CB8AC3E}">
        <p14:creationId xmlns:p14="http://schemas.microsoft.com/office/powerpoint/2010/main" val="60262298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mph" presetSubtype="0" fill="hold" nodeType="withEffect">
                                  <p:stCondLst>
                                    <p:cond delay="0"/>
                                  </p:stCondLst>
                                  <p:childTnLst>
                                    <p:animRot by="43200000">
                                      <p:cBhvr>
                                        <p:cTn id="6" dur="5000" fill="hold"/>
                                        <p:tgtEl>
                                          <p:spTgt spid="87068"/>
                                        </p:tgtEl>
                                        <p:attrNameLst>
                                          <p:attrName>r</p:attrName>
                                        </p:attrNameLst>
                                      </p:cBhvr>
                                    </p:animRot>
                                  </p:childTnLst>
                                </p:cTn>
                              </p:par>
                              <p:par>
                                <p:cTn id="7" presetID="23" presetClass="exit" presetSubtype="32" fill="hold" nodeType="withEffect">
                                  <p:stCondLst>
                                    <p:cond delay="0"/>
                                  </p:stCondLst>
                                  <p:childTnLst>
                                    <p:anim calcmode="lin" valueType="num">
                                      <p:cBhvr>
                                        <p:cTn id="8" dur="5000"/>
                                        <p:tgtEl>
                                          <p:spTgt spid="87068"/>
                                        </p:tgtEl>
                                        <p:attrNameLst>
                                          <p:attrName>ppt_w</p:attrName>
                                        </p:attrNameLst>
                                      </p:cBhvr>
                                      <p:tavLst>
                                        <p:tav tm="0">
                                          <p:val>
                                            <p:strVal val="ppt_w"/>
                                          </p:val>
                                        </p:tav>
                                        <p:tav tm="100000">
                                          <p:val>
                                            <p:fltVal val="0"/>
                                          </p:val>
                                        </p:tav>
                                      </p:tavLst>
                                    </p:anim>
                                    <p:anim calcmode="lin" valueType="num">
                                      <p:cBhvr>
                                        <p:cTn id="9" dur="5000"/>
                                        <p:tgtEl>
                                          <p:spTgt spid="87068"/>
                                        </p:tgtEl>
                                        <p:attrNameLst>
                                          <p:attrName>ppt_h</p:attrName>
                                        </p:attrNameLst>
                                      </p:cBhvr>
                                      <p:tavLst>
                                        <p:tav tm="0">
                                          <p:val>
                                            <p:strVal val="ppt_h"/>
                                          </p:val>
                                        </p:tav>
                                        <p:tav tm="100000">
                                          <p:val>
                                            <p:fltVal val="0"/>
                                          </p:val>
                                        </p:tav>
                                      </p:tavLst>
                                    </p:anim>
                                    <p:set>
                                      <p:cBhvr>
                                        <p:cTn id="10" dur="1" fill="hold">
                                          <p:stCondLst>
                                            <p:cond delay="4999"/>
                                          </p:stCondLst>
                                        </p:cTn>
                                        <p:tgtEl>
                                          <p:spTgt spid="8706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92" name="Text Box 48"/>
          <p:cNvSpPr txBox="1">
            <a:spLocks noChangeArrowheads="1"/>
          </p:cNvSpPr>
          <p:nvPr/>
        </p:nvSpPr>
        <p:spPr bwMode="auto">
          <a:xfrm>
            <a:off x="4495800" y="4038601"/>
            <a:ext cx="4495800" cy="241602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1420" tIns="45711" rIns="91420" bIns="45711">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eaLnBrk="1" hangingPunct="1">
              <a:spcBef>
                <a:spcPct val="50000"/>
              </a:spcBef>
              <a:buFont typeface="Arial" pitchFamily="34" charset="0"/>
              <a:buChar char="•"/>
            </a:pPr>
            <a:r>
              <a:rPr lang="en-US" sz="1600">
                <a:solidFill>
                  <a:srgbClr val="FF0000"/>
                </a:solidFill>
                <a:effectLst/>
              </a:rPr>
              <a:t> </a:t>
            </a:r>
            <a:r>
              <a:rPr lang="en-US">
                <a:solidFill>
                  <a:srgbClr val="FF0000"/>
                </a:solidFill>
                <a:effectLst/>
              </a:rPr>
              <a:t>Highest energy positron when neutrinos are parallel.</a:t>
            </a:r>
          </a:p>
          <a:p>
            <a:pPr algn="l" eaLnBrk="1" hangingPunct="1">
              <a:spcBef>
                <a:spcPct val="50000"/>
              </a:spcBef>
              <a:buFont typeface="Arial" pitchFamily="34" charset="0"/>
              <a:buChar char="•"/>
            </a:pPr>
            <a:r>
              <a:rPr lang="en-US">
                <a:solidFill>
                  <a:srgbClr val="FF0000"/>
                </a:solidFill>
                <a:effectLst/>
              </a:rPr>
              <a:t> Neutrino helicities cancel angular momentum.</a:t>
            </a:r>
          </a:p>
          <a:p>
            <a:pPr algn="l" eaLnBrk="1" hangingPunct="1">
              <a:spcBef>
                <a:spcPct val="50000"/>
              </a:spcBef>
              <a:buFont typeface="Arial" pitchFamily="34" charset="0"/>
              <a:buChar char="•"/>
            </a:pPr>
            <a:r>
              <a:rPr lang="en-US">
                <a:solidFill>
                  <a:srgbClr val="FF0000"/>
                </a:solidFill>
                <a:effectLst/>
              </a:rPr>
              <a:t> Positron spin must be in the same direction as muon spin.</a:t>
            </a:r>
          </a:p>
          <a:p>
            <a:pPr algn="l" eaLnBrk="1" hangingPunct="1">
              <a:spcBef>
                <a:spcPct val="50000"/>
              </a:spcBef>
              <a:buFont typeface="Arial" pitchFamily="34" charset="0"/>
              <a:buChar char="•"/>
            </a:pPr>
            <a:r>
              <a:rPr lang="en-US">
                <a:solidFill>
                  <a:srgbClr val="FF0000"/>
                </a:solidFill>
                <a:effectLst/>
              </a:rPr>
              <a:t> Chiral limit dictates right handed positrons.</a:t>
            </a:r>
          </a:p>
          <a:p>
            <a:pPr algn="l" eaLnBrk="1" hangingPunct="1">
              <a:spcBef>
                <a:spcPct val="50000"/>
              </a:spcBef>
              <a:buFont typeface="Arial" pitchFamily="34" charset="0"/>
              <a:buChar char="•"/>
            </a:pPr>
            <a:r>
              <a:rPr lang="en-US">
                <a:solidFill>
                  <a:srgbClr val="FF0000"/>
                </a:solidFill>
                <a:effectLst/>
              </a:rPr>
              <a:t> Most probable positron direction is same as muon spin</a:t>
            </a:r>
          </a:p>
        </p:txBody>
      </p:sp>
      <p:sp>
        <p:nvSpPr>
          <p:cNvPr id="82993" name="Text Box 49"/>
          <p:cNvSpPr txBox="1">
            <a:spLocks noChangeArrowheads="1"/>
          </p:cNvSpPr>
          <p:nvPr/>
        </p:nvSpPr>
        <p:spPr bwMode="auto">
          <a:xfrm>
            <a:off x="4495800" y="3968750"/>
            <a:ext cx="4495800" cy="264686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91420" tIns="45711" rIns="91420" bIns="45711">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eaLnBrk="1" hangingPunct="1">
              <a:spcBef>
                <a:spcPct val="50000"/>
              </a:spcBef>
              <a:buFont typeface="Arial" pitchFamily="34" charset="0"/>
              <a:buChar char="•"/>
            </a:pPr>
            <a:r>
              <a:rPr lang="en-US" sz="1600">
                <a:solidFill>
                  <a:srgbClr val="FF0000"/>
                </a:solidFill>
                <a:effectLst/>
              </a:rPr>
              <a:t> </a:t>
            </a:r>
            <a:r>
              <a:rPr lang="en-US">
                <a:solidFill>
                  <a:srgbClr val="0000FF"/>
                </a:solidFill>
                <a:effectLst/>
              </a:rPr>
              <a:t>Lowest energy positron when neutrinos are anti-parallel.</a:t>
            </a:r>
          </a:p>
          <a:p>
            <a:pPr algn="l" eaLnBrk="1" hangingPunct="1">
              <a:spcBef>
                <a:spcPct val="50000"/>
              </a:spcBef>
              <a:buFont typeface="Arial" pitchFamily="34" charset="0"/>
              <a:buChar char="•"/>
            </a:pPr>
            <a:r>
              <a:rPr lang="en-US">
                <a:solidFill>
                  <a:srgbClr val="0000FF"/>
                </a:solidFill>
                <a:effectLst/>
              </a:rPr>
              <a:t> Neutrino helicities add so that they have angular momentum of 2.</a:t>
            </a:r>
          </a:p>
          <a:p>
            <a:pPr algn="l" eaLnBrk="1" hangingPunct="1">
              <a:spcBef>
                <a:spcPct val="50000"/>
              </a:spcBef>
              <a:buFont typeface="Arial" pitchFamily="34" charset="0"/>
              <a:buChar char="•"/>
            </a:pPr>
            <a:r>
              <a:rPr lang="en-US">
                <a:solidFill>
                  <a:srgbClr val="0000FF"/>
                </a:solidFill>
                <a:effectLst/>
              </a:rPr>
              <a:t> Positron spin must compensate to bring total to 1.</a:t>
            </a:r>
          </a:p>
          <a:p>
            <a:pPr algn="l" eaLnBrk="1" hangingPunct="1">
              <a:spcBef>
                <a:spcPct val="50000"/>
              </a:spcBef>
              <a:buFont typeface="Arial" pitchFamily="34" charset="0"/>
              <a:buChar char="•"/>
            </a:pPr>
            <a:r>
              <a:rPr lang="en-US">
                <a:solidFill>
                  <a:srgbClr val="0000FF"/>
                </a:solidFill>
                <a:effectLst/>
              </a:rPr>
              <a:t> Chiral suppression (not well justified at this energy) makes positron most likely right handed.</a:t>
            </a:r>
          </a:p>
          <a:p>
            <a:pPr algn="l" eaLnBrk="1" hangingPunct="1">
              <a:spcBef>
                <a:spcPct val="50000"/>
              </a:spcBef>
              <a:buFont typeface="Arial" pitchFamily="34" charset="0"/>
              <a:buChar char="•"/>
            </a:pPr>
            <a:r>
              <a:rPr lang="en-US">
                <a:solidFill>
                  <a:srgbClr val="0000FF"/>
                </a:solidFill>
                <a:effectLst/>
              </a:rPr>
              <a:t> Most probable positron direction is opposite muon spin</a:t>
            </a:r>
          </a:p>
        </p:txBody>
      </p:sp>
      <p:grpSp>
        <p:nvGrpSpPr>
          <p:cNvPr id="2" name="Group 47"/>
          <p:cNvGrpSpPr>
            <a:grpSpLocks/>
          </p:cNvGrpSpPr>
          <p:nvPr/>
        </p:nvGrpSpPr>
        <p:grpSpPr bwMode="auto">
          <a:xfrm>
            <a:off x="4724400" y="2819401"/>
            <a:ext cx="4057650" cy="3838575"/>
            <a:chOff x="2976" y="1776"/>
            <a:chExt cx="2556" cy="2418"/>
          </a:xfrm>
        </p:grpSpPr>
        <p:pic>
          <p:nvPicPr>
            <p:cNvPr id="244759" name="Picture 43" descr="AngularDistributionTalk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6" y="1776"/>
              <a:ext cx="2556" cy="24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4760" name="Text Box 45"/>
            <p:cNvSpPr txBox="1">
              <a:spLocks noChangeArrowheads="1"/>
            </p:cNvSpPr>
            <p:nvPr/>
          </p:nvSpPr>
          <p:spPr bwMode="auto">
            <a:xfrm>
              <a:off x="5232" y="3600"/>
              <a:ext cx="25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eaLnBrk="1" hangingPunct="1"/>
              <a:r>
                <a:rPr lang="en-US" sz="1800">
                  <a:solidFill>
                    <a:srgbClr val="000000"/>
                  </a:solidFill>
                  <a:effectLst/>
                </a:rPr>
                <a:t>e</a:t>
              </a:r>
              <a:r>
                <a:rPr lang="en-US" sz="1800" baseline="30000">
                  <a:solidFill>
                    <a:srgbClr val="000000"/>
                  </a:solidFill>
                  <a:effectLst/>
                </a:rPr>
                <a:t>+</a:t>
              </a:r>
            </a:p>
          </p:txBody>
        </p:sp>
        <p:sp>
          <p:nvSpPr>
            <p:cNvPr id="244761" name="Text Box 46"/>
            <p:cNvSpPr txBox="1">
              <a:spLocks noChangeArrowheads="1"/>
            </p:cNvSpPr>
            <p:nvPr/>
          </p:nvSpPr>
          <p:spPr bwMode="auto">
            <a:xfrm>
              <a:off x="4416" y="3070"/>
              <a:ext cx="19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eaLnBrk="1" hangingPunct="1"/>
              <a:r>
                <a:rPr lang="en-US" sz="1800">
                  <a:solidFill>
                    <a:srgbClr val="000000"/>
                  </a:solidFill>
                  <a:effectLst/>
                  <a:latin typeface="Symbol" pitchFamily="18" charset="2"/>
                </a:rPr>
                <a:t>q</a:t>
              </a:r>
              <a:endParaRPr lang="en-US" sz="1800" baseline="30000">
                <a:solidFill>
                  <a:srgbClr val="000000"/>
                </a:solidFill>
                <a:effectLst/>
                <a:latin typeface="Symbol" pitchFamily="18" charset="2"/>
              </a:endParaRPr>
            </a:p>
          </p:txBody>
        </p:sp>
      </p:grpSp>
      <p:pic>
        <p:nvPicPr>
          <p:cNvPr id="244741" name="Picture 5" descr="RateVsEnerg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3225800"/>
            <a:ext cx="4570413" cy="310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4742" name="Text Box 4"/>
          <p:cNvSpPr txBox="1">
            <a:spLocks noChangeArrowheads="1"/>
          </p:cNvSpPr>
          <p:nvPr/>
        </p:nvSpPr>
        <p:spPr bwMode="auto">
          <a:xfrm>
            <a:off x="0" y="0"/>
            <a:ext cx="9144000" cy="1558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0" tIns="45711" rIns="91420" bIns="45711">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eaLnBrk="1" hangingPunct="1"/>
            <a:r>
              <a:rPr lang="en-US" sz="3200">
                <a:solidFill>
                  <a:srgbClr val="000000"/>
                </a:solidFill>
                <a:effectLst/>
              </a:rPr>
              <a:t>The decay positron energy and angular distributions are not uniform, resulting in position dependant measurement rates.</a:t>
            </a:r>
          </a:p>
        </p:txBody>
      </p:sp>
      <p:graphicFrame>
        <p:nvGraphicFramePr>
          <p:cNvPr id="244743" name="Object 20"/>
          <p:cNvGraphicFramePr>
            <a:graphicFrameLocks noChangeAspect="1"/>
          </p:cNvGraphicFramePr>
          <p:nvPr/>
        </p:nvGraphicFramePr>
        <p:xfrm>
          <a:off x="3200401" y="5487990"/>
          <a:ext cx="838200" cy="441325"/>
        </p:xfrm>
        <a:graphic>
          <a:graphicData uri="http://schemas.openxmlformats.org/presentationml/2006/ole">
            <mc:AlternateContent xmlns:mc="http://schemas.openxmlformats.org/markup-compatibility/2006">
              <mc:Choice xmlns:v="urn:schemas-microsoft-com:vml" Requires="v">
                <p:oleObj spid="_x0000_s252938" name="Equation" r:id="rId5" imgW="723586" imgH="380835" progId="Equation.3">
                  <p:embed/>
                </p:oleObj>
              </mc:Choice>
              <mc:Fallback>
                <p:oleObj name="Equation" r:id="rId5" imgW="723586" imgH="380835"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00401" y="5487990"/>
                        <a:ext cx="838200" cy="44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4744" name="Text Box 24"/>
          <p:cNvSpPr txBox="1">
            <a:spLocks noChangeArrowheads="1"/>
          </p:cNvSpPr>
          <p:nvPr/>
        </p:nvSpPr>
        <p:spPr bwMode="auto">
          <a:xfrm>
            <a:off x="3276601" y="2820989"/>
            <a:ext cx="1447800"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0" tIns="45711" rIns="91420" bIns="45711">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eaLnBrk="1" hangingPunct="1"/>
            <a:r>
              <a:rPr lang="en-US" sz="1200">
                <a:solidFill>
                  <a:srgbClr val="FF0000"/>
                </a:solidFill>
                <a:effectLst/>
              </a:rPr>
              <a:t>E</a:t>
            </a:r>
            <a:r>
              <a:rPr lang="en-US" sz="1200" baseline="-25000">
                <a:solidFill>
                  <a:srgbClr val="FF0000"/>
                </a:solidFill>
                <a:effectLst/>
              </a:rPr>
              <a:t>e</a:t>
            </a:r>
            <a:r>
              <a:rPr lang="en-US" sz="1200">
                <a:solidFill>
                  <a:srgbClr val="FF0000"/>
                </a:solidFill>
                <a:effectLst/>
              </a:rPr>
              <a:t> = E</a:t>
            </a:r>
            <a:r>
              <a:rPr lang="en-US" sz="1200" baseline="-25000">
                <a:solidFill>
                  <a:srgbClr val="FF0000"/>
                </a:solidFill>
                <a:effectLst/>
              </a:rPr>
              <a:t>max</a:t>
            </a:r>
            <a:r>
              <a:rPr lang="en-US" sz="1200">
                <a:solidFill>
                  <a:srgbClr val="FF0000"/>
                </a:solidFill>
                <a:effectLst/>
              </a:rPr>
              <a:t> </a:t>
            </a:r>
            <a:br>
              <a:rPr lang="en-US" sz="1200">
                <a:solidFill>
                  <a:srgbClr val="FF0000"/>
                </a:solidFill>
                <a:effectLst/>
              </a:rPr>
            </a:br>
            <a:r>
              <a:rPr lang="en-US" sz="1200">
                <a:solidFill>
                  <a:srgbClr val="FF0000"/>
                </a:solidFill>
                <a:effectLst/>
              </a:rPr>
              <a:t>     = 52.83 MeV</a:t>
            </a:r>
          </a:p>
        </p:txBody>
      </p:sp>
      <p:sp>
        <p:nvSpPr>
          <p:cNvPr id="213001" name="Line 25"/>
          <p:cNvSpPr>
            <a:spLocks noChangeShapeType="1"/>
          </p:cNvSpPr>
          <p:nvPr/>
        </p:nvSpPr>
        <p:spPr bwMode="auto">
          <a:xfrm>
            <a:off x="4114800" y="3201988"/>
            <a:ext cx="0" cy="3810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lIns="91420" tIns="45711" rIns="91420" bIns="45711"/>
          <a:lstStyle/>
          <a:p>
            <a:pPr>
              <a:defRPr/>
            </a:pPr>
            <a:endParaRPr lang="en-US">
              <a:solidFill>
                <a:srgbClr val="99CC00"/>
              </a:solidFill>
            </a:endParaRPr>
          </a:p>
        </p:txBody>
      </p:sp>
      <p:sp>
        <p:nvSpPr>
          <p:cNvPr id="244746" name="Text Box 26"/>
          <p:cNvSpPr txBox="1">
            <a:spLocks noChangeArrowheads="1"/>
          </p:cNvSpPr>
          <p:nvPr/>
        </p:nvSpPr>
        <p:spPr bwMode="auto">
          <a:xfrm>
            <a:off x="838200" y="3124202"/>
            <a:ext cx="3002616" cy="371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0" tIns="45711" rIns="91420" bIns="45711">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eaLnBrk="1" hangingPunct="1"/>
            <a:r>
              <a:rPr lang="en-US" sz="1800">
                <a:solidFill>
                  <a:srgbClr val="000000"/>
                </a:solidFill>
                <a:effectLst/>
              </a:rPr>
              <a:t>Positron energy distribution</a:t>
            </a:r>
          </a:p>
        </p:txBody>
      </p:sp>
      <p:sp>
        <p:nvSpPr>
          <p:cNvPr id="82971" name="Line 27"/>
          <p:cNvSpPr>
            <a:spLocks noChangeShapeType="1"/>
          </p:cNvSpPr>
          <p:nvPr/>
        </p:nvSpPr>
        <p:spPr bwMode="auto">
          <a:xfrm>
            <a:off x="2286000" y="4649788"/>
            <a:ext cx="0" cy="381000"/>
          </a:xfrm>
          <a:prstGeom prst="line">
            <a:avLst/>
          </a:prstGeom>
          <a:noFill/>
          <a:ln w="38100">
            <a:solidFill>
              <a:srgbClr val="008000"/>
            </a:solidFill>
            <a:round/>
            <a:headEnd/>
            <a:tailEnd/>
          </a:ln>
          <a:extLst>
            <a:ext uri="{909E8E84-426E-40DD-AFC4-6F175D3DCCD1}">
              <a14:hiddenFill xmlns:a14="http://schemas.microsoft.com/office/drawing/2010/main">
                <a:noFill/>
              </a14:hiddenFill>
            </a:ext>
          </a:extLst>
        </p:spPr>
        <p:txBody>
          <a:bodyPr lIns="91420" tIns="45711" rIns="91420" bIns="45711"/>
          <a:lstStyle/>
          <a:p>
            <a:pPr>
              <a:defRPr/>
            </a:pPr>
            <a:endParaRPr lang="en-US">
              <a:solidFill>
                <a:srgbClr val="99CC00"/>
              </a:solidFill>
            </a:endParaRPr>
          </a:p>
        </p:txBody>
      </p:sp>
      <p:sp>
        <p:nvSpPr>
          <p:cNvPr id="82972" name="Text Box 28"/>
          <p:cNvSpPr txBox="1">
            <a:spLocks noChangeArrowheads="1"/>
          </p:cNvSpPr>
          <p:nvPr/>
        </p:nvSpPr>
        <p:spPr bwMode="auto">
          <a:xfrm>
            <a:off x="1981200" y="5030790"/>
            <a:ext cx="1447800" cy="276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0" tIns="45711" rIns="91420" bIns="45711">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eaLnBrk="1" hangingPunct="1"/>
            <a:r>
              <a:rPr lang="en-US" sz="1200">
                <a:solidFill>
                  <a:srgbClr val="008000"/>
                </a:solidFill>
                <a:effectLst/>
              </a:rPr>
              <a:t>E</a:t>
            </a:r>
            <a:r>
              <a:rPr lang="en-US" sz="1200" baseline="-25000">
                <a:solidFill>
                  <a:srgbClr val="008000"/>
                </a:solidFill>
                <a:effectLst/>
              </a:rPr>
              <a:t>e</a:t>
            </a:r>
            <a:r>
              <a:rPr lang="en-US" sz="1200">
                <a:solidFill>
                  <a:srgbClr val="008000"/>
                </a:solidFill>
                <a:effectLst/>
              </a:rPr>
              <a:t> = 26.4 MeV</a:t>
            </a:r>
          </a:p>
        </p:txBody>
      </p:sp>
      <p:sp>
        <p:nvSpPr>
          <p:cNvPr id="82973" name="Line 29"/>
          <p:cNvSpPr>
            <a:spLocks noChangeShapeType="1"/>
          </p:cNvSpPr>
          <p:nvPr/>
        </p:nvSpPr>
        <p:spPr bwMode="auto">
          <a:xfrm>
            <a:off x="1371600" y="5411788"/>
            <a:ext cx="0" cy="38100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lIns="91420" tIns="45711" rIns="91420" bIns="45711"/>
          <a:lstStyle/>
          <a:p>
            <a:pPr>
              <a:defRPr/>
            </a:pPr>
            <a:endParaRPr lang="en-US">
              <a:solidFill>
                <a:srgbClr val="99CC00"/>
              </a:solidFill>
            </a:endParaRPr>
          </a:p>
        </p:txBody>
      </p:sp>
      <p:sp>
        <p:nvSpPr>
          <p:cNvPr id="82974" name="Text Box 30"/>
          <p:cNvSpPr txBox="1">
            <a:spLocks noChangeArrowheads="1"/>
          </p:cNvSpPr>
          <p:nvPr/>
        </p:nvSpPr>
        <p:spPr bwMode="auto">
          <a:xfrm>
            <a:off x="685801" y="5183190"/>
            <a:ext cx="1447800" cy="276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0" tIns="45711" rIns="91420" bIns="45711">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eaLnBrk="1" hangingPunct="1"/>
            <a:r>
              <a:rPr lang="en-US" sz="1200">
                <a:solidFill>
                  <a:srgbClr val="0000FF"/>
                </a:solidFill>
                <a:effectLst/>
              </a:rPr>
              <a:t>E</a:t>
            </a:r>
            <a:r>
              <a:rPr lang="en-US" sz="1200" baseline="-25000">
                <a:solidFill>
                  <a:srgbClr val="0000FF"/>
                </a:solidFill>
                <a:effectLst/>
              </a:rPr>
              <a:t>e</a:t>
            </a:r>
            <a:r>
              <a:rPr lang="en-US" sz="1200">
                <a:solidFill>
                  <a:srgbClr val="0000FF"/>
                </a:solidFill>
                <a:effectLst/>
              </a:rPr>
              <a:t> = 13.2 MeV</a:t>
            </a:r>
          </a:p>
        </p:txBody>
      </p:sp>
      <p:sp>
        <p:nvSpPr>
          <p:cNvPr id="213007" name="Line 34"/>
          <p:cNvSpPr>
            <a:spLocks noChangeShapeType="1"/>
          </p:cNvSpPr>
          <p:nvPr/>
        </p:nvSpPr>
        <p:spPr bwMode="auto">
          <a:xfrm flipV="1">
            <a:off x="914400" y="5892802"/>
            <a:ext cx="0" cy="533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lIns="91420" tIns="45711" rIns="91420" bIns="45711"/>
          <a:lstStyle/>
          <a:p>
            <a:pPr>
              <a:defRPr/>
            </a:pPr>
            <a:endParaRPr lang="en-US">
              <a:solidFill>
                <a:srgbClr val="99CC00"/>
              </a:solidFill>
            </a:endParaRPr>
          </a:p>
        </p:txBody>
      </p:sp>
      <p:sp>
        <p:nvSpPr>
          <p:cNvPr id="244752" name="Text Box 35"/>
          <p:cNvSpPr txBox="1">
            <a:spLocks noChangeArrowheads="1"/>
          </p:cNvSpPr>
          <p:nvPr/>
        </p:nvSpPr>
        <p:spPr bwMode="auto">
          <a:xfrm>
            <a:off x="457200" y="6426200"/>
            <a:ext cx="914400" cy="461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0" tIns="45711" rIns="91420" bIns="45711">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eaLnBrk="1" hangingPunct="1"/>
            <a:r>
              <a:rPr lang="en-US" sz="1200">
                <a:solidFill>
                  <a:srgbClr val="000000"/>
                </a:solidFill>
                <a:effectLst/>
              </a:rPr>
              <a:t>Detection</a:t>
            </a:r>
            <a:br>
              <a:rPr lang="en-US" sz="1200">
                <a:solidFill>
                  <a:srgbClr val="000000"/>
                </a:solidFill>
                <a:effectLst/>
              </a:rPr>
            </a:br>
            <a:r>
              <a:rPr lang="en-US" sz="1200">
                <a:solidFill>
                  <a:srgbClr val="000000"/>
                </a:solidFill>
                <a:effectLst/>
              </a:rPr>
              <a:t>threshold</a:t>
            </a:r>
          </a:p>
        </p:txBody>
      </p:sp>
      <p:grpSp>
        <p:nvGrpSpPr>
          <p:cNvPr id="3" name="Group 37"/>
          <p:cNvGrpSpPr>
            <a:grpSpLocks/>
          </p:cNvGrpSpPr>
          <p:nvPr/>
        </p:nvGrpSpPr>
        <p:grpSpPr bwMode="auto">
          <a:xfrm>
            <a:off x="4648200" y="1447800"/>
            <a:ext cx="4267200" cy="2668588"/>
            <a:chOff x="2928" y="912"/>
            <a:chExt cx="2688" cy="1681"/>
          </a:xfrm>
        </p:grpSpPr>
        <p:pic>
          <p:nvPicPr>
            <p:cNvPr id="244757" name="Picture 32" descr="muDecayHighest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8" y="912"/>
              <a:ext cx="2688" cy="16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4758" name="Text Box 36"/>
            <p:cNvSpPr txBox="1">
              <a:spLocks noChangeArrowheads="1"/>
            </p:cNvSpPr>
            <p:nvPr/>
          </p:nvSpPr>
          <p:spPr bwMode="auto">
            <a:xfrm>
              <a:off x="3792" y="1056"/>
              <a:ext cx="163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eaLnBrk="1" hangingPunct="1"/>
              <a:r>
                <a:rPr lang="en-US" sz="1600">
                  <a:solidFill>
                    <a:srgbClr val="FF0000"/>
                  </a:solidFill>
                  <a:effectLst/>
                </a:rPr>
                <a:t>Highest Energy Positrons</a:t>
              </a:r>
            </a:p>
          </p:txBody>
        </p:sp>
      </p:grpSp>
      <p:grpSp>
        <p:nvGrpSpPr>
          <p:cNvPr id="4" name="Group 42"/>
          <p:cNvGrpSpPr>
            <a:grpSpLocks/>
          </p:cNvGrpSpPr>
          <p:nvPr/>
        </p:nvGrpSpPr>
        <p:grpSpPr bwMode="auto">
          <a:xfrm>
            <a:off x="4648200" y="1371602"/>
            <a:ext cx="4267200" cy="2670175"/>
            <a:chOff x="2928" y="2638"/>
            <a:chExt cx="2688" cy="1682"/>
          </a:xfrm>
        </p:grpSpPr>
        <p:pic>
          <p:nvPicPr>
            <p:cNvPr id="244755" name="Picture 33" descr="MuDecayLowest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28" y="2638"/>
              <a:ext cx="2688" cy="1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4756" name="Text Box 41"/>
            <p:cNvSpPr txBox="1">
              <a:spLocks noChangeArrowheads="1"/>
            </p:cNvSpPr>
            <p:nvPr/>
          </p:nvSpPr>
          <p:spPr bwMode="auto">
            <a:xfrm>
              <a:off x="3792" y="2832"/>
              <a:ext cx="153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eaLnBrk="1" hangingPunct="1"/>
              <a:r>
                <a:rPr lang="en-US" sz="1600">
                  <a:solidFill>
                    <a:srgbClr val="0000FF"/>
                  </a:solidFill>
                  <a:effectLst/>
                </a:rPr>
                <a:t>Lowest Energy Positrons</a:t>
              </a:r>
            </a:p>
          </p:txBody>
        </p:sp>
      </p:grpSp>
    </p:spTree>
    <p:extLst>
      <p:ext uri="{BB962C8B-B14F-4D97-AF65-F5344CB8AC3E}">
        <p14:creationId xmlns:p14="http://schemas.microsoft.com/office/powerpoint/2010/main" val="344163851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1000" fill="hold"/>
                                        <p:tgtEl>
                                          <p:spTgt spid="3"/>
                                        </p:tgtEl>
                                      </p:cBhvr>
                                      <p:by x="50000" y="50000"/>
                                    </p:animScale>
                                  </p:childTnLst>
                                </p:cTn>
                              </p:par>
                              <p:par>
                                <p:cTn id="7" presetID="0" presetClass="path" presetSubtype="0" accel="50000" decel="50000" fill="hold" nodeType="withEffect">
                                  <p:stCondLst>
                                    <p:cond delay="0"/>
                                  </p:stCondLst>
                                  <p:childTnLst>
                                    <p:animMotion origin="layout" path="M 3.33333E-6 4.44444E-6 L -0.525 -0.09445 " pathEditMode="relative" rAng="0" ptsTypes="AA">
                                      <p:cBhvr>
                                        <p:cTn id="8" dur="1000" fill="hold"/>
                                        <p:tgtEl>
                                          <p:spTgt spid="3"/>
                                        </p:tgtEl>
                                        <p:attrNameLst>
                                          <p:attrName>ppt_x</p:attrName>
                                          <p:attrName>ppt_y</p:attrName>
                                        </p:attrNameLst>
                                      </p:cBhvr>
                                      <p:rCtr x="-26200" y="-4700"/>
                                    </p:animMotion>
                                  </p:childTnLst>
                                </p:cTn>
                              </p:par>
                              <p:par>
                                <p:cTn id="9" presetID="1" presetClass="exit" presetSubtype="0" fill="hold" grpId="0" nodeType="withEffect">
                                  <p:stCondLst>
                                    <p:cond delay="0"/>
                                  </p:stCondLst>
                                  <p:childTnLst>
                                    <p:set>
                                      <p:cBhvr>
                                        <p:cTn id="10" dur="1" fill="hold">
                                          <p:stCondLst>
                                            <p:cond delay="0"/>
                                          </p:stCondLst>
                                        </p:cTn>
                                        <p:tgtEl>
                                          <p:spTgt spid="82992"/>
                                        </p:tgtEl>
                                        <p:attrNameLst>
                                          <p:attrName>style.visibility</p:attrName>
                                        </p:attrNameLst>
                                      </p:cBhvr>
                                      <p:to>
                                        <p:strVal val="hidden"/>
                                      </p:to>
                                    </p:set>
                                  </p:childTnLst>
                                </p:cTn>
                              </p:par>
                            </p:childTnLst>
                          </p:cTn>
                        </p:par>
                        <p:par>
                          <p:cTn id="11" fill="hold" nodeType="afterGroup">
                            <p:stCondLst>
                              <p:cond delay="1000"/>
                            </p:stCondLst>
                            <p:childTnLst>
                              <p:par>
                                <p:cTn id="12" presetID="1"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82973"/>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82974"/>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82993"/>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6" presetClass="emph" presetSubtype="0" fill="hold" nodeType="clickEffect">
                                  <p:stCondLst>
                                    <p:cond delay="0"/>
                                  </p:stCondLst>
                                  <p:childTnLst>
                                    <p:animScale>
                                      <p:cBhvr>
                                        <p:cTn id="23" dur="1000" fill="hold"/>
                                        <p:tgtEl>
                                          <p:spTgt spid="4"/>
                                        </p:tgtEl>
                                      </p:cBhvr>
                                      <p:by x="50000" y="50000"/>
                                    </p:animScale>
                                  </p:childTnLst>
                                </p:cTn>
                              </p:par>
                              <p:par>
                                <p:cTn id="24" presetID="0" presetClass="path" presetSubtype="0" accel="50000" decel="50000" fill="hold" nodeType="withEffect">
                                  <p:stCondLst>
                                    <p:cond delay="0"/>
                                  </p:stCondLst>
                                  <p:childTnLst>
                                    <p:animMotion origin="layout" path="M 3.33333E-6 4.07407E-6 L -0.19167 -0.08357 " pathEditMode="relative" rAng="0" ptsTypes="AA">
                                      <p:cBhvr>
                                        <p:cTn id="25" dur="1000" fill="hold"/>
                                        <p:tgtEl>
                                          <p:spTgt spid="4"/>
                                        </p:tgtEl>
                                        <p:attrNameLst>
                                          <p:attrName>ppt_x</p:attrName>
                                          <p:attrName>ppt_y</p:attrName>
                                        </p:attrNameLst>
                                      </p:cBhvr>
                                      <p:rCtr x="-9600" y="-4200"/>
                                    </p:animMotion>
                                  </p:childTnLst>
                                </p:cTn>
                              </p:par>
                              <p:par>
                                <p:cTn id="26" presetID="1" presetClass="exit" presetSubtype="0" fill="hold" nodeType="withEffect">
                                  <p:stCondLst>
                                    <p:cond delay="0"/>
                                  </p:stCondLst>
                                  <p:childTnLst>
                                    <p:set>
                                      <p:cBhvr>
                                        <p:cTn id="27" dur="1" fill="hold">
                                          <p:stCondLst>
                                            <p:cond delay="0"/>
                                          </p:stCondLst>
                                        </p:cTn>
                                        <p:tgtEl>
                                          <p:spTgt spid="82993"/>
                                        </p:tgtEl>
                                        <p:attrNameLst>
                                          <p:attrName>style.visibility</p:attrName>
                                        </p:attrNameLst>
                                      </p:cBhvr>
                                      <p:to>
                                        <p:strVal val="hidden"/>
                                      </p:to>
                                    </p:set>
                                  </p:childTnLst>
                                </p:cTn>
                              </p:par>
                            </p:childTnLst>
                          </p:cTn>
                        </p:par>
                        <p:par>
                          <p:cTn id="28" fill="hold" nodeType="afterGroup">
                            <p:stCondLst>
                              <p:cond delay="1000"/>
                            </p:stCondLst>
                            <p:childTnLst>
                              <p:par>
                                <p:cTn id="29" presetID="1" presetClass="entr" presetSubtype="0"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297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29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9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62" name="Picture 18" descr="DPH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078354">
            <a:off x="6467477" y="923925"/>
            <a:ext cx="129540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0" name="Text Box 4"/>
          <p:cNvSpPr txBox="1">
            <a:spLocks noChangeArrowheads="1"/>
          </p:cNvSpPr>
          <p:nvPr/>
        </p:nvSpPr>
        <p:spPr bwMode="auto">
          <a:xfrm>
            <a:off x="0" y="2"/>
            <a:ext cx="9144000" cy="329659"/>
          </a:xfrm>
          <a:prstGeom prst="rect">
            <a:avLst/>
          </a:prstGeom>
          <a:noFill/>
          <a:ln w="9525">
            <a:noFill/>
            <a:miter lim="800000"/>
            <a:headEnd/>
            <a:tailEnd/>
          </a:ln>
          <a:effectLst/>
        </p:spPr>
        <p:txBody>
          <a:bodyPr lIns="91420" tIns="45711" rIns="91420" bIns="45711">
            <a:spAutoFit/>
          </a:bodyPr>
          <a:lstStyle/>
          <a:p>
            <a:pPr>
              <a:spcBef>
                <a:spcPct val="50000"/>
              </a:spcBef>
              <a:defRPr/>
            </a:pPr>
            <a:endParaRPr lang="en-US">
              <a:solidFill>
                <a:srgbClr val="99CC00"/>
              </a:solidFill>
            </a:endParaRPr>
          </a:p>
        </p:txBody>
      </p:sp>
      <p:sp>
        <p:nvSpPr>
          <p:cNvPr id="86021" name="Text Box 5"/>
          <p:cNvSpPr txBox="1">
            <a:spLocks noChangeArrowheads="1"/>
          </p:cNvSpPr>
          <p:nvPr/>
        </p:nvSpPr>
        <p:spPr bwMode="auto">
          <a:xfrm>
            <a:off x="0" y="0"/>
            <a:ext cx="9144000" cy="1069564"/>
          </a:xfrm>
          <a:prstGeom prst="rect">
            <a:avLst/>
          </a:prstGeom>
          <a:noFill/>
          <a:ln w="9525">
            <a:noFill/>
            <a:miter lim="800000"/>
            <a:headEnd/>
            <a:tailEnd/>
          </a:ln>
          <a:effectLst/>
        </p:spPr>
        <p:txBody>
          <a:bodyPr lIns="91420" tIns="45711" rIns="91420" bIns="45711">
            <a:spAutoFit/>
          </a:bodyPr>
          <a:lstStyle/>
          <a:p>
            <a:pPr>
              <a:spcBef>
                <a:spcPct val="50000"/>
              </a:spcBef>
              <a:defRPr/>
            </a:pPr>
            <a:r>
              <a:rPr lang="en-US" sz="3200">
                <a:solidFill>
                  <a:srgbClr val="000000"/>
                </a:solidFill>
                <a:latin typeface="Symbol" pitchFamily="18" charset="2"/>
              </a:rPr>
              <a:t>m</a:t>
            </a:r>
            <a:r>
              <a:rPr lang="en-US" sz="3200">
                <a:solidFill>
                  <a:srgbClr val="000000"/>
                </a:solidFill>
              </a:rPr>
              <a:t>SR rotation results in an oscillation of the measurement probability for a given detector.</a:t>
            </a:r>
          </a:p>
        </p:txBody>
      </p:sp>
      <p:pic>
        <p:nvPicPr>
          <p:cNvPr id="245765" name="Picture 6" descr="Sim34GaussFiel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 y="3048002"/>
            <a:ext cx="4570413" cy="310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66" name="Picture 7" descr="Sim1GaussFiel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3588" y="3048002"/>
            <a:ext cx="4570412" cy="310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4" name="Text Box 8"/>
          <p:cNvSpPr txBox="1">
            <a:spLocks noChangeArrowheads="1"/>
          </p:cNvSpPr>
          <p:nvPr/>
        </p:nvSpPr>
        <p:spPr bwMode="auto">
          <a:xfrm>
            <a:off x="3107728" y="3352802"/>
            <a:ext cx="972745" cy="329659"/>
          </a:xfrm>
          <a:prstGeom prst="rect">
            <a:avLst/>
          </a:prstGeom>
          <a:noFill/>
          <a:ln w="9525">
            <a:noFill/>
            <a:miter lim="800000"/>
            <a:headEnd/>
            <a:tailEnd/>
          </a:ln>
          <a:effectLst/>
        </p:spPr>
        <p:txBody>
          <a:bodyPr wrap="none" lIns="91420" tIns="45711" rIns="91420" bIns="45711">
            <a:spAutoFit/>
          </a:bodyPr>
          <a:lstStyle/>
          <a:p>
            <a:pPr>
              <a:defRPr/>
            </a:pPr>
            <a:r>
              <a:rPr lang="en-US">
                <a:solidFill>
                  <a:srgbClr val="000000"/>
                </a:solidFill>
              </a:rPr>
              <a:t>B = 34 G</a:t>
            </a:r>
          </a:p>
        </p:txBody>
      </p:sp>
      <p:sp>
        <p:nvSpPr>
          <p:cNvPr id="86025" name="Text Box 9"/>
          <p:cNvSpPr txBox="1">
            <a:spLocks noChangeArrowheads="1"/>
          </p:cNvSpPr>
          <p:nvPr/>
        </p:nvSpPr>
        <p:spPr bwMode="auto">
          <a:xfrm>
            <a:off x="7747681" y="3352802"/>
            <a:ext cx="862237" cy="329659"/>
          </a:xfrm>
          <a:prstGeom prst="rect">
            <a:avLst/>
          </a:prstGeom>
          <a:noFill/>
          <a:ln w="9525">
            <a:noFill/>
            <a:miter lim="800000"/>
            <a:headEnd/>
            <a:tailEnd/>
          </a:ln>
          <a:effectLst/>
        </p:spPr>
        <p:txBody>
          <a:bodyPr wrap="none" lIns="91420" tIns="45711" rIns="91420" bIns="45711">
            <a:spAutoFit/>
          </a:bodyPr>
          <a:lstStyle/>
          <a:p>
            <a:pPr>
              <a:defRPr/>
            </a:pPr>
            <a:r>
              <a:rPr lang="en-US">
                <a:solidFill>
                  <a:srgbClr val="000000"/>
                </a:solidFill>
              </a:rPr>
              <a:t>B = 1 G</a:t>
            </a:r>
          </a:p>
        </p:txBody>
      </p:sp>
      <p:graphicFrame>
        <p:nvGraphicFramePr>
          <p:cNvPr id="245769" name="Object 10"/>
          <p:cNvGraphicFramePr>
            <a:graphicFrameLocks noChangeAspect="1"/>
          </p:cNvGraphicFramePr>
          <p:nvPr/>
        </p:nvGraphicFramePr>
        <p:xfrm>
          <a:off x="609600" y="1066802"/>
          <a:ext cx="2101850" cy="1116013"/>
        </p:xfrm>
        <a:graphic>
          <a:graphicData uri="http://schemas.openxmlformats.org/presentationml/2006/ole">
            <mc:AlternateContent xmlns:mc="http://schemas.openxmlformats.org/markup-compatibility/2006">
              <mc:Choice xmlns:v="urn:schemas-microsoft-com:vml" Requires="v">
                <p:oleObj spid="_x0000_s253978" name="Equation" r:id="rId6" imgW="837836" imgH="444307" progId="Equation.3">
                  <p:embed/>
                </p:oleObj>
              </mc:Choice>
              <mc:Fallback>
                <p:oleObj name="Equation" r:id="rId6" imgW="837836" imgH="444307"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 y="1066802"/>
                        <a:ext cx="2101850" cy="111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6027" name="Text Box 11"/>
          <p:cNvSpPr txBox="1">
            <a:spLocks noChangeArrowheads="1"/>
          </p:cNvSpPr>
          <p:nvPr/>
        </p:nvSpPr>
        <p:spPr bwMode="auto">
          <a:xfrm>
            <a:off x="753162" y="6172200"/>
            <a:ext cx="3059326" cy="329659"/>
          </a:xfrm>
          <a:prstGeom prst="rect">
            <a:avLst/>
          </a:prstGeom>
          <a:noFill/>
          <a:ln w="9525">
            <a:noFill/>
            <a:miter lim="800000"/>
            <a:headEnd/>
            <a:tailEnd/>
          </a:ln>
          <a:effectLst/>
        </p:spPr>
        <p:txBody>
          <a:bodyPr wrap="none" lIns="91420" tIns="45711" rIns="91420" bIns="45711">
            <a:spAutoFit/>
          </a:bodyPr>
          <a:lstStyle/>
          <a:p>
            <a:pPr>
              <a:defRPr/>
            </a:pPr>
            <a:r>
              <a:rPr lang="en-US">
                <a:solidFill>
                  <a:srgbClr val="000000"/>
                </a:solidFill>
              </a:rPr>
              <a:t>This oscillation is easily detected</a:t>
            </a:r>
          </a:p>
        </p:txBody>
      </p:sp>
      <p:sp>
        <p:nvSpPr>
          <p:cNvPr id="86028" name="Text Box 12"/>
          <p:cNvSpPr txBox="1">
            <a:spLocks noChangeArrowheads="1"/>
          </p:cNvSpPr>
          <p:nvPr/>
        </p:nvSpPr>
        <p:spPr bwMode="auto">
          <a:xfrm>
            <a:off x="5273699" y="6096001"/>
            <a:ext cx="3390851" cy="566987"/>
          </a:xfrm>
          <a:prstGeom prst="rect">
            <a:avLst/>
          </a:prstGeom>
          <a:noFill/>
          <a:ln w="9525">
            <a:noFill/>
            <a:miter lim="800000"/>
            <a:headEnd/>
            <a:tailEnd/>
          </a:ln>
          <a:effectLst/>
        </p:spPr>
        <p:txBody>
          <a:bodyPr wrap="none" lIns="91420" tIns="45711" rIns="91420" bIns="45711">
            <a:spAutoFit/>
          </a:bodyPr>
          <a:lstStyle/>
          <a:p>
            <a:pPr>
              <a:defRPr/>
            </a:pPr>
            <a:r>
              <a:rPr lang="en-US">
                <a:solidFill>
                  <a:srgbClr val="000000"/>
                </a:solidFill>
              </a:rPr>
              <a:t>This oscillation is not easily detected</a:t>
            </a:r>
            <a:br>
              <a:rPr lang="en-US">
                <a:solidFill>
                  <a:srgbClr val="000000"/>
                </a:solidFill>
              </a:rPr>
            </a:br>
            <a:r>
              <a:rPr lang="en-US">
                <a:solidFill>
                  <a:srgbClr val="000000"/>
                </a:solidFill>
              </a:rPr>
              <a:t>and systematic errors may arise</a:t>
            </a:r>
          </a:p>
        </p:txBody>
      </p:sp>
      <p:graphicFrame>
        <p:nvGraphicFramePr>
          <p:cNvPr id="245772" name="Object 13"/>
          <p:cNvGraphicFramePr>
            <a:graphicFrameLocks noChangeAspect="1"/>
          </p:cNvGraphicFramePr>
          <p:nvPr/>
        </p:nvGraphicFramePr>
        <p:xfrm>
          <a:off x="685800" y="1905002"/>
          <a:ext cx="762000" cy="414338"/>
        </p:xfrm>
        <a:graphic>
          <a:graphicData uri="http://schemas.openxmlformats.org/presentationml/2006/ole">
            <mc:AlternateContent xmlns:mc="http://schemas.openxmlformats.org/markup-compatibility/2006">
              <mc:Choice xmlns:v="urn:schemas-microsoft-com:vml" Requires="v">
                <p:oleObj spid="_x0000_s253979" name="Equation" r:id="rId8" imgW="444307" imgH="241195" progId="Equation.3">
                  <p:embed/>
                </p:oleObj>
              </mc:Choice>
              <mc:Fallback>
                <p:oleObj name="Equation" r:id="rId8" imgW="444307" imgH="241195"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5800" y="1905002"/>
                        <a:ext cx="762000" cy="414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5773" name="Object 14"/>
          <p:cNvGraphicFramePr>
            <a:graphicFrameLocks noChangeAspect="1"/>
          </p:cNvGraphicFramePr>
          <p:nvPr/>
        </p:nvGraphicFramePr>
        <p:xfrm>
          <a:off x="573088" y="2819402"/>
          <a:ext cx="4568825" cy="436563"/>
        </p:xfrm>
        <a:graphic>
          <a:graphicData uri="http://schemas.openxmlformats.org/presentationml/2006/ole">
            <mc:AlternateContent xmlns:mc="http://schemas.openxmlformats.org/markup-compatibility/2006">
              <mc:Choice xmlns:v="urn:schemas-microsoft-com:vml" Requires="v">
                <p:oleObj spid="_x0000_s253980" name="Equation" r:id="rId10" imgW="2400300" imgH="228600" progId="Equation.3">
                  <p:embed/>
                </p:oleObj>
              </mc:Choice>
              <mc:Fallback>
                <p:oleObj name="Equation" r:id="rId10" imgW="2400300" imgH="2286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3088" y="2819402"/>
                        <a:ext cx="4568825"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6037" name="Text Box 21"/>
          <p:cNvSpPr txBox="1">
            <a:spLocks noChangeArrowheads="1"/>
          </p:cNvSpPr>
          <p:nvPr/>
        </p:nvSpPr>
        <p:spPr bwMode="auto">
          <a:xfrm>
            <a:off x="4799361" y="1524001"/>
            <a:ext cx="389830" cy="461655"/>
          </a:xfrm>
          <a:prstGeom prst="rect">
            <a:avLst/>
          </a:prstGeom>
          <a:noFill/>
          <a:ln w="9525">
            <a:noFill/>
            <a:miter lim="800000"/>
            <a:headEnd/>
            <a:tailEnd/>
          </a:ln>
          <a:effectLst/>
        </p:spPr>
        <p:txBody>
          <a:bodyPr wrap="none" lIns="91420" tIns="45711" rIns="91420" bIns="45711">
            <a:spAutoFit/>
          </a:bodyPr>
          <a:lstStyle/>
          <a:p>
            <a:pPr>
              <a:defRPr/>
            </a:pPr>
            <a:r>
              <a:rPr lang="en-US" sz="2400">
                <a:solidFill>
                  <a:srgbClr val="FF0000"/>
                </a:solidFill>
              </a:rPr>
              <a:t>B</a:t>
            </a:r>
          </a:p>
        </p:txBody>
      </p:sp>
      <p:sp>
        <p:nvSpPr>
          <p:cNvPr id="86043" name="Oval 27"/>
          <p:cNvSpPr>
            <a:spLocks noChangeArrowheads="1"/>
          </p:cNvSpPr>
          <p:nvPr/>
        </p:nvSpPr>
        <p:spPr bwMode="auto">
          <a:xfrm>
            <a:off x="5867400" y="1905002"/>
            <a:ext cx="609600" cy="609600"/>
          </a:xfrm>
          <a:prstGeom prst="ellipse">
            <a:avLst/>
          </a:prstGeom>
          <a:solidFill>
            <a:srgbClr val="33CCFF"/>
          </a:solidFill>
          <a:ln w="9525">
            <a:solidFill>
              <a:srgbClr val="33CCFF"/>
            </a:solidFill>
            <a:round/>
            <a:headEnd/>
            <a:tailEnd/>
          </a:ln>
        </p:spPr>
        <p:txBody>
          <a:bodyPr wrap="none" lIns="91420" tIns="45711" rIns="91420" bIns="45711" anchor="ctr"/>
          <a:lstStyle/>
          <a:p>
            <a:pPr>
              <a:defRPr/>
            </a:pPr>
            <a:endParaRPr lang="en-US">
              <a:solidFill>
                <a:srgbClr val="99CC00"/>
              </a:solidFill>
            </a:endParaRPr>
          </a:p>
        </p:txBody>
      </p:sp>
      <p:sp>
        <p:nvSpPr>
          <p:cNvPr id="86044" name="Rectangle 28"/>
          <p:cNvSpPr>
            <a:spLocks noChangeArrowheads="1"/>
          </p:cNvSpPr>
          <p:nvPr/>
        </p:nvSpPr>
        <p:spPr bwMode="auto">
          <a:xfrm>
            <a:off x="6019800" y="1981200"/>
            <a:ext cx="304800" cy="457200"/>
          </a:xfrm>
          <a:prstGeom prst="rect">
            <a:avLst/>
          </a:prstGeom>
          <a:noFill/>
          <a:ln w="9525">
            <a:noFill/>
            <a:miter lim="800000"/>
            <a:headEnd/>
            <a:tailEnd/>
          </a:ln>
        </p:spPr>
        <p:txBody>
          <a:bodyPr lIns="91420" tIns="45711" rIns="91420" bIns="45711">
            <a:spAutoFit/>
          </a:bodyPr>
          <a:lstStyle/>
          <a:p>
            <a:pPr>
              <a:defRPr/>
            </a:pPr>
            <a:r>
              <a:rPr lang="en-US" sz="2400">
                <a:solidFill>
                  <a:srgbClr val="000000"/>
                </a:solidFill>
                <a:ea typeface="ＭＳ Ｐゴシック" charset="-128"/>
                <a:sym typeface="Symbol" pitchFamily="18" charset="2"/>
              </a:rPr>
              <a:t></a:t>
            </a:r>
            <a:endParaRPr lang="en-US" sz="2400">
              <a:solidFill>
                <a:srgbClr val="000000"/>
              </a:solidFill>
              <a:ea typeface="ＭＳ Ｐゴシック" charset="-128"/>
            </a:endParaRPr>
          </a:p>
        </p:txBody>
      </p:sp>
      <p:sp>
        <p:nvSpPr>
          <p:cNvPr id="86046" name="Rectangle 30"/>
          <p:cNvSpPr>
            <a:spLocks noChangeArrowheads="1"/>
          </p:cNvSpPr>
          <p:nvPr/>
        </p:nvSpPr>
        <p:spPr bwMode="auto">
          <a:xfrm>
            <a:off x="4719631" y="1828800"/>
            <a:ext cx="622317" cy="776394"/>
          </a:xfrm>
          <a:prstGeom prst="rect">
            <a:avLst/>
          </a:prstGeom>
          <a:noFill/>
          <a:ln w="9525">
            <a:noFill/>
            <a:miter lim="800000"/>
            <a:headEnd/>
            <a:tailEnd/>
          </a:ln>
        </p:spPr>
        <p:txBody>
          <a:bodyPr wrap="none" lIns="91420" tIns="45711" rIns="91420" bIns="45711">
            <a:spAutoFit/>
          </a:bodyPr>
          <a:lstStyle/>
          <a:p>
            <a:pPr>
              <a:defRPr/>
            </a:pPr>
            <a:r>
              <a:rPr lang="en-US" sz="4400">
                <a:solidFill>
                  <a:srgbClr val="FF0000"/>
                </a:solidFill>
                <a:ea typeface="ＭＳ Ｐゴシック" charset="-128"/>
                <a:sym typeface="Symbol" pitchFamily="18" charset="2"/>
              </a:rPr>
              <a:t></a:t>
            </a:r>
            <a:endParaRPr lang="en-US" sz="2400">
              <a:solidFill>
                <a:srgbClr val="000000"/>
              </a:solidFill>
              <a:ea typeface="ＭＳ Ｐゴシック" charset="-128"/>
            </a:endParaRPr>
          </a:p>
        </p:txBody>
      </p:sp>
      <p:sp>
        <p:nvSpPr>
          <p:cNvPr id="86047" name="Text Box 31"/>
          <p:cNvSpPr txBox="1">
            <a:spLocks noChangeArrowheads="1"/>
          </p:cNvSpPr>
          <p:nvPr/>
        </p:nvSpPr>
        <p:spPr bwMode="auto">
          <a:xfrm rot="16200000">
            <a:off x="-291214" y="3557684"/>
            <a:ext cx="815792" cy="245870"/>
          </a:xfrm>
          <a:prstGeom prst="rect">
            <a:avLst/>
          </a:prstGeom>
          <a:noFill/>
          <a:ln w="9525">
            <a:noFill/>
            <a:miter lim="800000"/>
            <a:headEnd/>
            <a:tailEnd/>
          </a:ln>
          <a:effectLst/>
        </p:spPr>
        <p:txBody>
          <a:bodyPr wrap="none" lIns="91420" tIns="45711" rIns="91420" bIns="45711">
            <a:spAutoFit/>
          </a:bodyPr>
          <a:lstStyle/>
          <a:p>
            <a:pPr>
              <a:defRPr/>
            </a:pPr>
            <a:r>
              <a:rPr lang="en-US" sz="1000">
                <a:solidFill>
                  <a:srgbClr val="000000"/>
                </a:solidFill>
              </a:rPr>
              <a:t>counts arb.</a:t>
            </a:r>
          </a:p>
        </p:txBody>
      </p:sp>
      <p:sp>
        <p:nvSpPr>
          <p:cNvPr id="86048" name="Text Box 32"/>
          <p:cNvSpPr txBox="1">
            <a:spLocks noChangeArrowheads="1"/>
          </p:cNvSpPr>
          <p:nvPr/>
        </p:nvSpPr>
        <p:spPr bwMode="auto">
          <a:xfrm rot="16200000">
            <a:off x="4280786" y="3633886"/>
            <a:ext cx="815792" cy="245870"/>
          </a:xfrm>
          <a:prstGeom prst="rect">
            <a:avLst/>
          </a:prstGeom>
          <a:noFill/>
          <a:ln w="9525">
            <a:noFill/>
            <a:miter lim="800000"/>
            <a:headEnd/>
            <a:tailEnd/>
          </a:ln>
          <a:effectLst/>
        </p:spPr>
        <p:txBody>
          <a:bodyPr wrap="none" lIns="91420" tIns="45711" rIns="91420" bIns="45711">
            <a:spAutoFit/>
          </a:bodyPr>
          <a:lstStyle/>
          <a:p>
            <a:pPr>
              <a:defRPr/>
            </a:pPr>
            <a:r>
              <a:rPr lang="en-US" sz="1000">
                <a:solidFill>
                  <a:srgbClr val="000000"/>
                </a:solidFill>
              </a:rPr>
              <a:t>counts arb.</a:t>
            </a:r>
          </a:p>
        </p:txBody>
      </p:sp>
      <p:sp>
        <p:nvSpPr>
          <p:cNvPr id="86042" name="Line 26"/>
          <p:cNvSpPr>
            <a:spLocks noChangeShapeType="1"/>
          </p:cNvSpPr>
          <p:nvPr/>
        </p:nvSpPr>
        <p:spPr bwMode="auto">
          <a:xfrm rot="-5400000">
            <a:off x="6171406" y="1600994"/>
            <a:ext cx="1588" cy="1219200"/>
          </a:xfrm>
          <a:prstGeom prst="line">
            <a:avLst/>
          </a:prstGeom>
          <a:noFill/>
          <a:ln w="38100">
            <a:solidFill>
              <a:srgbClr val="0000FF"/>
            </a:solidFill>
            <a:round/>
            <a:headEnd/>
            <a:tailEnd type="triangle" w="med" len="med"/>
          </a:ln>
        </p:spPr>
        <p:txBody>
          <a:bodyPr wrap="none" lIns="91420" tIns="45711" rIns="91420" bIns="45711" anchor="ctr"/>
          <a:lstStyle/>
          <a:p>
            <a:pPr>
              <a:defRPr/>
            </a:pPr>
            <a:endParaRPr lang="en-US">
              <a:solidFill>
                <a:srgbClr val="99CC00"/>
              </a:solidFill>
            </a:endParaRPr>
          </a:p>
        </p:txBody>
      </p:sp>
    </p:spTree>
    <p:extLst>
      <p:ext uri="{BB962C8B-B14F-4D97-AF65-F5344CB8AC3E}">
        <p14:creationId xmlns:p14="http://schemas.microsoft.com/office/powerpoint/2010/main" val="72198136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mph" presetSubtype="0" fill="hold" nodeType="withEffect">
                                  <p:stCondLst>
                                    <p:cond delay="0"/>
                                  </p:stCondLst>
                                  <p:childTnLst>
                                    <p:animRot by="43200000">
                                      <p:cBhvr>
                                        <p:cTn id="6" dur="5000" fill="hold"/>
                                        <p:tgtEl>
                                          <p:spTgt spid="8604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TextBox 6"/>
          <p:cNvSpPr txBox="1">
            <a:spLocks noChangeArrowheads="1"/>
          </p:cNvSpPr>
          <p:nvPr/>
        </p:nvSpPr>
        <p:spPr bwMode="auto">
          <a:xfrm>
            <a:off x="304800" y="152400"/>
            <a:ext cx="8686800" cy="65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0" tIns="45711" rIns="91420" bIns="45711">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eaLnBrk="1" hangingPunct="1"/>
            <a:r>
              <a:rPr lang="en-US" sz="1800" b="1">
                <a:solidFill>
                  <a:schemeClr val="tx1"/>
                </a:solidFill>
                <a:effectLst/>
              </a:rPr>
              <a:t>A small asymmetry exists front / back owing to residual longitudinal polarization</a:t>
            </a:r>
          </a:p>
        </p:txBody>
      </p:sp>
      <p:grpSp>
        <p:nvGrpSpPr>
          <p:cNvPr id="220163" name="Group 27"/>
          <p:cNvGrpSpPr>
            <a:grpSpLocks/>
          </p:cNvGrpSpPr>
          <p:nvPr/>
        </p:nvGrpSpPr>
        <p:grpSpPr bwMode="auto">
          <a:xfrm>
            <a:off x="2209802" y="3505200"/>
            <a:ext cx="4410075" cy="3028950"/>
            <a:chOff x="336" y="2208"/>
            <a:chExt cx="2778" cy="1908"/>
          </a:xfrm>
        </p:grpSpPr>
        <p:pic>
          <p:nvPicPr>
            <p:cNvPr id="22018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 y="2208"/>
              <a:ext cx="2730" cy="1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182" name="TextBox 8"/>
            <p:cNvSpPr txBox="1">
              <a:spLocks noChangeArrowheads="1"/>
            </p:cNvSpPr>
            <p:nvPr/>
          </p:nvSpPr>
          <p:spPr bwMode="auto">
            <a:xfrm rot="-5400000">
              <a:off x="118" y="3050"/>
              <a:ext cx="6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eaLnBrk="1" hangingPunct="1"/>
              <a:r>
                <a:rPr lang="en-US" sz="1800" b="1">
                  <a:solidFill>
                    <a:srgbClr val="FF3300"/>
                  </a:solidFill>
                  <a:effectLst/>
                </a:rPr>
                <a:t>Lifetime</a:t>
              </a:r>
            </a:p>
          </p:txBody>
        </p:sp>
        <p:sp>
          <p:nvSpPr>
            <p:cNvPr id="220183" name="Text Box 16"/>
            <p:cNvSpPr txBox="1">
              <a:spLocks noChangeArrowheads="1"/>
            </p:cNvSpPr>
            <p:nvPr/>
          </p:nvSpPr>
          <p:spPr bwMode="auto">
            <a:xfrm>
              <a:off x="768" y="3648"/>
              <a:ext cx="384" cy="17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spcBef>
                  <a:spcPct val="50000"/>
                </a:spcBef>
              </a:pPr>
              <a:r>
                <a:rPr lang="en-US" sz="1800" b="1">
                  <a:solidFill>
                    <a:srgbClr val="FF3300"/>
                  </a:solidFill>
                  <a:effectLst/>
                </a:rPr>
                <a:t>Front</a:t>
              </a:r>
            </a:p>
          </p:txBody>
        </p:sp>
        <p:sp>
          <p:nvSpPr>
            <p:cNvPr id="220184" name="Text Box 17"/>
            <p:cNvSpPr txBox="1">
              <a:spLocks noChangeArrowheads="1"/>
            </p:cNvSpPr>
            <p:nvPr/>
          </p:nvSpPr>
          <p:spPr bwMode="auto">
            <a:xfrm>
              <a:off x="2352" y="3648"/>
              <a:ext cx="384" cy="17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spcBef>
                  <a:spcPct val="50000"/>
                </a:spcBef>
              </a:pPr>
              <a:r>
                <a:rPr lang="en-US" sz="1800" b="1">
                  <a:solidFill>
                    <a:srgbClr val="FF3300"/>
                  </a:solidFill>
                  <a:effectLst/>
                </a:rPr>
                <a:t>Back</a:t>
              </a:r>
            </a:p>
          </p:txBody>
        </p:sp>
      </p:grpSp>
      <p:grpSp>
        <p:nvGrpSpPr>
          <p:cNvPr id="683036" name="Group 28"/>
          <p:cNvGrpSpPr>
            <a:grpSpLocks/>
          </p:cNvGrpSpPr>
          <p:nvPr/>
        </p:nvGrpSpPr>
        <p:grpSpPr bwMode="auto">
          <a:xfrm>
            <a:off x="2316165" y="3581402"/>
            <a:ext cx="4314825" cy="2962275"/>
            <a:chOff x="3618" y="2304"/>
            <a:chExt cx="2718" cy="1866"/>
          </a:xfrm>
        </p:grpSpPr>
        <p:pic>
          <p:nvPicPr>
            <p:cNvPr id="2201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6" y="2304"/>
              <a:ext cx="2640" cy="1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179" name="TextBox 8"/>
            <p:cNvSpPr txBox="1">
              <a:spLocks noChangeArrowheads="1"/>
            </p:cNvSpPr>
            <p:nvPr/>
          </p:nvSpPr>
          <p:spPr bwMode="auto">
            <a:xfrm rot="16200000">
              <a:off x="2849" y="3161"/>
              <a:ext cx="1772" cy="23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eaLnBrk="1" hangingPunct="1"/>
              <a:r>
                <a:rPr lang="en-US" sz="1800" b="1">
                  <a:solidFill>
                    <a:srgbClr val="FF3300"/>
                  </a:solidFill>
                  <a:effectLst/>
                </a:rPr>
                <a:t>Opposite pairs summed</a:t>
              </a:r>
            </a:p>
          </p:txBody>
        </p:sp>
        <p:sp>
          <p:nvSpPr>
            <p:cNvPr id="220180" name="Text Box 18"/>
            <p:cNvSpPr txBox="1">
              <a:spLocks noChangeArrowheads="1"/>
            </p:cNvSpPr>
            <p:nvPr/>
          </p:nvSpPr>
          <p:spPr bwMode="auto">
            <a:xfrm>
              <a:off x="4272" y="3696"/>
              <a:ext cx="1488" cy="17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spcBef>
                  <a:spcPct val="50000"/>
                </a:spcBef>
              </a:pPr>
              <a:r>
                <a:rPr lang="en-US" sz="1800" b="1">
                  <a:solidFill>
                    <a:srgbClr val="FF3300"/>
                  </a:solidFill>
                  <a:effectLst/>
                </a:rPr>
                <a:t>“front-back folded” </a:t>
              </a:r>
            </a:p>
          </p:txBody>
        </p:sp>
      </p:grpSp>
      <p:sp>
        <p:nvSpPr>
          <p:cNvPr id="683027" name="Text Box 19"/>
          <p:cNvSpPr txBox="1">
            <a:spLocks noChangeArrowheads="1"/>
          </p:cNvSpPr>
          <p:nvPr/>
        </p:nvSpPr>
        <p:spPr bwMode="auto">
          <a:xfrm>
            <a:off x="0" y="4724401"/>
            <a:ext cx="2514600" cy="11168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r>
              <a:rPr lang="en-US" sz="1800" b="1">
                <a:solidFill>
                  <a:schemeClr val="tx1"/>
                </a:solidFill>
                <a:effectLst/>
              </a:rPr>
              <a:t>When front / back opposite tile pairs are added first, there is no distortion</a:t>
            </a:r>
          </a:p>
        </p:txBody>
      </p:sp>
      <p:pic>
        <p:nvPicPr>
          <p:cNvPr id="220166" name="Picture 26" descr="DPH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3078354">
            <a:off x="6943725" y="695325"/>
            <a:ext cx="129540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167" name="Oval 29"/>
          <p:cNvSpPr>
            <a:spLocks noChangeArrowheads="1"/>
          </p:cNvSpPr>
          <p:nvPr/>
        </p:nvSpPr>
        <p:spPr bwMode="auto">
          <a:xfrm>
            <a:off x="6191250" y="1676402"/>
            <a:ext cx="609600" cy="609600"/>
          </a:xfrm>
          <a:prstGeom prst="ellipse">
            <a:avLst/>
          </a:prstGeom>
          <a:solidFill>
            <a:srgbClr val="33CCFF"/>
          </a:solidFill>
          <a:ln w="9525">
            <a:solidFill>
              <a:srgbClr val="33CCFF"/>
            </a:solidFill>
            <a:round/>
            <a:headEnd/>
            <a:tailEnd/>
          </a:ln>
        </p:spPr>
        <p:txBody>
          <a:bodyPr wrap="none" lIns="91420" tIns="45711" rIns="91420" bIns="45711" anchor="ctr"/>
          <a:lstStyle/>
          <a:p>
            <a:pPr algn="l" eaLnBrk="1" hangingPunct="1"/>
            <a:endParaRPr lang="en-US" sz="1800">
              <a:solidFill>
                <a:schemeClr val="tx1"/>
              </a:solidFill>
              <a:effectLst/>
            </a:endParaRPr>
          </a:p>
        </p:txBody>
      </p:sp>
      <p:sp>
        <p:nvSpPr>
          <p:cNvPr id="220168" name="Rectangle 30"/>
          <p:cNvSpPr>
            <a:spLocks noChangeArrowheads="1"/>
          </p:cNvSpPr>
          <p:nvPr/>
        </p:nvSpPr>
        <p:spPr bwMode="auto">
          <a:xfrm>
            <a:off x="6343652" y="1752600"/>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0" tIns="45711" rIns="91420" bIns="45711">
            <a:spAutoFit/>
          </a:bodyPr>
          <a:lstStyle/>
          <a:p>
            <a:pPr algn="l"/>
            <a:r>
              <a:rPr lang="en-US" sz="2400">
                <a:solidFill>
                  <a:schemeClr val="tx1"/>
                </a:solidFill>
                <a:effectLst/>
                <a:ea typeface="MS PGothic" pitchFamily="34" charset="-128"/>
                <a:sym typeface="Symbol" pitchFamily="18" charset="2"/>
              </a:rPr>
              <a:t></a:t>
            </a:r>
            <a:endParaRPr lang="en-US" sz="2400">
              <a:solidFill>
                <a:schemeClr val="tx1"/>
              </a:solidFill>
              <a:effectLst/>
              <a:ea typeface="MS PGothic" pitchFamily="34" charset="-128"/>
            </a:endParaRPr>
          </a:p>
        </p:txBody>
      </p:sp>
      <p:sp>
        <p:nvSpPr>
          <p:cNvPr id="87068" name="Line 28"/>
          <p:cNvSpPr>
            <a:spLocks noChangeShapeType="1"/>
          </p:cNvSpPr>
          <p:nvPr/>
        </p:nvSpPr>
        <p:spPr bwMode="auto">
          <a:xfrm rot="-5400000">
            <a:off x="6495256" y="1372395"/>
            <a:ext cx="1588" cy="121920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lIns="91420" tIns="45711" rIns="91420" bIns="45711" anchor="ctr"/>
          <a:lstStyle/>
          <a:p>
            <a:pPr>
              <a:defRPr/>
            </a:pPr>
            <a:endParaRPr lang="en-US"/>
          </a:p>
        </p:txBody>
      </p:sp>
      <p:pic>
        <p:nvPicPr>
          <p:cNvPr id="683034" name="Picture 32" descr="DPH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7721646">
            <a:off x="4714875" y="2371725"/>
            <a:ext cx="129540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83049" name="Group 41"/>
          <p:cNvGrpSpPr>
            <a:grpSpLocks/>
          </p:cNvGrpSpPr>
          <p:nvPr/>
        </p:nvGrpSpPr>
        <p:grpSpPr bwMode="auto">
          <a:xfrm>
            <a:off x="533400" y="1143000"/>
            <a:ext cx="3886200" cy="2554288"/>
            <a:chOff x="3312" y="1296"/>
            <a:chExt cx="2448" cy="1609"/>
          </a:xfrm>
        </p:grpSpPr>
        <p:pic>
          <p:nvPicPr>
            <p:cNvPr id="220176" name="Picture 31"/>
            <p:cNvPicPr>
              <a:picLocks noChangeAspect="1" noChangeArrowheads="1"/>
            </p:cNvPicPr>
            <p:nvPr/>
          </p:nvPicPr>
          <p:blipFill>
            <a:blip r:embed="rId5">
              <a:extLst>
                <a:ext uri="{28A0092B-C50C-407E-A947-70E740481C1C}">
                  <a14:useLocalDpi xmlns:a14="http://schemas.microsoft.com/office/drawing/2010/main" val="0"/>
                </a:ext>
              </a:extLst>
            </a:blip>
            <a:srcRect l="7692" t="8214"/>
            <a:stretch>
              <a:fillRect/>
            </a:stretch>
          </p:blipFill>
          <p:spPr bwMode="auto">
            <a:xfrm>
              <a:off x="3312" y="1296"/>
              <a:ext cx="2448" cy="160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0177" name="Text Box 32"/>
            <p:cNvSpPr txBox="1">
              <a:spLocks noChangeArrowheads="1"/>
            </p:cNvSpPr>
            <p:nvPr/>
          </p:nvSpPr>
          <p:spPr bwMode="auto">
            <a:xfrm>
              <a:off x="3408" y="1392"/>
              <a:ext cx="1237" cy="17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r>
                <a:rPr lang="en-US" sz="1800" b="1">
                  <a:solidFill>
                    <a:schemeClr val="tx2"/>
                  </a:solidFill>
                  <a:effectLst/>
                </a:rPr>
                <a:t>85 Opposite Pairs</a:t>
              </a:r>
            </a:p>
          </p:txBody>
        </p:sp>
      </p:grpSp>
      <p:grpSp>
        <p:nvGrpSpPr>
          <p:cNvPr id="683048" name="Group 40"/>
          <p:cNvGrpSpPr>
            <a:grpSpLocks/>
          </p:cNvGrpSpPr>
          <p:nvPr/>
        </p:nvGrpSpPr>
        <p:grpSpPr bwMode="auto">
          <a:xfrm>
            <a:off x="762000" y="990602"/>
            <a:ext cx="3276600" cy="2555875"/>
            <a:chOff x="432" y="576"/>
            <a:chExt cx="2064" cy="1610"/>
          </a:xfrm>
        </p:grpSpPr>
        <p:pic>
          <p:nvPicPr>
            <p:cNvPr id="220174" name="Picture 36"/>
            <p:cNvPicPr>
              <a:picLocks noChangeAspect="1" noChangeArrowheads="1"/>
            </p:cNvPicPr>
            <p:nvPr/>
          </p:nvPicPr>
          <p:blipFill>
            <a:blip r:embed="rId6">
              <a:extLst>
                <a:ext uri="{28A0092B-C50C-407E-A947-70E740481C1C}">
                  <a14:useLocalDpi xmlns:a14="http://schemas.microsoft.com/office/drawing/2010/main" val="0"/>
                </a:ext>
              </a:extLst>
            </a:blip>
            <a:srcRect l="11789" r="3999" b="18961"/>
            <a:stretch>
              <a:fillRect/>
            </a:stretch>
          </p:blipFill>
          <p:spPr bwMode="auto">
            <a:xfrm>
              <a:off x="432" y="576"/>
              <a:ext cx="2064" cy="16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0175" name="Text Box 37"/>
            <p:cNvSpPr txBox="1">
              <a:spLocks noChangeArrowheads="1"/>
            </p:cNvSpPr>
            <p:nvPr/>
          </p:nvSpPr>
          <p:spPr bwMode="auto">
            <a:xfrm>
              <a:off x="480" y="864"/>
              <a:ext cx="1188" cy="17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r>
                <a:rPr lang="en-US" sz="1800" b="1">
                  <a:solidFill>
                    <a:schemeClr val="tx2"/>
                  </a:solidFill>
                  <a:effectLst/>
                </a:rPr>
                <a:t>All 170 Detectors</a:t>
              </a:r>
            </a:p>
          </p:txBody>
        </p:sp>
      </p:grpSp>
      <p:sp>
        <p:nvSpPr>
          <p:cNvPr id="683047" name="Rectangle 39"/>
          <p:cNvSpPr>
            <a:spLocks noChangeArrowheads="1"/>
          </p:cNvSpPr>
          <p:nvPr/>
        </p:nvSpPr>
        <p:spPr bwMode="auto">
          <a:xfrm>
            <a:off x="2473325" y="3605213"/>
            <a:ext cx="4038600" cy="68580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defRPr/>
            </a:pPr>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xit" presetSubtype="32" fill="hold" nodeType="clickEffect">
                                  <p:stCondLst>
                                    <p:cond delay="0"/>
                                  </p:stCondLst>
                                  <p:childTnLst>
                                    <p:anim calcmode="lin" valueType="num">
                                      <p:cBhvr>
                                        <p:cTn id="6" dur="5000"/>
                                        <p:tgtEl>
                                          <p:spTgt spid="87068"/>
                                        </p:tgtEl>
                                        <p:attrNameLst>
                                          <p:attrName>ppt_w</p:attrName>
                                        </p:attrNameLst>
                                      </p:cBhvr>
                                      <p:tavLst>
                                        <p:tav tm="0">
                                          <p:val>
                                            <p:strVal val="ppt_w"/>
                                          </p:val>
                                        </p:tav>
                                        <p:tav tm="100000">
                                          <p:val>
                                            <p:fltVal val="0"/>
                                          </p:val>
                                        </p:tav>
                                      </p:tavLst>
                                    </p:anim>
                                    <p:anim calcmode="lin" valueType="num">
                                      <p:cBhvr>
                                        <p:cTn id="7" dur="5000"/>
                                        <p:tgtEl>
                                          <p:spTgt spid="87068"/>
                                        </p:tgtEl>
                                        <p:attrNameLst>
                                          <p:attrName>ppt_h</p:attrName>
                                        </p:attrNameLst>
                                      </p:cBhvr>
                                      <p:tavLst>
                                        <p:tav tm="0">
                                          <p:val>
                                            <p:strVal val="ppt_h"/>
                                          </p:val>
                                        </p:tav>
                                        <p:tav tm="100000">
                                          <p:val>
                                            <p:fltVal val="0"/>
                                          </p:val>
                                        </p:tav>
                                      </p:tavLst>
                                    </p:anim>
                                    <p:set>
                                      <p:cBhvr>
                                        <p:cTn id="8" dur="1" fill="hold">
                                          <p:stCondLst>
                                            <p:cond delay="4999"/>
                                          </p:stCondLst>
                                        </p:cTn>
                                        <p:tgtEl>
                                          <p:spTgt spid="87068"/>
                                        </p:tgtEl>
                                        <p:attrNameLst>
                                          <p:attrName>style.visibility</p:attrName>
                                        </p:attrNameLst>
                                      </p:cBhvr>
                                      <p:to>
                                        <p:strVal val="hidden"/>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6830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8303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7068"/>
                                        </p:tgtEl>
                                        <p:attrNameLst>
                                          <p:attrName>style.visibility</p:attrName>
                                        </p:attrNameLst>
                                      </p:cBhvr>
                                      <p:to>
                                        <p:strVal val="visible"/>
                                      </p:to>
                                    </p:set>
                                  </p:childTnLst>
                                </p:cTn>
                              </p:par>
                              <p:par>
                                <p:cTn id="19" presetID="23" presetClass="exit" presetSubtype="32" fill="hold" nodeType="withEffect">
                                  <p:stCondLst>
                                    <p:cond delay="0"/>
                                  </p:stCondLst>
                                  <p:childTnLst>
                                    <p:anim calcmode="lin" valueType="num">
                                      <p:cBhvr>
                                        <p:cTn id="20" dur="5000"/>
                                        <p:tgtEl>
                                          <p:spTgt spid="87068"/>
                                        </p:tgtEl>
                                        <p:attrNameLst>
                                          <p:attrName>ppt_w</p:attrName>
                                        </p:attrNameLst>
                                      </p:cBhvr>
                                      <p:tavLst>
                                        <p:tav tm="0">
                                          <p:val>
                                            <p:strVal val="ppt_w"/>
                                          </p:val>
                                        </p:tav>
                                        <p:tav tm="100000">
                                          <p:val>
                                            <p:fltVal val="0"/>
                                          </p:val>
                                        </p:tav>
                                      </p:tavLst>
                                    </p:anim>
                                    <p:anim calcmode="lin" valueType="num">
                                      <p:cBhvr>
                                        <p:cTn id="21" dur="5000"/>
                                        <p:tgtEl>
                                          <p:spTgt spid="87068"/>
                                        </p:tgtEl>
                                        <p:attrNameLst>
                                          <p:attrName>ppt_h</p:attrName>
                                        </p:attrNameLst>
                                      </p:cBhvr>
                                      <p:tavLst>
                                        <p:tav tm="0">
                                          <p:val>
                                            <p:strVal val="ppt_h"/>
                                          </p:val>
                                        </p:tav>
                                        <p:tav tm="100000">
                                          <p:val>
                                            <p:fltVal val="0"/>
                                          </p:val>
                                        </p:tav>
                                      </p:tavLst>
                                    </p:anim>
                                    <p:set>
                                      <p:cBhvr>
                                        <p:cTn id="22" dur="1" fill="hold">
                                          <p:stCondLst>
                                            <p:cond delay="4999"/>
                                          </p:stCondLst>
                                        </p:cTn>
                                        <p:tgtEl>
                                          <p:spTgt spid="87068"/>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683027"/>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683048"/>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6830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302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6786" name="Picture 25" descr="SimT2_50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3588" y="3751263"/>
            <a:ext cx="4570412" cy="310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787" name="Picture 26" descr="SimT1_50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2" y="3751263"/>
            <a:ext cx="4570413" cy="310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8" name="Rectangle 4"/>
          <p:cNvSpPr>
            <a:spLocks noChangeArrowheads="1"/>
          </p:cNvSpPr>
          <p:nvPr/>
        </p:nvSpPr>
        <p:spPr bwMode="auto">
          <a:xfrm>
            <a:off x="-76198" y="0"/>
            <a:ext cx="9144000" cy="1069564"/>
          </a:xfrm>
          <a:prstGeom prst="rect">
            <a:avLst/>
          </a:prstGeom>
          <a:noFill/>
          <a:ln w="9525">
            <a:noFill/>
            <a:miter lim="800000"/>
            <a:headEnd/>
            <a:tailEnd/>
          </a:ln>
          <a:effectLst/>
        </p:spPr>
        <p:txBody>
          <a:bodyPr lIns="91420" tIns="45711" rIns="91420" bIns="45711">
            <a:spAutoFit/>
          </a:bodyPr>
          <a:lstStyle/>
          <a:p>
            <a:pPr>
              <a:defRPr/>
            </a:pPr>
            <a:r>
              <a:rPr lang="en-US" sz="3200">
                <a:solidFill>
                  <a:srgbClr val="000000"/>
                </a:solidFill>
                <a:latin typeface="Symbol" pitchFamily="18" charset="2"/>
              </a:rPr>
              <a:t>m</a:t>
            </a:r>
            <a:r>
              <a:rPr lang="en-US" sz="3200">
                <a:solidFill>
                  <a:srgbClr val="000000"/>
                </a:solidFill>
              </a:rPr>
              <a:t>SR relaxation results in a reduction of the polarization magnitude.</a:t>
            </a:r>
          </a:p>
        </p:txBody>
      </p:sp>
      <p:sp>
        <p:nvSpPr>
          <p:cNvPr id="88069" name="Rectangle 5"/>
          <p:cNvSpPr>
            <a:spLocks noChangeArrowheads="1"/>
          </p:cNvSpPr>
          <p:nvPr/>
        </p:nvSpPr>
        <p:spPr bwMode="auto">
          <a:xfrm>
            <a:off x="838200" y="1219200"/>
            <a:ext cx="3276600" cy="2743200"/>
          </a:xfrm>
          <a:prstGeom prst="rect">
            <a:avLst/>
          </a:prstGeom>
          <a:noFill/>
          <a:ln w="9525">
            <a:solidFill>
              <a:schemeClr val="tx1"/>
            </a:solidFill>
            <a:miter lim="800000"/>
            <a:headEnd/>
            <a:tailEnd/>
          </a:ln>
          <a:effectLst/>
        </p:spPr>
        <p:txBody>
          <a:bodyPr wrap="none" lIns="91420" tIns="45711" rIns="91420" bIns="45711" anchor="ctr"/>
          <a:lstStyle/>
          <a:p>
            <a:pPr>
              <a:defRPr/>
            </a:pPr>
            <a:endParaRPr lang="en-US">
              <a:solidFill>
                <a:srgbClr val="99CC00"/>
              </a:solidFill>
            </a:endParaRPr>
          </a:p>
        </p:txBody>
      </p:sp>
      <p:sp>
        <p:nvSpPr>
          <p:cNvPr id="88070" name="Rectangle 6"/>
          <p:cNvSpPr>
            <a:spLocks noChangeArrowheads="1"/>
          </p:cNvSpPr>
          <p:nvPr/>
        </p:nvSpPr>
        <p:spPr bwMode="auto">
          <a:xfrm>
            <a:off x="5029200" y="1219200"/>
            <a:ext cx="3276600" cy="2743200"/>
          </a:xfrm>
          <a:prstGeom prst="rect">
            <a:avLst/>
          </a:prstGeom>
          <a:noFill/>
          <a:ln w="9525">
            <a:solidFill>
              <a:schemeClr val="tx1"/>
            </a:solidFill>
            <a:miter lim="800000"/>
            <a:headEnd/>
            <a:tailEnd/>
          </a:ln>
          <a:effectLst/>
        </p:spPr>
        <p:txBody>
          <a:bodyPr wrap="none" lIns="91420" tIns="45711" rIns="91420" bIns="45711" anchor="ctr"/>
          <a:lstStyle/>
          <a:p>
            <a:pPr>
              <a:defRPr/>
            </a:pPr>
            <a:endParaRPr lang="en-US">
              <a:solidFill>
                <a:srgbClr val="99CC00"/>
              </a:solidFill>
            </a:endParaRPr>
          </a:p>
        </p:txBody>
      </p:sp>
      <p:sp>
        <p:nvSpPr>
          <p:cNvPr id="88073" name="Line 9"/>
          <p:cNvSpPr>
            <a:spLocks noChangeShapeType="1"/>
          </p:cNvSpPr>
          <p:nvPr/>
        </p:nvSpPr>
        <p:spPr bwMode="auto">
          <a:xfrm>
            <a:off x="1143000" y="2590800"/>
            <a:ext cx="2667000" cy="0"/>
          </a:xfrm>
          <a:prstGeom prst="line">
            <a:avLst/>
          </a:prstGeom>
          <a:noFill/>
          <a:ln w="127000">
            <a:solidFill>
              <a:srgbClr val="FF0000"/>
            </a:solidFill>
            <a:round/>
            <a:headEnd/>
            <a:tailEnd type="triangle" w="med" len="med"/>
          </a:ln>
          <a:effectLst/>
        </p:spPr>
        <p:txBody>
          <a:bodyPr lIns="91420" tIns="45711" rIns="91420" bIns="45711"/>
          <a:lstStyle/>
          <a:p>
            <a:pPr>
              <a:defRPr/>
            </a:pPr>
            <a:endParaRPr lang="en-US">
              <a:solidFill>
                <a:srgbClr val="99CC00"/>
              </a:solidFill>
            </a:endParaRPr>
          </a:p>
        </p:txBody>
      </p:sp>
      <p:sp>
        <p:nvSpPr>
          <p:cNvPr id="88075" name="Line 11"/>
          <p:cNvSpPr>
            <a:spLocks noChangeShapeType="1"/>
          </p:cNvSpPr>
          <p:nvPr/>
        </p:nvSpPr>
        <p:spPr bwMode="auto">
          <a:xfrm>
            <a:off x="5334000" y="2590800"/>
            <a:ext cx="2667000" cy="0"/>
          </a:xfrm>
          <a:prstGeom prst="line">
            <a:avLst/>
          </a:prstGeom>
          <a:noFill/>
          <a:ln w="127000">
            <a:solidFill>
              <a:schemeClr val="tx1"/>
            </a:solidFill>
            <a:round/>
            <a:headEnd/>
            <a:tailEnd type="triangle" w="med" len="med"/>
          </a:ln>
          <a:effectLst/>
        </p:spPr>
        <p:txBody>
          <a:bodyPr lIns="91420" tIns="45711" rIns="91420" bIns="45711"/>
          <a:lstStyle/>
          <a:p>
            <a:pPr>
              <a:defRPr/>
            </a:pPr>
            <a:endParaRPr lang="en-US">
              <a:solidFill>
                <a:srgbClr val="99CC00"/>
              </a:solidFill>
            </a:endParaRPr>
          </a:p>
        </p:txBody>
      </p:sp>
      <p:sp>
        <p:nvSpPr>
          <p:cNvPr id="88076" name="Line 12"/>
          <p:cNvSpPr>
            <a:spLocks noChangeShapeType="1"/>
          </p:cNvSpPr>
          <p:nvPr/>
        </p:nvSpPr>
        <p:spPr bwMode="auto">
          <a:xfrm>
            <a:off x="5334000" y="2590800"/>
            <a:ext cx="2667000" cy="0"/>
          </a:xfrm>
          <a:prstGeom prst="line">
            <a:avLst/>
          </a:prstGeom>
          <a:noFill/>
          <a:ln w="127000">
            <a:solidFill>
              <a:schemeClr val="tx1"/>
            </a:solidFill>
            <a:round/>
            <a:headEnd/>
            <a:tailEnd type="triangle" w="med" len="med"/>
          </a:ln>
          <a:effectLst/>
        </p:spPr>
        <p:txBody>
          <a:bodyPr lIns="91420" tIns="45711" rIns="91420" bIns="45711"/>
          <a:lstStyle/>
          <a:p>
            <a:pPr>
              <a:defRPr/>
            </a:pPr>
            <a:endParaRPr lang="en-US">
              <a:solidFill>
                <a:srgbClr val="99CC00"/>
              </a:solidFill>
            </a:endParaRPr>
          </a:p>
        </p:txBody>
      </p:sp>
      <p:sp>
        <p:nvSpPr>
          <p:cNvPr id="88077" name="Line 13"/>
          <p:cNvSpPr>
            <a:spLocks noChangeShapeType="1"/>
          </p:cNvSpPr>
          <p:nvPr/>
        </p:nvSpPr>
        <p:spPr bwMode="auto">
          <a:xfrm>
            <a:off x="5334000" y="2590800"/>
            <a:ext cx="2667000" cy="0"/>
          </a:xfrm>
          <a:prstGeom prst="line">
            <a:avLst/>
          </a:prstGeom>
          <a:noFill/>
          <a:ln w="127000">
            <a:solidFill>
              <a:schemeClr val="tx1"/>
            </a:solidFill>
            <a:round/>
            <a:headEnd/>
            <a:tailEnd type="triangle" w="med" len="med"/>
          </a:ln>
          <a:effectLst/>
        </p:spPr>
        <p:txBody>
          <a:bodyPr lIns="91420" tIns="45711" rIns="91420" bIns="45711"/>
          <a:lstStyle/>
          <a:p>
            <a:pPr>
              <a:defRPr/>
            </a:pPr>
            <a:endParaRPr lang="en-US">
              <a:solidFill>
                <a:srgbClr val="99CC00"/>
              </a:solidFill>
            </a:endParaRPr>
          </a:p>
        </p:txBody>
      </p:sp>
      <p:sp>
        <p:nvSpPr>
          <p:cNvPr id="88078" name="Line 14"/>
          <p:cNvSpPr>
            <a:spLocks noChangeShapeType="1"/>
          </p:cNvSpPr>
          <p:nvPr/>
        </p:nvSpPr>
        <p:spPr bwMode="auto">
          <a:xfrm>
            <a:off x="5334000" y="2590800"/>
            <a:ext cx="2667000" cy="0"/>
          </a:xfrm>
          <a:prstGeom prst="line">
            <a:avLst/>
          </a:prstGeom>
          <a:noFill/>
          <a:ln w="127000">
            <a:solidFill>
              <a:schemeClr val="tx1"/>
            </a:solidFill>
            <a:round/>
            <a:headEnd/>
            <a:tailEnd type="triangle" w="med" len="med"/>
          </a:ln>
          <a:effectLst/>
        </p:spPr>
        <p:txBody>
          <a:bodyPr lIns="91420" tIns="45711" rIns="91420" bIns="45711"/>
          <a:lstStyle/>
          <a:p>
            <a:pPr>
              <a:defRPr/>
            </a:pPr>
            <a:endParaRPr lang="en-US">
              <a:solidFill>
                <a:srgbClr val="99CC00"/>
              </a:solidFill>
            </a:endParaRPr>
          </a:p>
        </p:txBody>
      </p:sp>
      <p:sp>
        <p:nvSpPr>
          <p:cNvPr id="88079" name="Line 15"/>
          <p:cNvSpPr>
            <a:spLocks noChangeShapeType="1"/>
          </p:cNvSpPr>
          <p:nvPr/>
        </p:nvSpPr>
        <p:spPr bwMode="auto">
          <a:xfrm>
            <a:off x="5334000" y="2590800"/>
            <a:ext cx="2667000" cy="0"/>
          </a:xfrm>
          <a:prstGeom prst="line">
            <a:avLst/>
          </a:prstGeom>
          <a:noFill/>
          <a:ln w="127000">
            <a:solidFill>
              <a:schemeClr val="tx1"/>
            </a:solidFill>
            <a:round/>
            <a:headEnd/>
            <a:tailEnd type="triangle" w="med" len="med"/>
          </a:ln>
          <a:effectLst/>
        </p:spPr>
        <p:txBody>
          <a:bodyPr lIns="91420" tIns="45711" rIns="91420" bIns="45711"/>
          <a:lstStyle/>
          <a:p>
            <a:pPr>
              <a:defRPr/>
            </a:pPr>
            <a:endParaRPr lang="en-US">
              <a:solidFill>
                <a:srgbClr val="99CC00"/>
              </a:solidFill>
            </a:endParaRPr>
          </a:p>
        </p:txBody>
      </p:sp>
      <p:sp>
        <p:nvSpPr>
          <p:cNvPr id="88080" name="Line 16"/>
          <p:cNvSpPr>
            <a:spLocks noChangeShapeType="1"/>
          </p:cNvSpPr>
          <p:nvPr/>
        </p:nvSpPr>
        <p:spPr bwMode="auto">
          <a:xfrm>
            <a:off x="5334000" y="2590800"/>
            <a:ext cx="2667000" cy="0"/>
          </a:xfrm>
          <a:prstGeom prst="line">
            <a:avLst/>
          </a:prstGeom>
          <a:noFill/>
          <a:ln w="127000">
            <a:solidFill>
              <a:schemeClr val="tx1"/>
            </a:solidFill>
            <a:round/>
            <a:headEnd/>
            <a:tailEnd type="triangle" w="med" len="med"/>
          </a:ln>
          <a:effectLst/>
        </p:spPr>
        <p:txBody>
          <a:bodyPr lIns="91420" tIns="45711" rIns="91420" bIns="45711"/>
          <a:lstStyle/>
          <a:p>
            <a:pPr>
              <a:defRPr/>
            </a:pPr>
            <a:endParaRPr lang="en-US">
              <a:solidFill>
                <a:srgbClr val="99CC00"/>
              </a:solidFill>
            </a:endParaRPr>
          </a:p>
        </p:txBody>
      </p:sp>
      <p:sp>
        <p:nvSpPr>
          <p:cNvPr id="88081" name="Line 17"/>
          <p:cNvSpPr>
            <a:spLocks noChangeShapeType="1"/>
          </p:cNvSpPr>
          <p:nvPr/>
        </p:nvSpPr>
        <p:spPr bwMode="auto">
          <a:xfrm>
            <a:off x="5334000" y="2590800"/>
            <a:ext cx="2667000" cy="0"/>
          </a:xfrm>
          <a:prstGeom prst="line">
            <a:avLst/>
          </a:prstGeom>
          <a:noFill/>
          <a:ln w="127000">
            <a:solidFill>
              <a:schemeClr val="tx1"/>
            </a:solidFill>
            <a:round/>
            <a:headEnd/>
            <a:tailEnd type="triangle" w="med" len="med"/>
          </a:ln>
          <a:effectLst/>
        </p:spPr>
        <p:txBody>
          <a:bodyPr lIns="91420" tIns="45711" rIns="91420" bIns="45711"/>
          <a:lstStyle/>
          <a:p>
            <a:pPr>
              <a:defRPr/>
            </a:pPr>
            <a:endParaRPr lang="en-US">
              <a:solidFill>
                <a:srgbClr val="99CC00"/>
              </a:solidFill>
            </a:endParaRPr>
          </a:p>
        </p:txBody>
      </p:sp>
      <p:sp>
        <p:nvSpPr>
          <p:cNvPr id="88082" name="Line 18"/>
          <p:cNvSpPr>
            <a:spLocks noChangeShapeType="1"/>
          </p:cNvSpPr>
          <p:nvPr/>
        </p:nvSpPr>
        <p:spPr bwMode="auto">
          <a:xfrm>
            <a:off x="5334000" y="2590800"/>
            <a:ext cx="2667000" cy="0"/>
          </a:xfrm>
          <a:prstGeom prst="line">
            <a:avLst/>
          </a:prstGeom>
          <a:noFill/>
          <a:ln w="127000">
            <a:solidFill>
              <a:schemeClr val="tx1"/>
            </a:solidFill>
            <a:round/>
            <a:headEnd/>
            <a:tailEnd type="triangle" w="med" len="med"/>
          </a:ln>
          <a:effectLst/>
        </p:spPr>
        <p:txBody>
          <a:bodyPr lIns="91420" tIns="45711" rIns="91420" bIns="45711"/>
          <a:lstStyle/>
          <a:p>
            <a:pPr>
              <a:defRPr/>
            </a:pPr>
            <a:endParaRPr lang="en-US">
              <a:solidFill>
                <a:srgbClr val="99CC00"/>
              </a:solidFill>
            </a:endParaRPr>
          </a:p>
        </p:txBody>
      </p:sp>
      <p:sp>
        <p:nvSpPr>
          <p:cNvPr id="88074" name="Line 10"/>
          <p:cNvSpPr>
            <a:spLocks noChangeShapeType="1"/>
          </p:cNvSpPr>
          <p:nvPr/>
        </p:nvSpPr>
        <p:spPr bwMode="auto">
          <a:xfrm>
            <a:off x="5334000" y="2590800"/>
            <a:ext cx="2667000" cy="0"/>
          </a:xfrm>
          <a:prstGeom prst="line">
            <a:avLst/>
          </a:prstGeom>
          <a:noFill/>
          <a:ln w="127000">
            <a:solidFill>
              <a:srgbClr val="FF0000"/>
            </a:solidFill>
            <a:round/>
            <a:headEnd/>
            <a:tailEnd type="triangle" w="med" len="med"/>
          </a:ln>
          <a:effectLst/>
        </p:spPr>
        <p:txBody>
          <a:bodyPr lIns="91420" tIns="45711" rIns="91420" bIns="45711"/>
          <a:lstStyle/>
          <a:p>
            <a:pPr>
              <a:defRPr/>
            </a:pPr>
            <a:endParaRPr lang="en-US">
              <a:solidFill>
                <a:srgbClr val="99CC00"/>
              </a:solidFill>
            </a:endParaRPr>
          </a:p>
        </p:txBody>
      </p:sp>
      <p:sp>
        <p:nvSpPr>
          <p:cNvPr id="88083" name="Text Box 19"/>
          <p:cNvSpPr txBox="1">
            <a:spLocks noChangeArrowheads="1"/>
          </p:cNvSpPr>
          <p:nvPr/>
        </p:nvSpPr>
        <p:spPr bwMode="auto">
          <a:xfrm>
            <a:off x="762000" y="914401"/>
            <a:ext cx="4038600" cy="343620"/>
          </a:xfrm>
          <a:prstGeom prst="rect">
            <a:avLst/>
          </a:prstGeom>
          <a:noFill/>
          <a:ln w="9525">
            <a:noFill/>
            <a:miter lim="800000"/>
            <a:headEnd/>
            <a:tailEnd/>
          </a:ln>
          <a:effectLst/>
        </p:spPr>
        <p:txBody>
          <a:bodyPr lIns="91420" tIns="45711" rIns="91420" bIns="45711">
            <a:spAutoFit/>
          </a:bodyPr>
          <a:lstStyle/>
          <a:p>
            <a:pPr>
              <a:defRPr/>
            </a:pPr>
            <a:r>
              <a:rPr lang="en-US" sz="1600">
                <a:solidFill>
                  <a:srgbClr val="000000"/>
                </a:solidFill>
              </a:rPr>
              <a:t>T1 is independent of magnetic field.</a:t>
            </a:r>
          </a:p>
        </p:txBody>
      </p:sp>
      <p:sp>
        <p:nvSpPr>
          <p:cNvPr id="88084" name="Text Box 20"/>
          <p:cNvSpPr txBox="1">
            <a:spLocks noChangeArrowheads="1"/>
          </p:cNvSpPr>
          <p:nvPr/>
        </p:nvSpPr>
        <p:spPr bwMode="auto">
          <a:xfrm>
            <a:off x="5029202" y="914401"/>
            <a:ext cx="4343400" cy="343620"/>
          </a:xfrm>
          <a:prstGeom prst="rect">
            <a:avLst/>
          </a:prstGeom>
          <a:noFill/>
          <a:ln w="9525">
            <a:noFill/>
            <a:miter lim="800000"/>
            <a:headEnd/>
            <a:tailEnd/>
          </a:ln>
          <a:effectLst/>
        </p:spPr>
        <p:txBody>
          <a:bodyPr lIns="91420" tIns="45711" rIns="91420" bIns="45711">
            <a:spAutoFit/>
          </a:bodyPr>
          <a:lstStyle/>
          <a:p>
            <a:pPr>
              <a:defRPr/>
            </a:pPr>
            <a:r>
              <a:rPr lang="en-US" sz="1600">
                <a:solidFill>
                  <a:srgbClr val="000000"/>
                </a:solidFill>
              </a:rPr>
              <a:t>T2 is from an inhomogeneous field.</a:t>
            </a:r>
          </a:p>
        </p:txBody>
      </p:sp>
      <p:sp>
        <p:nvSpPr>
          <p:cNvPr id="88086" name="Line 22"/>
          <p:cNvSpPr>
            <a:spLocks noChangeShapeType="1"/>
          </p:cNvSpPr>
          <p:nvPr/>
        </p:nvSpPr>
        <p:spPr bwMode="auto">
          <a:xfrm>
            <a:off x="2209800" y="2590800"/>
            <a:ext cx="457200" cy="0"/>
          </a:xfrm>
          <a:prstGeom prst="line">
            <a:avLst/>
          </a:prstGeom>
          <a:noFill/>
          <a:ln w="25400">
            <a:solidFill>
              <a:srgbClr val="FF0000"/>
            </a:solidFill>
            <a:round/>
            <a:headEnd/>
            <a:tailEnd type="triangle" w="med" len="med"/>
          </a:ln>
          <a:effectLst/>
        </p:spPr>
        <p:txBody>
          <a:bodyPr lIns="91420" tIns="45711" rIns="91420" bIns="45711"/>
          <a:lstStyle/>
          <a:p>
            <a:pPr>
              <a:defRPr/>
            </a:pPr>
            <a:endParaRPr lang="en-US">
              <a:solidFill>
                <a:srgbClr val="99CC00"/>
              </a:solidFill>
            </a:endParaRPr>
          </a:p>
        </p:txBody>
      </p:sp>
      <p:sp>
        <p:nvSpPr>
          <p:cNvPr id="88087" name="Line 23"/>
          <p:cNvSpPr>
            <a:spLocks noChangeShapeType="1"/>
          </p:cNvSpPr>
          <p:nvPr/>
        </p:nvSpPr>
        <p:spPr bwMode="auto">
          <a:xfrm>
            <a:off x="6477002" y="2590800"/>
            <a:ext cx="457200" cy="0"/>
          </a:xfrm>
          <a:prstGeom prst="line">
            <a:avLst/>
          </a:prstGeom>
          <a:noFill/>
          <a:ln w="25400">
            <a:solidFill>
              <a:srgbClr val="FF0000"/>
            </a:solidFill>
            <a:round/>
            <a:headEnd/>
            <a:tailEnd type="triangle" w="med" len="med"/>
          </a:ln>
          <a:effectLst/>
        </p:spPr>
        <p:txBody>
          <a:bodyPr lIns="91420" tIns="45711" rIns="91420" bIns="45711"/>
          <a:lstStyle/>
          <a:p>
            <a:pPr>
              <a:defRPr/>
            </a:pPr>
            <a:endParaRPr lang="en-US">
              <a:solidFill>
                <a:srgbClr val="99CC00"/>
              </a:solidFill>
            </a:endParaRPr>
          </a:p>
        </p:txBody>
      </p:sp>
      <p:pic>
        <p:nvPicPr>
          <p:cNvPr id="246805" name="Picture 24" descr="DPH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3078354">
            <a:off x="8010525" y="1381125"/>
            <a:ext cx="129540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6806" name="Picture 27" descr="DPH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3078354">
            <a:off x="3648075" y="1304925"/>
            <a:ext cx="129540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7002736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xit" presetSubtype="32" fill="hold" nodeType="clickEffect">
                                  <p:stCondLst>
                                    <p:cond delay="0"/>
                                  </p:stCondLst>
                                  <p:childTnLst>
                                    <p:anim calcmode="lin" valueType="num">
                                      <p:cBhvr>
                                        <p:cTn id="6" dur="3000"/>
                                        <p:tgtEl>
                                          <p:spTgt spid="88073"/>
                                        </p:tgtEl>
                                        <p:attrNameLst>
                                          <p:attrName>ppt_w</p:attrName>
                                        </p:attrNameLst>
                                      </p:cBhvr>
                                      <p:tavLst>
                                        <p:tav tm="0">
                                          <p:val>
                                            <p:strVal val="ppt_w"/>
                                          </p:val>
                                        </p:tav>
                                        <p:tav tm="100000">
                                          <p:val>
                                            <p:fltVal val="0"/>
                                          </p:val>
                                        </p:tav>
                                      </p:tavLst>
                                    </p:anim>
                                    <p:anim calcmode="lin" valueType="num">
                                      <p:cBhvr>
                                        <p:cTn id="7" dur="3000"/>
                                        <p:tgtEl>
                                          <p:spTgt spid="88073"/>
                                        </p:tgtEl>
                                        <p:attrNameLst>
                                          <p:attrName>ppt_h</p:attrName>
                                        </p:attrNameLst>
                                      </p:cBhvr>
                                      <p:tavLst>
                                        <p:tav tm="0">
                                          <p:val>
                                            <p:strVal val="ppt_h"/>
                                          </p:val>
                                        </p:tav>
                                        <p:tav tm="100000">
                                          <p:val>
                                            <p:fltVal val="0"/>
                                          </p:val>
                                        </p:tav>
                                      </p:tavLst>
                                    </p:anim>
                                    <p:set>
                                      <p:cBhvr>
                                        <p:cTn id="8" dur="1" fill="hold">
                                          <p:stCondLst>
                                            <p:cond delay="2999"/>
                                          </p:stCondLst>
                                        </p:cTn>
                                        <p:tgtEl>
                                          <p:spTgt spid="88073"/>
                                        </p:tgtEl>
                                        <p:attrNameLst>
                                          <p:attrName>style.visibility</p:attrName>
                                        </p:attrNameLst>
                                      </p:cBhvr>
                                      <p:to>
                                        <p:strVal val="hidden"/>
                                      </p:to>
                                    </p:set>
                                  </p:childTnLst>
                                </p:cTn>
                              </p:par>
                            </p:childTnLst>
                          </p:cTn>
                        </p:par>
                        <p:par>
                          <p:cTn id="9" fill="hold" nodeType="afterGroup">
                            <p:stCondLst>
                              <p:cond delay="3000"/>
                            </p:stCondLst>
                            <p:childTnLst>
                              <p:par>
                                <p:cTn id="10" presetID="1" presetClass="entr" presetSubtype="0" fill="hold" nodeType="afterEffect">
                                  <p:stCondLst>
                                    <p:cond delay="0"/>
                                  </p:stCondLst>
                                  <p:childTnLst>
                                    <p:set>
                                      <p:cBhvr>
                                        <p:cTn id="11" dur="1" fill="hold">
                                          <p:stCondLst>
                                            <p:cond delay="0"/>
                                          </p:stCondLst>
                                        </p:cTn>
                                        <p:tgtEl>
                                          <p:spTgt spid="88086"/>
                                        </p:tgtEl>
                                        <p:attrNameLst>
                                          <p:attrName>style.visibility</p:attrName>
                                        </p:attrNameLst>
                                      </p:cBhvr>
                                      <p:to>
                                        <p:strVal val="visible"/>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8" presetClass="emph" presetSubtype="0" fill="hold" nodeType="clickEffect">
                                  <p:stCondLst>
                                    <p:cond delay="0"/>
                                  </p:stCondLst>
                                  <p:childTnLst>
                                    <p:animRot by="-21600000">
                                      <p:cBhvr>
                                        <p:cTn id="15" dur="3000" fill="hold"/>
                                        <p:tgtEl>
                                          <p:spTgt spid="88074"/>
                                        </p:tgtEl>
                                        <p:attrNameLst>
                                          <p:attrName>r</p:attrName>
                                        </p:attrNameLst>
                                      </p:cBhvr>
                                    </p:animRot>
                                  </p:childTnLst>
                                </p:cTn>
                              </p:par>
                              <p:par>
                                <p:cTn id="16" presetID="23" presetClass="exit" presetSubtype="32" fill="hold" nodeType="withEffect">
                                  <p:stCondLst>
                                    <p:cond delay="0"/>
                                  </p:stCondLst>
                                  <p:childTnLst>
                                    <p:anim calcmode="lin" valueType="num">
                                      <p:cBhvr>
                                        <p:cTn id="17" dur="3000"/>
                                        <p:tgtEl>
                                          <p:spTgt spid="88074"/>
                                        </p:tgtEl>
                                        <p:attrNameLst>
                                          <p:attrName>ppt_w</p:attrName>
                                        </p:attrNameLst>
                                      </p:cBhvr>
                                      <p:tavLst>
                                        <p:tav tm="0">
                                          <p:val>
                                            <p:strVal val="ppt_w"/>
                                          </p:val>
                                        </p:tav>
                                        <p:tav tm="100000">
                                          <p:val>
                                            <p:fltVal val="0"/>
                                          </p:val>
                                        </p:tav>
                                      </p:tavLst>
                                    </p:anim>
                                    <p:anim calcmode="lin" valueType="num">
                                      <p:cBhvr>
                                        <p:cTn id="18" dur="3000"/>
                                        <p:tgtEl>
                                          <p:spTgt spid="88074"/>
                                        </p:tgtEl>
                                        <p:attrNameLst>
                                          <p:attrName>ppt_h</p:attrName>
                                        </p:attrNameLst>
                                      </p:cBhvr>
                                      <p:tavLst>
                                        <p:tav tm="0">
                                          <p:val>
                                            <p:strVal val="ppt_h"/>
                                          </p:val>
                                        </p:tav>
                                        <p:tav tm="100000">
                                          <p:val>
                                            <p:fltVal val="0"/>
                                          </p:val>
                                        </p:tav>
                                      </p:tavLst>
                                    </p:anim>
                                    <p:set>
                                      <p:cBhvr>
                                        <p:cTn id="19" dur="1" fill="hold">
                                          <p:stCondLst>
                                            <p:cond delay="2999"/>
                                          </p:stCondLst>
                                        </p:cTn>
                                        <p:tgtEl>
                                          <p:spTgt spid="88074"/>
                                        </p:tgtEl>
                                        <p:attrNameLst>
                                          <p:attrName>style.visibility</p:attrName>
                                        </p:attrNameLst>
                                      </p:cBhvr>
                                      <p:to>
                                        <p:strVal val="hidden"/>
                                      </p:to>
                                    </p:set>
                                  </p:childTnLst>
                                </p:cTn>
                              </p:par>
                              <p:par>
                                <p:cTn id="20" presetID="8" presetClass="emph" presetSubtype="0" fill="hold" nodeType="withEffect">
                                  <p:stCondLst>
                                    <p:cond delay="0"/>
                                  </p:stCondLst>
                                  <p:childTnLst>
                                    <p:animRot by="-5400000">
                                      <p:cBhvr>
                                        <p:cTn id="21" dur="3000" fill="hold"/>
                                        <p:tgtEl>
                                          <p:spTgt spid="88075"/>
                                        </p:tgtEl>
                                        <p:attrNameLst>
                                          <p:attrName>r</p:attrName>
                                        </p:attrNameLst>
                                      </p:cBhvr>
                                    </p:animRot>
                                  </p:childTnLst>
                                </p:cTn>
                              </p:par>
                              <p:par>
                                <p:cTn id="22" presetID="8" presetClass="emph" presetSubtype="0" fill="hold" nodeType="withEffect">
                                  <p:stCondLst>
                                    <p:cond delay="0"/>
                                  </p:stCondLst>
                                  <p:childTnLst>
                                    <p:animRot by="-10800000">
                                      <p:cBhvr>
                                        <p:cTn id="23" dur="3000" fill="hold"/>
                                        <p:tgtEl>
                                          <p:spTgt spid="88076"/>
                                        </p:tgtEl>
                                        <p:attrNameLst>
                                          <p:attrName>r</p:attrName>
                                        </p:attrNameLst>
                                      </p:cBhvr>
                                    </p:animRot>
                                  </p:childTnLst>
                                </p:cTn>
                              </p:par>
                              <p:par>
                                <p:cTn id="24" presetID="8" presetClass="emph" presetSubtype="0" fill="hold" nodeType="withEffect">
                                  <p:stCondLst>
                                    <p:cond delay="0"/>
                                  </p:stCondLst>
                                  <p:childTnLst>
                                    <p:animRot by="-16200000">
                                      <p:cBhvr>
                                        <p:cTn id="25" dur="3000" fill="hold"/>
                                        <p:tgtEl>
                                          <p:spTgt spid="88077"/>
                                        </p:tgtEl>
                                        <p:attrNameLst>
                                          <p:attrName>r</p:attrName>
                                        </p:attrNameLst>
                                      </p:cBhvr>
                                    </p:animRot>
                                  </p:childTnLst>
                                </p:cTn>
                              </p:par>
                              <p:par>
                                <p:cTn id="26" presetID="8" presetClass="emph" presetSubtype="0" fill="hold" nodeType="withEffect">
                                  <p:stCondLst>
                                    <p:cond delay="0"/>
                                  </p:stCondLst>
                                  <p:childTnLst>
                                    <p:animRot by="-21600000">
                                      <p:cBhvr>
                                        <p:cTn id="27" dur="3000" fill="hold"/>
                                        <p:tgtEl>
                                          <p:spTgt spid="88078"/>
                                        </p:tgtEl>
                                        <p:attrNameLst>
                                          <p:attrName>r</p:attrName>
                                        </p:attrNameLst>
                                      </p:cBhvr>
                                    </p:animRot>
                                  </p:childTnLst>
                                </p:cTn>
                              </p:par>
                              <p:par>
                                <p:cTn id="28" presetID="8" presetClass="emph" presetSubtype="0" fill="hold" nodeType="withEffect">
                                  <p:stCondLst>
                                    <p:cond delay="0"/>
                                  </p:stCondLst>
                                  <p:childTnLst>
                                    <p:animRot by="-24300000">
                                      <p:cBhvr>
                                        <p:cTn id="29" dur="3000" fill="hold"/>
                                        <p:tgtEl>
                                          <p:spTgt spid="88079"/>
                                        </p:tgtEl>
                                        <p:attrNameLst>
                                          <p:attrName>r</p:attrName>
                                        </p:attrNameLst>
                                      </p:cBhvr>
                                    </p:animRot>
                                  </p:childTnLst>
                                </p:cTn>
                              </p:par>
                              <p:par>
                                <p:cTn id="30" presetID="8" presetClass="emph" presetSubtype="0" fill="hold" nodeType="withEffect">
                                  <p:stCondLst>
                                    <p:cond delay="0"/>
                                  </p:stCondLst>
                                  <p:childTnLst>
                                    <p:animRot by="-29700000">
                                      <p:cBhvr>
                                        <p:cTn id="31" dur="3000" fill="hold"/>
                                        <p:tgtEl>
                                          <p:spTgt spid="88080"/>
                                        </p:tgtEl>
                                        <p:attrNameLst>
                                          <p:attrName>r</p:attrName>
                                        </p:attrNameLst>
                                      </p:cBhvr>
                                    </p:animRot>
                                  </p:childTnLst>
                                </p:cTn>
                              </p:par>
                              <p:par>
                                <p:cTn id="32" presetID="8" presetClass="emph" presetSubtype="0" fill="hold" nodeType="withEffect">
                                  <p:stCondLst>
                                    <p:cond delay="0"/>
                                  </p:stCondLst>
                                  <p:childTnLst>
                                    <p:animRot by="-35100000">
                                      <p:cBhvr>
                                        <p:cTn id="33" dur="3000" fill="hold"/>
                                        <p:tgtEl>
                                          <p:spTgt spid="88081"/>
                                        </p:tgtEl>
                                        <p:attrNameLst>
                                          <p:attrName>r</p:attrName>
                                        </p:attrNameLst>
                                      </p:cBhvr>
                                    </p:animRot>
                                  </p:childTnLst>
                                </p:cTn>
                              </p:par>
                              <p:par>
                                <p:cTn id="34" presetID="8" presetClass="emph" presetSubtype="0" fill="hold" nodeType="withEffect">
                                  <p:stCondLst>
                                    <p:cond delay="0"/>
                                  </p:stCondLst>
                                  <p:childTnLst>
                                    <p:animRot by="-18900000">
                                      <p:cBhvr>
                                        <p:cTn id="35" dur="3000" fill="hold"/>
                                        <p:tgtEl>
                                          <p:spTgt spid="88082"/>
                                        </p:tgtEl>
                                        <p:attrNameLst>
                                          <p:attrName>r</p:attrName>
                                        </p:attrNameLst>
                                      </p:cBhvr>
                                    </p:animRot>
                                  </p:childTnLst>
                                </p:cTn>
                              </p:par>
                            </p:childTnLst>
                          </p:cTn>
                        </p:par>
                        <p:par>
                          <p:cTn id="36" fill="hold" nodeType="afterGroup">
                            <p:stCondLst>
                              <p:cond delay="3000"/>
                            </p:stCondLst>
                            <p:childTnLst>
                              <p:par>
                                <p:cTn id="37" presetID="1" presetClass="entr" presetSubtype="0" fill="hold" nodeType="afterEffect">
                                  <p:stCondLst>
                                    <p:cond delay="0"/>
                                  </p:stCondLst>
                                  <p:childTnLst>
                                    <p:set>
                                      <p:cBhvr>
                                        <p:cTn id="38" dur="1" fill="hold">
                                          <p:stCondLst>
                                            <p:cond delay="0"/>
                                          </p:stCondLst>
                                        </p:cTn>
                                        <p:tgtEl>
                                          <p:spTgt spid="880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42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4161" y="3225669"/>
            <a:ext cx="3836988" cy="360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242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2412" y="1206388"/>
            <a:ext cx="4724400" cy="2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24260" name="Rectangle 4"/>
          <p:cNvSpPr>
            <a:spLocks noGrp="1" noChangeArrowheads="1"/>
          </p:cNvSpPr>
          <p:nvPr>
            <p:ph type="title"/>
          </p:nvPr>
        </p:nvSpPr>
        <p:spPr>
          <a:xfrm>
            <a:off x="914400" y="180977"/>
            <a:ext cx="8269288" cy="733425"/>
          </a:xfrm>
        </p:spPr>
        <p:txBody>
          <a:bodyPr/>
          <a:lstStyle/>
          <a:p>
            <a:pPr algn="l" eaLnBrk="1" hangingPunct="1"/>
            <a:r>
              <a:rPr lang="en-US" sz="2400" dirty="0"/>
              <a:t>Quartz data fits well as a simple sum, exploiting the symmetry of the detector. The </a:t>
            </a:r>
            <a:r>
              <a:rPr lang="en-US" sz="2400" dirty="0" err="1">
                <a:latin typeface="Symbol" pitchFamily="18" charset="2"/>
              </a:rPr>
              <a:t>m</a:t>
            </a:r>
            <a:r>
              <a:rPr lang="en-US" sz="2400" dirty="0" err="1"/>
              <a:t>SR</a:t>
            </a:r>
            <a:r>
              <a:rPr lang="en-US" sz="2400" dirty="0"/>
              <a:t> remnants vanish.</a:t>
            </a:r>
          </a:p>
        </p:txBody>
      </p:sp>
      <p:pic>
        <p:nvPicPr>
          <p:cNvPr id="22426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066800"/>
            <a:ext cx="5257800" cy="241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24262" name="Rectangle 6"/>
          <p:cNvSpPr>
            <a:spLocks noChangeArrowheads="1"/>
          </p:cNvSpPr>
          <p:nvPr/>
        </p:nvSpPr>
        <p:spPr bwMode="auto">
          <a:xfrm>
            <a:off x="3449638" y="1558925"/>
            <a:ext cx="1676400" cy="228600"/>
          </a:xfrm>
          <a:prstGeom prst="rect">
            <a:avLst/>
          </a:prstGeom>
          <a:noFill/>
          <a:ln w="127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nchor="ctr"/>
          <a:lstStyle/>
          <a:p>
            <a:pPr algn="l" eaLnBrk="1" hangingPunct="1"/>
            <a:endParaRPr lang="en-US" sz="1800">
              <a:solidFill>
                <a:srgbClr val="000000"/>
              </a:solidFill>
              <a:effectLst/>
            </a:endParaRPr>
          </a:p>
        </p:txBody>
      </p:sp>
      <mc:AlternateContent xmlns:mc="http://schemas.openxmlformats.org/markup-compatibility/2006" xmlns:a14="http://schemas.microsoft.com/office/drawing/2010/main">
        <mc:Choice Requires="a14">
          <p:sp>
            <p:nvSpPr>
              <p:cNvPr id="7" name="TextBox 6"/>
              <p:cNvSpPr txBox="1"/>
              <p:nvPr/>
            </p:nvSpPr>
            <p:spPr>
              <a:xfrm>
                <a:off x="2" y="2"/>
                <a:ext cx="769495" cy="576633"/>
              </a:xfrm>
              <a:prstGeom prst="rect">
                <a:avLst/>
              </a:prstGeom>
              <a:solidFill>
                <a:schemeClr val="accent3">
                  <a:lumMod val="85000"/>
                </a:schemeClr>
              </a:solidFill>
              <a:ln>
                <a:solidFill>
                  <a:schemeClr val="tx1"/>
                </a:solidFill>
              </a:ln>
            </p:spPr>
            <p:txBody>
              <a:bodyPr wrap="square" lIns="91420" tIns="45711" rIns="91420" bIns="45711" rtlCol="0">
                <a:spAutoFit/>
              </a:bodyPr>
              <a:lstStyle/>
              <a:p>
                <a:pPr/>
                <a14:m>
                  <m:oMathPara xmlns:m="http://schemas.openxmlformats.org/officeDocument/2006/math">
                    <m:oMathParaPr>
                      <m:jc m:val="center"/>
                    </m:oMathParaPr>
                    <m:oMath xmlns:m="http://schemas.openxmlformats.org/officeDocument/2006/math">
                      <m:sSub>
                        <m:sSubPr>
                          <m:ctrlPr>
                            <a:rPr lang="en-US" sz="2800" i="1">
                              <a:solidFill>
                                <a:srgbClr val="0000FF"/>
                              </a:solidFill>
                              <a:effectLst/>
                              <a:latin typeface="Cambria Math"/>
                            </a:rPr>
                          </m:ctrlPr>
                        </m:sSubPr>
                        <m:e>
                          <m:r>
                            <a:rPr lang="en-US" sz="2800">
                              <a:solidFill>
                                <a:srgbClr val="0000FF"/>
                              </a:solidFill>
                              <a:effectLst/>
                              <a:latin typeface="Cambria Math"/>
                            </a:rPr>
                            <m:t>  </m:t>
                          </m:r>
                          <m:r>
                            <m:rPr>
                              <m:sty m:val="p"/>
                            </m:rPr>
                            <a:rPr lang="en-US" sz="2800">
                              <a:solidFill>
                                <a:srgbClr val="0000FF"/>
                              </a:solidFill>
                              <a:effectLst/>
                              <a:latin typeface="Cambria Math"/>
                              <a:ea typeface="Cambria Math"/>
                            </a:rPr>
                            <m:t>τ</m:t>
                          </m:r>
                        </m:e>
                        <m:sub>
                          <m:sSup>
                            <m:sSupPr>
                              <m:ctrlPr>
                                <a:rPr lang="en-US" sz="2800" i="1">
                                  <a:solidFill>
                                    <a:srgbClr val="0000FF"/>
                                  </a:solidFill>
                                  <a:effectLst/>
                                  <a:latin typeface="Cambria Math"/>
                                </a:rPr>
                              </m:ctrlPr>
                            </m:sSupPr>
                            <m:e>
                              <m:r>
                                <m:rPr>
                                  <m:sty m:val="p"/>
                                </m:rPr>
                                <a:rPr lang="en-US" sz="2800">
                                  <a:solidFill>
                                    <a:srgbClr val="0000FF"/>
                                  </a:solidFill>
                                  <a:effectLst/>
                                  <a:latin typeface="Cambria Math"/>
                                  <a:ea typeface="Cambria Math"/>
                                </a:rPr>
                                <m:t>μ</m:t>
                              </m:r>
                            </m:e>
                            <m:sup>
                              <m:r>
                                <a:rPr lang="en-US" sz="2800">
                                  <a:solidFill>
                                    <a:srgbClr val="0000FF"/>
                                  </a:solidFill>
                                  <a:effectLst/>
                                  <a:latin typeface="Cambria Math"/>
                                </a:rPr>
                                <m:t>+</m:t>
                              </m:r>
                            </m:sup>
                          </m:sSup>
                        </m:sub>
                      </m:sSub>
                    </m:oMath>
                  </m:oMathPara>
                </a14:m>
                <a:endParaRPr lang="en-US" sz="2800" dirty="0">
                  <a:solidFill>
                    <a:srgbClr val="0000FF"/>
                  </a:solidFill>
                  <a:effectLst/>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0" y="0"/>
                <a:ext cx="769495" cy="576633"/>
              </a:xfrm>
              <a:prstGeom prst="rect">
                <a:avLst/>
              </a:prstGeom>
              <a:blipFill rotWithShape="1">
                <a:blip r:embed="rId5"/>
                <a:stretch>
                  <a:fillRect/>
                </a:stretch>
              </a:blipFill>
              <a:ln>
                <a:solidFill>
                  <a:schemeClr val="tx1"/>
                </a:solidFill>
              </a:ln>
            </p:spPr>
            <p:txBody>
              <a:bodyPr/>
              <a:lstStyle/>
              <a:p>
                <a:r>
                  <a:rPr lang="en-US">
                    <a:noFill/>
                  </a:rPr>
                  <a:t> </a:t>
                </a:r>
              </a:p>
            </p:txBody>
          </p:sp>
        </mc:Fallback>
      </mc:AlternateContent>
      <p:grpSp>
        <p:nvGrpSpPr>
          <p:cNvPr id="8" name="Group 12"/>
          <p:cNvGrpSpPr>
            <a:grpSpLocks/>
          </p:cNvGrpSpPr>
          <p:nvPr/>
        </p:nvGrpSpPr>
        <p:grpSpPr bwMode="auto">
          <a:xfrm>
            <a:off x="616752" y="3502026"/>
            <a:ext cx="4572000" cy="3119438"/>
            <a:chOff x="1392" y="2208"/>
            <a:chExt cx="2880" cy="1965"/>
          </a:xfrm>
        </p:grpSpPr>
        <p:pic>
          <p:nvPicPr>
            <p:cNvPr id="9"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2" y="2208"/>
              <a:ext cx="2880" cy="1965"/>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Box 11"/>
            <p:cNvSpPr txBox="1">
              <a:spLocks noChangeArrowheads="1"/>
            </p:cNvSpPr>
            <p:nvPr/>
          </p:nvSpPr>
          <p:spPr bwMode="auto">
            <a:xfrm>
              <a:off x="1819" y="3698"/>
              <a:ext cx="1392" cy="17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l"/>
              <a:r>
                <a:rPr lang="en-US" sz="1800" b="1" dirty="0">
                  <a:solidFill>
                    <a:srgbClr val="000000"/>
                  </a:solidFill>
                  <a:effectLst/>
                </a:rPr>
                <a:t>Start-time scan</a:t>
              </a:r>
            </a:p>
          </p:txBody>
        </p:sp>
      </p:grpSp>
    </p:spTree>
    <p:extLst>
      <p:ext uri="{BB962C8B-B14F-4D97-AF65-F5344CB8AC3E}">
        <p14:creationId xmlns:p14="http://schemas.microsoft.com/office/powerpoint/2010/main" val="35095537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2210" name="Group 8"/>
          <p:cNvGrpSpPr>
            <a:grpSpLocks/>
          </p:cNvGrpSpPr>
          <p:nvPr/>
        </p:nvGrpSpPr>
        <p:grpSpPr bwMode="auto">
          <a:xfrm>
            <a:off x="1371602" y="2114550"/>
            <a:ext cx="6391275" cy="3752850"/>
            <a:chOff x="864" y="959"/>
            <a:chExt cx="4026" cy="2364"/>
          </a:xfrm>
        </p:grpSpPr>
        <p:pic>
          <p:nvPicPr>
            <p:cNvPr id="22221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 y="959"/>
              <a:ext cx="4026" cy="236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2215" name="Text Box 5"/>
            <p:cNvSpPr txBox="1">
              <a:spLocks noChangeArrowheads="1"/>
            </p:cNvSpPr>
            <p:nvPr/>
          </p:nvSpPr>
          <p:spPr bwMode="auto">
            <a:xfrm>
              <a:off x="1728" y="1152"/>
              <a:ext cx="2736" cy="31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spcBef>
                  <a:spcPct val="50000"/>
                </a:spcBef>
              </a:pPr>
              <a:r>
                <a:rPr lang="en-US" sz="1600" b="1">
                  <a:solidFill>
                    <a:srgbClr val="000000"/>
                  </a:solidFill>
                  <a:effectLst/>
                </a:rPr>
                <a:t>Difference between </a:t>
              </a:r>
              <a:r>
                <a:rPr lang="en-US" sz="1600" b="1">
                  <a:solidFill>
                    <a:srgbClr val="0000D4"/>
                  </a:solidFill>
                  <a:effectLst/>
                </a:rPr>
                <a:t>Top of Ball</a:t>
              </a:r>
              <a:r>
                <a:rPr lang="en-US" sz="1600" b="1">
                  <a:solidFill>
                    <a:srgbClr val="000000"/>
                  </a:solidFill>
                  <a:effectLst/>
                </a:rPr>
                <a:t> and </a:t>
              </a:r>
              <a:r>
                <a:rPr lang="en-US" sz="1600" b="1">
                  <a:solidFill>
                    <a:srgbClr val="FF0000"/>
                  </a:solidFill>
                  <a:effectLst/>
                </a:rPr>
                <a:t>Bottom of Ball</a:t>
              </a:r>
              <a:r>
                <a:rPr lang="en-US" sz="1600" b="1">
                  <a:solidFill>
                    <a:srgbClr val="000000"/>
                  </a:solidFill>
                  <a:effectLst/>
                </a:rPr>
                <a:t> to Sum, vs time-in-fill</a:t>
              </a:r>
            </a:p>
          </p:txBody>
        </p:sp>
      </p:grpSp>
      <p:pic>
        <p:nvPicPr>
          <p:cNvPr id="22221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284290"/>
            <a:ext cx="5373688" cy="7731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2212" name="Rectangle 2"/>
          <p:cNvSpPr>
            <a:spLocks noGrp="1" noChangeArrowheads="1"/>
          </p:cNvSpPr>
          <p:nvPr>
            <p:ph type="title"/>
          </p:nvPr>
        </p:nvSpPr>
        <p:spPr>
          <a:xfrm>
            <a:off x="796165" y="152402"/>
            <a:ext cx="8077200" cy="1131888"/>
          </a:xfrm>
        </p:spPr>
        <p:txBody>
          <a:bodyPr/>
          <a:lstStyle/>
          <a:p>
            <a:pPr algn="l"/>
            <a:r>
              <a:rPr lang="en-US" sz="2400" b="0" dirty="0"/>
              <a:t>Quartz visible </a:t>
            </a:r>
            <a:r>
              <a:rPr lang="en-US" sz="2400" b="0" dirty="0" err="1">
                <a:latin typeface="Symbol" pitchFamily="18" charset="2"/>
              </a:rPr>
              <a:t>m</a:t>
            </a:r>
            <a:r>
              <a:rPr lang="en-US" sz="2400" b="0" dirty="0" err="1"/>
              <a:t>SR</a:t>
            </a:r>
            <a:r>
              <a:rPr lang="en-US" sz="2400" b="0" dirty="0"/>
              <a:t>. Fit each detector for an “effective lifetime.”  Would be correct, except for remnant longitudinal polarization relaxation. </a:t>
            </a:r>
            <a:endParaRPr lang="en-US" sz="3200" b="0" dirty="0"/>
          </a:p>
        </p:txBody>
      </p:sp>
      <p:sp>
        <p:nvSpPr>
          <p:cNvPr id="222213" name="Text Box 9"/>
          <p:cNvSpPr txBox="1">
            <a:spLocks noChangeArrowheads="1"/>
          </p:cNvSpPr>
          <p:nvPr/>
        </p:nvSpPr>
        <p:spPr bwMode="auto">
          <a:xfrm>
            <a:off x="685800" y="5867400"/>
            <a:ext cx="7785051" cy="279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r>
              <a:rPr lang="en-US" sz="1800" b="1">
                <a:solidFill>
                  <a:srgbClr val="000000"/>
                </a:solidFill>
                <a:effectLst/>
              </a:rPr>
              <a:t>Illustration of free muon precession in top/bottom detector differences</a:t>
            </a:r>
          </a:p>
        </p:txBody>
      </p:sp>
      <mc:AlternateContent xmlns:mc="http://schemas.openxmlformats.org/markup-compatibility/2006" xmlns:a14="http://schemas.microsoft.com/office/drawing/2010/main">
        <mc:Choice Requires="a14">
          <p:sp>
            <p:nvSpPr>
              <p:cNvPr id="8" name="TextBox 7"/>
              <p:cNvSpPr txBox="1"/>
              <p:nvPr/>
            </p:nvSpPr>
            <p:spPr>
              <a:xfrm>
                <a:off x="2" y="2"/>
                <a:ext cx="769495" cy="576633"/>
              </a:xfrm>
              <a:prstGeom prst="rect">
                <a:avLst/>
              </a:prstGeom>
              <a:solidFill>
                <a:schemeClr val="accent3">
                  <a:lumMod val="85000"/>
                </a:schemeClr>
              </a:solidFill>
              <a:ln>
                <a:solidFill>
                  <a:schemeClr val="tx1"/>
                </a:solidFill>
              </a:ln>
            </p:spPr>
            <p:txBody>
              <a:bodyPr wrap="square" lIns="91420" tIns="45711" rIns="91420" bIns="45711" rtlCol="0">
                <a:spAutoFit/>
              </a:bodyPr>
              <a:lstStyle/>
              <a:p>
                <a:pPr/>
                <a14:m>
                  <m:oMathPara xmlns:m="http://schemas.openxmlformats.org/officeDocument/2006/math">
                    <m:oMathParaPr>
                      <m:jc m:val="center"/>
                    </m:oMathParaPr>
                    <m:oMath xmlns:m="http://schemas.openxmlformats.org/officeDocument/2006/math">
                      <m:sSub>
                        <m:sSubPr>
                          <m:ctrlPr>
                            <a:rPr lang="en-US" sz="2800" i="1">
                              <a:solidFill>
                                <a:srgbClr val="0000FF"/>
                              </a:solidFill>
                              <a:effectLst/>
                              <a:latin typeface="Cambria Math"/>
                            </a:rPr>
                          </m:ctrlPr>
                        </m:sSubPr>
                        <m:e>
                          <m:r>
                            <a:rPr lang="en-US" sz="2800">
                              <a:solidFill>
                                <a:srgbClr val="0000FF"/>
                              </a:solidFill>
                              <a:effectLst/>
                              <a:latin typeface="Cambria Math"/>
                            </a:rPr>
                            <m:t>  </m:t>
                          </m:r>
                          <m:r>
                            <m:rPr>
                              <m:sty m:val="p"/>
                            </m:rPr>
                            <a:rPr lang="en-US" sz="2800">
                              <a:solidFill>
                                <a:srgbClr val="0000FF"/>
                              </a:solidFill>
                              <a:effectLst/>
                              <a:latin typeface="Cambria Math"/>
                              <a:ea typeface="Cambria Math"/>
                            </a:rPr>
                            <m:t>τ</m:t>
                          </m:r>
                        </m:e>
                        <m:sub>
                          <m:sSup>
                            <m:sSupPr>
                              <m:ctrlPr>
                                <a:rPr lang="en-US" sz="2800" i="1">
                                  <a:solidFill>
                                    <a:srgbClr val="0000FF"/>
                                  </a:solidFill>
                                  <a:effectLst/>
                                  <a:latin typeface="Cambria Math"/>
                                </a:rPr>
                              </m:ctrlPr>
                            </m:sSupPr>
                            <m:e>
                              <m:r>
                                <m:rPr>
                                  <m:sty m:val="p"/>
                                </m:rPr>
                                <a:rPr lang="en-US" sz="2800">
                                  <a:solidFill>
                                    <a:srgbClr val="0000FF"/>
                                  </a:solidFill>
                                  <a:effectLst/>
                                  <a:latin typeface="Cambria Math"/>
                                  <a:ea typeface="Cambria Math"/>
                                </a:rPr>
                                <m:t>μ</m:t>
                              </m:r>
                            </m:e>
                            <m:sup>
                              <m:r>
                                <a:rPr lang="en-US" sz="2800">
                                  <a:solidFill>
                                    <a:srgbClr val="0000FF"/>
                                  </a:solidFill>
                                  <a:effectLst/>
                                  <a:latin typeface="Cambria Math"/>
                                </a:rPr>
                                <m:t>+</m:t>
                              </m:r>
                            </m:sup>
                          </m:sSup>
                        </m:sub>
                      </m:sSub>
                    </m:oMath>
                  </m:oMathPara>
                </a14:m>
                <a:endParaRPr lang="en-US" sz="2800" dirty="0">
                  <a:solidFill>
                    <a:srgbClr val="0000FF"/>
                  </a:solidFill>
                  <a:effectLst/>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0" y="0"/>
                <a:ext cx="769495" cy="576633"/>
              </a:xfrm>
              <a:prstGeom prst="rect">
                <a:avLst/>
              </a:prstGeom>
              <a:blipFill rotWithShape="1">
                <a:blip r:embed="rId4"/>
                <a:stretch>
                  <a:fillRect/>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6202611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Title 1"/>
          <p:cNvSpPr>
            <a:spLocks noGrp="1"/>
          </p:cNvSpPr>
          <p:nvPr>
            <p:ph type="title"/>
          </p:nvPr>
        </p:nvSpPr>
        <p:spPr>
          <a:xfrm>
            <a:off x="381002" y="152400"/>
            <a:ext cx="8229600" cy="762000"/>
          </a:xfrm>
        </p:spPr>
        <p:txBody>
          <a:bodyPr/>
          <a:lstStyle/>
          <a:p>
            <a:r>
              <a:rPr lang="en-US" smtClean="0"/>
              <a:t>EW Phenomenology</a:t>
            </a:r>
            <a:endParaRPr lang="en-US" sz="1800"/>
          </a:p>
        </p:txBody>
      </p:sp>
      <p:sp>
        <p:nvSpPr>
          <p:cNvPr id="3" name="Content Placeholder 2"/>
          <p:cNvSpPr>
            <a:spLocks noGrp="1"/>
          </p:cNvSpPr>
          <p:nvPr>
            <p:ph idx="1"/>
          </p:nvPr>
        </p:nvSpPr>
        <p:spPr>
          <a:xfrm>
            <a:off x="304802" y="990601"/>
            <a:ext cx="8229600" cy="4038600"/>
          </a:xfrm>
        </p:spPr>
        <p:txBody>
          <a:bodyPr/>
          <a:lstStyle/>
          <a:p>
            <a:pPr marL="0" indent="0">
              <a:buNone/>
              <a:defRPr/>
            </a:pPr>
            <a:r>
              <a:rPr lang="en-US" sz="2400" dirty="0"/>
              <a:t>In the gauge and scalar sectors, the SM </a:t>
            </a:r>
            <a:r>
              <a:rPr lang="en-US" sz="2400" dirty="0" err="1"/>
              <a:t>Lagrangian</a:t>
            </a:r>
            <a:r>
              <a:rPr lang="en-US" sz="2400" dirty="0"/>
              <a:t> contains only four parameters: g, g′, μ</a:t>
            </a:r>
            <a:r>
              <a:rPr lang="en-US" sz="2400" baseline="30000" dirty="0"/>
              <a:t>2</a:t>
            </a:r>
            <a:r>
              <a:rPr lang="en-US" sz="2400" dirty="0"/>
              <a:t> and h. One could trade them by α, </a:t>
            </a:r>
            <a:r>
              <a:rPr lang="en-US" sz="2400" dirty="0" err="1"/>
              <a:t>θ</a:t>
            </a:r>
            <a:r>
              <a:rPr lang="en-US" sz="2400" baseline="-25000" dirty="0" err="1"/>
              <a:t>W</a:t>
            </a:r>
            <a:r>
              <a:rPr lang="en-US" sz="2400" dirty="0"/>
              <a:t>, M</a:t>
            </a:r>
            <a:r>
              <a:rPr lang="en-US" sz="2400" baseline="-25000" dirty="0"/>
              <a:t>W</a:t>
            </a:r>
            <a:r>
              <a:rPr lang="en-US" sz="2400" dirty="0"/>
              <a:t> and M</a:t>
            </a:r>
            <a:r>
              <a:rPr lang="en-US" sz="2400" baseline="-25000" dirty="0"/>
              <a:t>H</a:t>
            </a:r>
            <a:r>
              <a:rPr lang="en-US" sz="2400" dirty="0"/>
              <a:t>. </a:t>
            </a:r>
          </a:p>
          <a:p>
            <a:pPr marL="0" indent="0">
              <a:buNone/>
              <a:defRPr/>
            </a:pPr>
            <a:endParaRPr lang="en-US" sz="2400" dirty="0"/>
          </a:p>
          <a:p>
            <a:pPr marL="0" indent="0">
              <a:buNone/>
              <a:defRPr/>
            </a:pPr>
            <a:r>
              <a:rPr lang="en-US" sz="2400" dirty="0"/>
              <a:t>Alternatively, we can choose as free parameters:</a:t>
            </a:r>
          </a:p>
          <a:p>
            <a:pPr lvl="1">
              <a:defRPr/>
            </a:pPr>
            <a:r>
              <a:rPr lang="en-US" sz="1800" b="1" dirty="0">
                <a:solidFill>
                  <a:schemeClr val="accent6"/>
                </a:solidFill>
              </a:rPr>
              <a:t>G</a:t>
            </a:r>
            <a:r>
              <a:rPr lang="en-US" sz="1800" b="1" baseline="-25000" dirty="0">
                <a:solidFill>
                  <a:schemeClr val="accent6"/>
                </a:solidFill>
              </a:rPr>
              <a:t>F</a:t>
            </a:r>
            <a:r>
              <a:rPr lang="en-US" sz="1800" b="1" dirty="0">
                <a:solidFill>
                  <a:schemeClr val="accent6"/>
                </a:solidFill>
              </a:rPr>
              <a:t> = (1.166 378 8 ± 0.000 000 7) · 10</a:t>
            </a:r>
            <a:r>
              <a:rPr lang="en-US" sz="1800" b="1" baseline="30000" dirty="0">
                <a:solidFill>
                  <a:schemeClr val="accent6"/>
                </a:solidFill>
              </a:rPr>
              <a:t>−5</a:t>
            </a:r>
            <a:r>
              <a:rPr lang="en-US" sz="1800" b="1" dirty="0">
                <a:solidFill>
                  <a:schemeClr val="accent6"/>
                </a:solidFill>
              </a:rPr>
              <a:t> GeV</a:t>
            </a:r>
            <a:r>
              <a:rPr lang="en-US" sz="1800" b="1" baseline="30000" dirty="0">
                <a:solidFill>
                  <a:schemeClr val="accent6"/>
                </a:solidFill>
              </a:rPr>
              <a:t>−2</a:t>
            </a:r>
            <a:r>
              <a:rPr lang="en-US" sz="1800" b="1" dirty="0">
                <a:solidFill>
                  <a:schemeClr val="accent6"/>
                </a:solidFill>
              </a:rPr>
              <a:t> </a:t>
            </a:r>
          </a:p>
          <a:p>
            <a:pPr lvl="1">
              <a:defRPr/>
            </a:pPr>
            <a:r>
              <a:rPr lang="el-GR" sz="1800" b="1" dirty="0">
                <a:solidFill>
                  <a:schemeClr val="accent6"/>
                </a:solidFill>
              </a:rPr>
              <a:t>α</a:t>
            </a:r>
            <a:r>
              <a:rPr lang="el-GR" sz="1800" b="1" baseline="30000" dirty="0">
                <a:solidFill>
                  <a:schemeClr val="accent6"/>
                </a:solidFill>
              </a:rPr>
              <a:t>−1</a:t>
            </a:r>
            <a:r>
              <a:rPr lang="el-GR" sz="1800" b="1" dirty="0">
                <a:solidFill>
                  <a:schemeClr val="accent6"/>
                </a:solidFill>
              </a:rPr>
              <a:t> = 137.035 999 084 ± 0.000 000 051</a:t>
            </a:r>
          </a:p>
          <a:p>
            <a:pPr lvl="1">
              <a:defRPr/>
            </a:pPr>
            <a:r>
              <a:rPr lang="en-US" sz="1800" b="1" dirty="0">
                <a:solidFill>
                  <a:schemeClr val="accent6"/>
                </a:solidFill>
              </a:rPr>
              <a:t>M</a:t>
            </a:r>
            <a:r>
              <a:rPr lang="en-US" sz="1800" b="1" baseline="-25000" dirty="0">
                <a:solidFill>
                  <a:schemeClr val="accent6"/>
                </a:solidFill>
              </a:rPr>
              <a:t>Z</a:t>
            </a:r>
            <a:r>
              <a:rPr lang="en-US" sz="1800" b="1" dirty="0">
                <a:solidFill>
                  <a:schemeClr val="accent6"/>
                </a:solidFill>
              </a:rPr>
              <a:t> = (91.1875 ± 0.0021) </a:t>
            </a:r>
            <a:r>
              <a:rPr lang="en-US" sz="1800" b="1" dirty="0" err="1">
                <a:solidFill>
                  <a:schemeClr val="accent6"/>
                </a:solidFill>
              </a:rPr>
              <a:t>GeV</a:t>
            </a:r>
            <a:endParaRPr lang="en-US" sz="1800" b="1" dirty="0">
              <a:solidFill>
                <a:schemeClr val="accent6"/>
              </a:solidFill>
            </a:endParaRPr>
          </a:p>
          <a:p>
            <a:pPr marL="0" indent="0">
              <a:buNone/>
              <a:defRPr/>
            </a:pPr>
            <a:r>
              <a:rPr lang="en-US" sz="2400" dirty="0"/>
              <a:t>and the Higgs mass M</a:t>
            </a:r>
            <a:r>
              <a:rPr lang="en-US" sz="2400" baseline="-25000" dirty="0"/>
              <a:t>H</a:t>
            </a:r>
            <a:r>
              <a:rPr lang="en-US" sz="2400" dirty="0"/>
              <a:t>. Uses the three most precise experimental determinations to fix the interaction. </a:t>
            </a:r>
          </a:p>
        </p:txBody>
      </p:sp>
      <p:sp>
        <p:nvSpPr>
          <p:cNvPr id="4" name="Rectangle 3"/>
          <p:cNvSpPr/>
          <p:nvPr/>
        </p:nvSpPr>
        <p:spPr>
          <a:xfrm>
            <a:off x="-30161" y="6219825"/>
            <a:ext cx="6477001" cy="594908"/>
          </a:xfrm>
          <a:prstGeom prst="rect">
            <a:avLst/>
          </a:prstGeom>
        </p:spPr>
        <p:txBody>
          <a:bodyPr lIns="91420" tIns="45711" rIns="91420" bIns="45711">
            <a:spAutoFit/>
          </a:bodyPr>
          <a:lstStyle/>
          <a:p>
            <a:pPr algn="l">
              <a:defRPr/>
            </a:pPr>
            <a:r>
              <a:rPr lang="en-US" sz="1600" dirty="0">
                <a:solidFill>
                  <a:schemeClr val="accent6"/>
                </a:solidFill>
                <a:effectLst/>
              </a:rPr>
              <a:t>The Standard Model of Electroweak Interactions</a:t>
            </a:r>
            <a:br>
              <a:rPr lang="en-US" sz="1600" dirty="0">
                <a:solidFill>
                  <a:schemeClr val="accent6"/>
                </a:solidFill>
                <a:effectLst/>
              </a:rPr>
            </a:br>
            <a:r>
              <a:rPr lang="en-US" sz="1600" dirty="0">
                <a:solidFill>
                  <a:schemeClr val="accent6"/>
                </a:solidFill>
                <a:effectLst/>
              </a:rPr>
              <a:t>A. </a:t>
            </a:r>
            <a:r>
              <a:rPr lang="en-US" sz="1600" dirty="0" err="1">
                <a:solidFill>
                  <a:schemeClr val="accent6"/>
                </a:solidFill>
                <a:effectLst/>
              </a:rPr>
              <a:t>Pich</a:t>
            </a:r>
            <a:r>
              <a:rPr lang="en-US" sz="1600" dirty="0">
                <a:solidFill>
                  <a:schemeClr val="accent6"/>
                </a:solidFill>
                <a:effectLst/>
              </a:rPr>
              <a:t> (</a:t>
            </a:r>
            <a:r>
              <a:rPr lang="en-US" sz="1600" dirty="0" err="1">
                <a:solidFill>
                  <a:schemeClr val="accent6"/>
                </a:solidFill>
                <a:effectLst/>
              </a:rPr>
              <a:t>València</a:t>
            </a:r>
            <a:r>
              <a:rPr lang="en-US" sz="1600" dirty="0">
                <a:solidFill>
                  <a:schemeClr val="accent6"/>
                </a:solidFill>
                <a:effectLst/>
              </a:rPr>
              <a:t>)</a:t>
            </a:r>
            <a:r>
              <a:rPr lang="en-US" dirty="0">
                <a:solidFill>
                  <a:schemeClr val="accent6"/>
                </a:solidFill>
                <a:effectLst/>
              </a:rPr>
              <a:t> arXiv:1201.0537v1 [</a:t>
            </a:r>
            <a:r>
              <a:rPr lang="en-US" dirty="0" err="1">
                <a:solidFill>
                  <a:schemeClr val="accent6"/>
                </a:solidFill>
                <a:effectLst/>
              </a:rPr>
              <a:t>hep-ph</a:t>
            </a:r>
            <a:r>
              <a:rPr lang="en-US" dirty="0">
                <a:solidFill>
                  <a:schemeClr val="accent6"/>
                </a:solidFill>
                <a:effectLst/>
              </a:rPr>
              <a:t>] 2 Jan 2012</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4"/>
          <p:cNvSpPr>
            <a:spLocks noGrp="1" noChangeArrowheads="1"/>
          </p:cNvSpPr>
          <p:nvPr>
            <p:ph type="title"/>
          </p:nvPr>
        </p:nvSpPr>
        <p:spPr>
          <a:xfrm>
            <a:off x="788547" y="838200"/>
            <a:ext cx="8222105" cy="533400"/>
          </a:xfrm>
        </p:spPr>
        <p:txBody>
          <a:bodyPr/>
          <a:lstStyle/>
          <a:p>
            <a:pPr algn="l"/>
            <a:r>
              <a:rPr lang="en-US" sz="2400" b="0" dirty="0">
                <a:solidFill>
                  <a:schemeClr val="tx2"/>
                </a:solidFill>
              </a:rPr>
              <a:t>Longitudinal polarization</a:t>
            </a:r>
            <a:r>
              <a:rPr lang="en-US" sz="2400" b="0" dirty="0"/>
              <a:t> distorts result in predictable manner depending on location. The ensemble of lifetimes is fit to obtain the actual lifetime.  </a:t>
            </a:r>
            <a:r>
              <a:rPr lang="en-US" sz="1800" b="0" dirty="0">
                <a:solidFill>
                  <a:srgbClr val="FF3300"/>
                </a:solidFill>
              </a:rPr>
              <a:t>(Method robust in MC studies)</a:t>
            </a:r>
          </a:p>
        </p:txBody>
      </p:sp>
      <p:pic>
        <p:nvPicPr>
          <p:cNvPr id="223235" name="Picture 5"/>
          <p:cNvPicPr>
            <a:picLocks noChangeAspect="1" noChangeArrowheads="1"/>
          </p:cNvPicPr>
          <p:nvPr/>
        </p:nvPicPr>
        <p:blipFill>
          <a:blip r:embed="rId2">
            <a:extLst>
              <a:ext uri="{28A0092B-C50C-407E-A947-70E740481C1C}">
                <a14:useLocalDpi xmlns:a14="http://schemas.microsoft.com/office/drawing/2010/main" val="0"/>
              </a:ext>
            </a:extLst>
          </a:blip>
          <a:srcRect t="7883" r="8211" b="455"/>
          <a:stretch>
            <a:fillRect/>
          </a:stretch>
        </p:blipFill>
        <p:spPr bwMode="auto">
          <a:xfrm>
            <a:off x="1752600" y="2209802"/>
            <a:ext cx="5448300" cy="44862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323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1544638"/>
            <a:ext cx="3390900" cy="7413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3237" name="Text Box 8"/>
          <p:cNvSpPr txBox="1">
            <a:spLocks noChangeArrowheads="1"/>
          </p:cNvSpPr>
          <p:nvPr/>
        </p:nvSpPr>
        <p:spPr bwMode="auto">
          <a:xfrm>
            <a:off x="3490913" y="2636840"/>
            <a:ext cx="1949898" cy="279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r>
              <a:rPr lang="en-US" sz="1800" b="1">
                <a:solidFill>
                  <a:srgbClr val="000000"/>
                </a:solidFill>
                <a:effectLst/>
              </a:rPr>
              <a:t>Magnet-right data</a:t>
            </a:r>
          </a:p>
        </p:txBody>
      </p:sp>
      <p:sp>
        <p:nvSpPr>
          <p:cNvPr id="223238" name="Text Box 9"/>
          <p:cNvSpPr txBox="1">
            <a:spLocks noChangeArrowheads="1"/>
          </p:cNvSpPr>
          <p:nvPr/>
        </p:nvSpPr>
        <p:spPr bwMode="auto">
          <a:xfrm>
            <a:off x="609600" y="2590801"/>
            <a:ext cx="2057400" cy="97723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spcBef>
                <a:spcPct val="50000"/>
              </a:spcBef>
            </a:pPr>
            <a:r>
              <a:rPr lang="en-US" sz="1800" b="1">
                <a:solidFill>
                  <a:srgbClr val="000000"/>
                </a:solidFill>
                <a:effectLst/>
              </a:rPr>
              <a:t>Relative effective lifetime (ppm) </a:t>
            </a:r>
          </a:p>
          <a:p>
            <a:pPr algn="l">
              <a:spcBef>
                <a:spcPct val="50000"/>
              </a:spcBef>
            </a:pPr>
            <a:r>
              <a:rPr lang="en-US" sz="1800" b="1">
                <a:solidFill>
                  <a:srgbClr val="000000"/>
                </a:solidFill>
                <a:effectLst/>
              </a:rPr>
              <a:t>(+ blind offset)</a:t>
            </a:r>
          </a:p>
        </p:txBody>
      </p:sp>
      <mc:AlternateContent xmlns:mc="http://schemas.openxmlformats.org/markup-compatibility/2006" xmlns:a14="http://schemas.microsoft.com/office/drawing/2010/main">
        <mc:Choice Requires="a14">
          <p:sp>
            <p:nvSpPr>
              <p:cNvPr id="7" name="TextBox 6"/>
              <p:cNvSpPr txBox="1"/>
              <p:nvPr/>
            </p:nvSpPr>
            <p:spPr>
              <a:xfrm>
                <a:off x="2" y="2"/>
                <a:ext cx="769495" cy="576633"/>
              </a:xfrm>
              <a:prstGeom prst="rect">
                <a:avLst/>
              </a:prstGeom>
              <a:solidFill>
                <a:schemeClr val="accent3">
                  <a:lumMod val="85000"/>
                </a:schemeClr>
              </a:solidFill>
              <a:ln>
                <a:solidFill>
                  <a:schemeClr val="tx1"/>
                </a:solidFill>
              </a:ln>
            </p:spPr>
            <p:txBody>
              <a:bodyPr wrap="square" lIns="91420" tIns="45711" rIns="91420" bIns="45711" rtlCol="0">
                <a:spAutoFit/>
              </a:bodyPr>
              <a:lstStyle/>
              <a:p>
                <a:pPr/>
                <a14:m>
                  <m:oMathPara xmlns:m="http://schemas.openxmlformats.org/officeDocument/2006/math">
                    <m:oMathParaPr>
                      <m:jc m:val="center"/>
                    </m:oMathParaPr>
                    <m:oMath xmlns:m="http://schemas.openxmlformats.org/officeDocument/2006/math">
                      <m:sSub>
                        <m:sSubPr>
                          <m:ctrlPr>
                            <a:rPr lang="en-US" sz="2800" i="1">
                              <a:solidFill>
                                <a:srgbClr val="0000FF"/>
                              </a:solidFill>
                              <a:effectLst/>
                              <a:latin typeface="Cambria Math"/>
                            </a:rPr>
                          </m:ctrlPr>
                        </m:sSubPr>
                        <m:e>
                          <m:r>
                            <a:rPr lang="en-US" sz="2800">
                              <a:solidFill>
                                <a:srgbClr val="0000FF"/>
                              </a:solidFill>
                              <a:effectLst/>
                              <a:latin typeface="Cambria Math"/>
                            </a:rPr>
                            <m:t>  </m:t>
                          </m:r>
                          <m:r>
                            <m:rPr>
                              <m:sty m:val="p"/>
                            </m:rPr>
                            <a:rPr lang="en-US" sz="2800">
                              <a:solidFill>
                                <a:srgbClr val="0000FF"/>
                              </a:solidFill>
                              <a:effectLst/>
                              <a:latin typeface="Cambria Math"/>
                              <a:ea typeface="Cambria Math"/>
                            </a:rPr>
                            <m:t>τ</m:t>
                          </m:r>
                        </m:e>
                        <m:sub>
                          <m:sSup>
                            <m:sSupPr>
                              <m:ctrlPr>
                                <a:rPr lang="en-US" sz="2800" i="1">
                                  <a:solidFill>
                                    <a:srgbClr val="0000FF"/>
                                  </a:solidFill>
                                  <a:effectLst/>
                                  <a:latin typeface="Cambria Math"/>
                                </a:rPr>
                              </m:ctrlPr>
                            </m:sSupPr>
                            <m:e>
                              <m:r>
                                <m:rPr>
                                  <m:sty m:val="p"/>
                                </m:rPr>
                                <a:rPr lang="en-US" sz="2800">
                                  <a:solidFill>
                                    <a:srgbClr val="0000FF"/>
                                  </a:solidFill>
                                  <a:effectLst/>
                                  <a:latin typeface="Cambria Math"/>
                                  <a:ea typeface="Cambria Math"/>
                                </a:rPr>
                                <m:t>μ</m:t>
                              </m:r>
                            </m:e>
                            <m:sup>
                              <m:r>
                                <a:rPr lang="en-US" sz="2800">
                                  <a:solidFill>
                                    <a:srgbClr val="0000FF"/>
                                  </a:solidFill>
                                  <a:effectLst/>
                                  <a:latin typeface="Cambria Math"/>
                                </a:rPr>
                                <m:t>+</m:t>
                              </m:r>
                            </m:sup>
                          </m:sSup>
                        </m:sub>
                      </m:sSub>
                    </m:oMath>
                  </m:oMathPara>
                </a14:m>
                <a:endParaRPr lang="en-US" sz="2800" dirty="0">
                  <a:solidFill>
                    <a:srgbClr val="0000FF"/>
                  </a:solidFill>
                  <a:effectLst/>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0" y="0"/>
                <a:ext cx="769495" cy="576633"/>
              </a:xfrm>
              <a:prstGeom prst="rect">
                <a:avLst/>
              </a:prstGeom>
              <a:blipFill rotWithShape="1">
                <a:blip r:embed="rId4"/>
                <a:stretch>
                  <a:fillRect/>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9198282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TextBox 6"/>
          <p:cNvSpPr txBox="1">
            <a:spLocks noChangeArrowheads="1"/>
          </p:cNvSpPr>
          <p:nvPr/>
        </p:nvSpPr>
        <p:spPr bwMode="auto">
          <a:xfrm>
            <a:off x="799977" y="23277"/>
            <a:ext cx="78868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0" tIns="45711" rIns="91420" bIns="45711">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eaLnBrk="1" hangingPunct="1"/>
            <a:r>
              <a:rPr lang="en-US" sz="2400" dirty="0">
                <a:solidFill>
                  <a:srgbClr val="000000"/>
                </a:solidFill>
                <a:effectLst/>
              </a:rPr>
              <a:t>A small asymmetry exists front / back owing to residual longitudinal polarization</a:t>
            </a:r>
          </a:p>
        </p:txBody>
      </p:sp>
      <p:grpSp>
        <p:nvGrpSpPr>
          <p:cNvPr id="683036" name="Group 28"/>
          <p:cNvGrpSpPr>
            <a:grpSpLocks/>
          </p:cNvGrpSpPr>
          <p:nvPr/>
        </p:nvGrpSpPr>
        <p:grpSpPr bwMode="auto">
          <a:xfrm>
            <a:off x="4756495" y="3576638"/>
            <a:ext cx="4314825" cy="2962275"/>
            <a:chOff x="3618" y="2304"/>
            <a:chExt cx="2718" cy="1866"/>
          </a:xfrm>
        </p:grpSpPr>
        <p:pic>
          <p:nvPicPr>
            <p:cNvPr id="2201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6" y="2304"/>
              <a:ext cx="2640" cy="1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179" name="TextBox 8"/>
            <p:cNvSpPr txBox="1">
              <a:spLocks noChangeArrowheads="1"/>
            </p:cNvSpPr>
            <p:nvPr/>
          </p:nvSpPr>
          <p:spPr bwMode="auto">
            <a:xfrm rot="16200000">
              <a:off x="2849" y="3161"/>
              <a:ext cx="1772" cy="23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eaLnBrk="1" hangingPunct="1"/>
              <a:r>
                <a:rPr lang="en-US" sz="1800" b="1">
                  <a:solidFill>
                    <a:srgbClr val="FF3300"/>
                  </a:solidFill>
                  <a:effectLst/>
                </a:rPr>
                <a:t>Opposite pairs summed</a:t>
              </a:r>
            </a:p>
          </p:txBody>
        </p:sp>
        <p:sp>
          <p:nvSpPr>
            <p:cNvPr id="220180" name="Text Box 18"/>
            <p:cNvSpPr txBox="1">
              <a:spLocks noChangeArrowheads="1"/>
            </p:cNvSpPr>
            <p:nvPr/>
          </p:nvSpPr>
          <p:spPr bwMode="auto">
            <a:xfrm>
              <a:off x="4272" y="3696"/>
              <a:ext cx="1488" cy="17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spcBef>
                  <a:spcPct val="50000"/>
                </a:spcBef>
              </a:pPr>
              <a:r>
                <a:rPr lang="en-US" sz="1800" b="1">
                  <a:solidFill>
                    <a:srgbClr val="FF3300"/>
                  </a:solidFill>
                  <a:effectLst/>
                </a:rPr>
                <a:t>“front-back folded” </a:t>
              </a:r>
            </a:p>
          </p:txBody>
        </p:sp>
      </p:grpSp>
      <p:grpSp>
        <p:nvGrpSpPr>
          <p:cNvPr id="683049" name="Group 41"/>
          <p:cNvGrpSpPr>
            <a:grpSpLocks/>
          </p:cNvGrpSpPr>
          <p:nvPr/>
        </p:nvGrpSpPr>
        <p:grpSpPr bwMode="auto">
          <a:xfrm>
            <a:off x="5334000" y="854798"/>
            <a:ext cx="3886200" cy="2833688"/>
            <a:chOff x="3312" y="1120"/>
            <a:chExt cx="2448" cy="1785"/>
          </a:xfrm>
        </p:grpSpPr>
        <p:pic>
          <p:nvPicPr>
            <p:cNvPr id="220176" name="Picture 31"/>
            <p:cNvPicPr>
              <a:picLocks noChangeAspect="1" noChangeArrowheads="1"/>
            </p:cNvPicPr>
            <p:nvPr/>
          </p:nvPicPr>
          <p:blipFill>
            <a:blip r:embed="rId3">
              <a:extLst>
                <a:ext uri="{28A0092B-C50C-407E-A947-70E740481C1C}">
                  <a14:useLocalDpi xmlns:a14="http://schemas.microsoft.com/office/drawing/2010/main" val="0"/>
                </a:ext>
              </a:extLst>
            </a:blip>
            <a:srcRect l="7692" t="8214"/>
            <a:stretch>
              <a:fillRect/>
            </a:stretch>
          </p:blipFill>
          <p:spPr bwMode="auto">
            <a:xfrm>
              <a:off x="3312" y="1296"/>
              <a:ext cx="2448" cy="160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0177" name="Text Box 32"/>
            <p:cNvSpPr txBox="1">
              <a:spLocks noChangeArrowheads="1"/>
            </p:cNvSpPr>
            <p:nvPr/>
          </p:nvSpPr>
          <p:spPr bwMode="auto">
            <a:xfrm>
              <a:off x="4511" y="1120"/>
              <a:ext cx="1237" cy="17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r>
                <a:rPr lang="en-US" sz="1800" b="1" dirty="0">
                  <a:solidFill>
                    <a:srgbClr val="000000"/>
                  </a:solidFill>
                  <a:effectLst/>
                </a:rPr>
                <a:t>85 Opposite Pairs</a:t>
              </a:r>
            </a:p>
          </p:txBody>
        </p:sp>
      </p:grpSp>
      <p:grpSp>
        <p:nvGrpSpPr>
          <p:cNvPr id="3" name="Group 2"/>
          <p:cNvGrpSpPr/>
          <p:nvPr/>
        </p:nvGrpSpPr>
        <p:grpSpPr>
          <a:xfrm>
            <a:off x="70422" y="1104623"/>
            <a:ext cx="4410075" cy="5439846"/>
            <a:chOff x="70420" y="1104623"/>
            <a:chExt cx="4410075" cy="5439846"/>
          </a:xfrm>
        </p:grpSpPr>
        <p:grpSp>
          <p:nvGrpSpPr>
            <p:cNvPr id="220163" name="Group 27"/>
            <p:cNvGrpSpPr>
              <a:grpSpLocks/>
            </p:cNvGrpSpPr>
            <p:nvPr/>
          </p:nvGrpSpPr>
          <p:grpSpPr bwMode="auto">
            <a:xfrm>
              <a:off x="70420" y="3515519"/>
              <a:ext cx="4410075" cy="3028950"/>
              <a:chOff x="336" y="2208"/>
              <a:chExt cx="2778" cy="1908"/>
            </a:xfrm>
          </p:grpSpPr>
          <p:pic>
            <p:nvPicPr>
              <p:cNvPr id="22018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 y="2208"/>
                <a:ext cx="2730" cy="1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182" name="TextBox 8"/>
              <p:cNvSpPr txBox="1">
                <a:spLocks noChangeArrowheads="1"/>
              </p:cNvSpPr>
              <p:nvPr/>
            </p:nvSpPr>
            <p:spPr bwMode="auto">
              <a:xfrm rot="-5400000">
                <a:off x="118" y="3050"/>
                <a:ext cx="66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eaLnBrk="1" hangingPunct="1"/>
                <a:r>
                  <a:rPr lang="en-US" sz="1800" b="1">
                    <a:solidFill>
                      <a:srgbClr val="FF3300"/>
                    </a:solidFill>
                    <a:effectLst/>
                  </a:rPr>
                  <a:t>Lifetime</a:t>
                </a:r>
              </a:p>
            </p:txBody>
          </p:sp>
          <p:sp>
            <p:nvSpPr>
              <p:cNvPr id="220183" name="Text Box 16"/>
              <p:cNvSpPr txBox="1">
                <a:spLocks noChangeArrowheads="1"/>
              </p:cNvSpPr>
              <p:nvPr/>
            </p:nvSpPr>
            <p:spPr bwMode="auto">
              <a:xfrm>
                <a:off x="768" y="3648"/>
                <a:ext cx="384" cy="17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spcBef>
                    <a:spcPct val="50000"/>
                  </a:spcBef>
                </a:pPr>
                <a:r>
                  <a:rPr lang="en-US" sz="1800" b="1">
                    <a:solidFill>
                      <a:srgbClr val="FF3300"/>
                    </a:solidFill>
                    <a:effectLst/>
                  </a:rPr>
                  <a:t>Front</a:t>
                </a:r>
              </a:p>
            </p:txBody>
          </p:sp>
          <p:sp>
            <p:nvSpPr>
              <p:cNvPr id="220184" name="Text Box 17"/>
              <p:cNvSpPr txBox="1">
                <a:spLocks noChangeArrowheads="1"/>
              </p:cNvSpPr>
              <p:nvPr/>
            </p:nvSpPr>
            <p:spPr bwMode="auto">
              <a:xfrm>
                <a:off x="2352" y="3648"/>
                <a:ext cx="384" cy="17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spcBef>
                    <a:spcPct val="50000"/>
                  </a:spcBef>
                </a:pPr>
                <a:r>
                  <a:rPr lang="en-US" sz="1800" b="1">
                    <a:solidFill>
                      <a:srgbClr val="FF3300"/>
                    </a:solidFill>
                    <a:effectLst/>
                  </a:rPr>
                  <a:t>Back</a:t>
                </a:r>
              </a:p>
            </p:txBody>
          </p:sp>
        </p:grpSp>
        <p:grpSp>
          <p:nvGrpSpPr>
            <p:cNvPr id="683048" name="Group 40"/>
            <p:cNvGrpSpPr>
              <a:grpSpLocks/>
            </p:cNvGrpSpPr>
            <p:nvPr/>
          </p:nvGrpSpPr>
          <p:grpSpPr bwMode="auto">
            <a:xfrm>
              <a:off x="588736" y="1104623"/>
              <a:ext cx="3276600" cy="2555875"/>
              <a:chOff x="432" y="576"/>
              <a:chExt cx="2064" cy="1610"/>
            </a:xfrm>
          </p:grpSpPr>
          <p:pic>
            <p:nvPicPr>
              <p:cNvPr id="220174" name="Picture 36"/>
              <p:cNvPicPr>
                <a:picLocks noChangeAspect="1" noChangeArrowheads="1"/>
              </p:cNvPicPr>
              <p:nvPr/>
            </p:nvPicPr>
            <p:blipFill>
              <a:blip r:embed="rId5">
                <a:extLst>
                  <a:ext uri="{28A0092B-C50C-407E-A947-70E740481C1C}">
                    <a14:useLocalDpi xmlns:a14="http://schemas.microsoft.com/office/drawing/2010/main" val="0"/>
                  </a:ext>
                </a:extLst>
              </a:blip>
              <a:srcRect l="11789" r="3999" b="18961"/>
              <a:stretch>
                <a:fillRect/>
              </a:stretch>
            </p:blipFill>
            <p:spPr bwMode="auto">
              <a:xfrm>
                <a:off x="432" y="576"/>
                <a:ext cx="2064" cy="16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0175" name="Text Box 37"/>
              <p:cNvSpPr txBox="1">
                <a:spLocks noChangeArrowheads="1"/>
              </p:cNvSpPr>
              <p:nvPr/>
            </p:nvSpPr>
            <p:spPr bwMode="auto">
              <a:xfrm>
                <a:off x="432" y="675"/>
                <a:ext cx="1188" cy="176"/>
              </a:xfrm>
              <a:prstGeom prst="rect">
                <a:avLst/>
              </a:prstGeom>
              <a:solidFill>
                <a:schemeClr val="bg1"/>
              </a:solidFill>
              <a:ln w="12700">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r>
                  <a:rPr lang="en-US" sz="1800" b="1" dirty="0">
                    <a:solidFill>
                      <a:srgbClr val="000000"/>
                    </a:solidFill>
                    <a:effectLst/>
                  </a:rPr>
                  <a:t>All 170 Detectors</a:t>
                </a:r>
              </a:p>
            </p:txBody>
          </p:sp>
        </p:grpSp>
      </p:grpSp>
      <mc:AlternateContent xmlns:mc="http://schemas.openxmlformats.org/markup-compatibility/2006" xmlns:a14="http://schemas.microsoft.com/office/drawing/2010/main">
        <mc:Choice Requires="a14">
          <p:sp>
            <p:nvSpPr>
              <p:cNvPr id="25" name="TextBox 24"/>
              <p:cNvSpPr txBox="1"/>
              <p:nvPr/>
            </p:nvSpPr>
            <p:spPr>
              <a:xfrm>
                <a:off x="2" y="2"/>
                <a:ext cx="769495" cy="576633"/>
              </a:xfrm>
              <a:prstGeom prst="rect">
                <a:avLst/>
              </a:prstGeom>
              <a:solidFill>
                <a:schemeClr val="accent3">
                  <a:lumMod val="85000"/>
                </a:schemeClr>
              </a:solidFill>
              <a:ln>
                <a:solidFill>
                  <a:schemeClr val="tx1"/>
                </a:solidFill>
              </a:ln>
            </p:spPr>
            <p:txBody>
              <a:bodyPr wrap="square" lIns="91420" tIns="45711" rIns="91420" bIns="45711" rtlCol="0">
                <a:spAutoFit/>
              </a:bodyPr>
              <a:lstStyle/>
              <a:p>
                <a:pPr/>
                <a14:m>
                  <m:oMathPara xmlns:m="http://schemas.openxmlformats.org/officeDocument/2006/math">
                    <m:oMathParaPr>
                      <m:jc m:val="center"/>
                    </m:oMathParaPr>
                    <m:oMath xmlns:m="http://schemas.openxmlformats.org/officeDocument/2006/math">
                      <m:sSub>
                        <m:sSubPr>
                          <m:ctrlPr>
                            <a:rPr lang="en-US" sz="2800" i="1">
                              <a:solidFill>
                                <a:srgbClr val="0000FF"/>
                              </a:solidFill>
                              <a:effectLst/>
                              <a:latin typeface="Cambria Math"/>
                            </a:rPr>
                          </m:ctrlPr>
                        </m:sSubPr>
                        <m:e>
                          <m:r>
                            <a:rPr lang="en-US" sz="2800">
                              <a:solidFill>
                                <a:srgbClr val="0000FF"/>
                              </a:solidFill>
                              <a:effectLst/>
                              <a:latin typeface="Cambria Math"/>
                            </a:rPr>
                            <m:t>  </m:t>
                          </m:r>
                          <m:r>
                            <m:rPr>
                              <m:sty m:val="p"/>
                            </m:rPr>
                            <a:rPr lang="en-US" sz="2800">
                              <a:solidFill>
                                <a:srgbClr val="0000FF"/>
                              </a:solidFill>
                              <a:effectLst/>
                              <a:latin typeface="Cambria Math"/>
                              <a:ea typeface="Cambria Math"/>
                            </a:rPr>
                            <m:t>τ</m:t>
                          </m:r>
                        </m:e>
                        <m:sub>
                          <m:sSup>
                            <m:sSupPr>
                              <m:ctrlPr>
                                <a:rPr lang="en-US" sz="2800" i="1">
                                  <a:solidFill>
                                    <a:srgbClr val="0000FF"/>
                                  </a:solidFill>
                                  <a:effectLst/>
                                  <a:latin typeface="Cambria Math"/>
                                </a:rPr>
                              </m:ctrlPr>
                            </m:sSupPr>
                            <m:e>
                              <m:r>
                                <m:rPr>
                                  <m:sty m:val="p"/>
                                </m:rPr>
                                <a:rPr lang="en-US" sz="2800">
                                  <a:solidFill>
                                    <a:srgbClr val="0000FF"/>
                                  </a:solidFill>
                                  <a:effectLst/>
                                  <a:latin typeface="Cambria Math"/>
                                  <a:ea typeface="Cambria Math"/>
                                </a:rPr>
                                <m:t>μ</m:t>
                              </m:r>
                            </m:e>
                            <m:sup>
                              <m:r>
                                <a:rPr lang="en-US" sz="2800">
                                  <a:solidFill>
                                    <a:srgbClr val="0000FF"/>
                                  </a:solidFill>
                                  <a:effectLst/>
                                  <a:latin typeface="Cambria Math"/>
                                </a:rPr>
                                <m:t>+</m:t>
                              </m:r>
                            </m:sup>
                          </m:sSup>
                        </m:sub>
                      </m:sSub>
                    </m:oMath>
                  </m:oMathPara>
                </a14:m>
                <a:endParaRPr lang="en-US" sz="2800" dirty="0">
                  <a:solidFill>
                    <a:srgbClr val="0000FF"/>
                  </a:solidFill>
                  <a:effectLst/>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0" y="0"/>
                <a:ext cx="769495" cy="576633"/>
              </a:xfrm>
              <a:prstGeom prst="rect">
                <a:avLst/>
              </a:prstGeom>
              <a:blipFill rotWithShape="1">
                <a:blip r:embed="rId7"/>
                <a:stretch>
                  <a:fillRect/>
                </a:stretch>
              </a:blipFill>
              <a:ln>
                <a:solidFill>
                  <a:schemeClr val="tx1"/>
                </a:solidFill>
              </a:ln>
            </p:spPr>
            <p:txBody>
              <a:bodyPr/>
              <a:lstStyle/>
              <a:p>
                <a:r>
                  <a:rPr lang="en-US">
                    <a:noFill/>
                  </a:rPr>
                  <a:t> </a:t>
                </a:r>
              </a:p>
            </p:txBody>
          </p:sp>
        </mc:Fallback>
      </mc:AlternateContent>
      <p:pic>
        <p:nvPicPr>
          <p:cNvPr id="220166" name="Picture 26" descr="DPH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3078354">
            <a:off x="5072406" y="818739"/>
            <a:ext cx="129540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167" name="Oval 29"/>
          <p:cNvSpPr>
            <a:spLocks noChangeArrowheads="1"/>
          </p:cNvSpPr>
          <p:nvPr/>
        </p:nvSpPr>
        <p:spPr bwMode="auto">
          <a:xfrm>
            <a:off x="4319931" y="1799816"/>
            <a:ext cx="609600" cy="609600"/>
          </a:xfrm>
          <a:prstGeom prst="ellipse">
            <a:avLst/>
          </a:prstGeom>
          <a:solidFill>
            <a:srgbClr val="33CCFF"/>
          </a:solidFill>
          <a:ln w="9525">
            <a:solidFill>
              <a:srgbClr val="33CCFF"/>
            </a:solidFill>
            <a:round/>
            <a:headEnd/>
            <a:tailEnd/>
          </a:ln>
        </p:spPr>
        <p:txBody>
          <a:bodyPr wrap="none" lIns="91420" tIns="45711" rIns="91420" bIns="45711" anchor="ctr"/>
          <a:lstStyle/>
          <a:p>
            <a:pPr algn="l" eaLnBrk="1" hangingPunct="1"/>
            <a:endParaRPr lang="en-US" sz="1800">
              <a:solidFill>
                <a:srgbClr val="000000"/>
              </a:solidFill>
              <a:effectLst/>
            </a:endParaRPr>
          </a:p>
        </p:txBody>
      </p:sp>
      <p:sp>
        <p:nvSpPr>
          <p:cNvPr id="87068" name="Line 28"/>
          <p:cNvSpPr>
            <a:spLocks noChangeShapeType="1"/>
          </p:cNvSpPr>
          <p:nvPr/>
        </p:nvSpPr>
        <p:spPr bwMode="auto">
          <a:xfrm rot="16200000">
            <a:off x="4623937" y="1495809"/>
            <a:ext cx="1588" cy="121920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wrap="none" lIns="91420" tIns="45711" rIns="91420" bIns="45711" anchor="ctr"/>
          <a:lstStyle/>
          <a:p>
            <a:pPr>
              <a:defRPr/>
            </a:pPr>
            <a:endParaRPr lang="en-US">
              <a:solidFill>
                <a:srgbClr val="99CC00"/>
              </a:solidFill>
            </a:endParaRPr>
          </a:p>
        </p:txBody>
      </p:sp>
      <p:pic>
        <p:nvPicPr>
          <p:cNvPr id="683034" name="Picture 32" descr="DPH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3878354">
            <a:off x="2843558" y="2495139"/>
            <a:ext cx="129540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168" name="Rectangle 30"/>
          <p:cNvSpPr>
            <a:spLocks noChangeArrowheads="1"/>
          </p:cNvSpPr>
          <p:nvPr/>
        </p:nvSpPr>
        <p:spPr bwMode="auto">
          <a:xfrm>
            <a:off x="4453281" y="1711778"/>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0" tIns="45711" rIns="91420" bIns="45711">
            <a:spAutoFit/>
          </a:bodyPr>
          <a:lstStyle/>
          <a:p>
            <a:pPr algn="l"/>
            <a:r>
              <a:rPr lang="en-US" sz="2400" dirty="0">
                <a:solidFill>
                  <a:srgbClr val="000000"/>
                </a:solidFill>
                <a:effectLst/>
                <a:ea typeface="MS PGothic" pitchFamily="34" charset="-128"/>
                <a:sym typeface="Symbol" pitchFamily="18" charset="2"/>
              </a:rPr>
              <a:t></a:t>
            </a:r>
            <a:endParaRPr lang="en-US" sz="2400" dirty="0">
              <a:solidFill>
                <a:srgbClr val="000000"/>
              </a:solidFill>
              <a:effectLst/>
              <a:ea typeface="MS PGothic" pitchFamily="34" charset="-128"/>
            </a:endParaRPr>
          </a:p>
        </p:txBody>
      </p:sp>
    </p:spTree>
    <p:extLst>
      <p:ext uri="{BB962C8B-B14F-4D97-AF65-F5344CB8AC3E}">
        <p14:creationId xmlns:p14="http://schemas.microsoft.com/office/powerpoint/2010/main" val="2448258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grpId="0" nodeType="clickEffect">
                                  <p:stCondLst>
                                    <p:cond delay="0"/>
                                  </p:stCondLst>
                                  <p:childTnLst>
                                    <p:animScale>
                                      <p:cBhvr>
                                        <p:cTn id="6" dur="1000" fill="hold"/>
                                        <p:tgtEl>
                                          <p:spTgt spid="87068"/>
                                        </p:tgtEl>
                                      </p:cBhvr>
                                      <p:by x="25000" y="25000"/>
                                    </p:animScale>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8303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830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6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p:nvPr>
        </p:nvSpPr>
        <p:spPr/>
        <p:txBody>
          <a:bodyPr/>
          <a:lstStyle/>
          <a:p>
            <a:r>
              <a:rPr lang="en-US" sz="3200" dirty="0" err="1">
                <a:solidFill>
                  <a:schemeClr val="tx2"/>
                </a:solidFill>
              </a:rPr>
              <a:t>MuLan</a:t>
            </a:r>
            <a:r>
              <a:rPr lang="en-US" sz="3200" dirty="0"/>
              <a:t> Final Errors and Numbers</a:t>
            </a:r>
            <a:endParaRPr lang="en-US" sz="2000" dirty="0">
              <a:solidFill>
                <a:schemeClr val="bg2"/>
              </a:solidFill>
            </a:endParaRPr>
          </a:p>
        </p:txBody>
      </p:sp>
      <p:sp>
        <p:nvSpPr>
          <p:cNvPr id="638987" name="Rectangle 11"/>
          <p:cNvSpPr>
            <a:spLocks noChangeArrowheads="1"/>
          </p:cNvSpPr>
          <p:nvPr/>
        </p:nvSpPr>
        <p:spPr bwMode="auto">
          <a:xfrm>
            <a:off x="152400" y="3822801"/>
            <a:ext cx="6927850" cy="25241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defRPr/>
            </a:pPr>
            <a:endParaRPr lang="en-US">
              <a:solidFill>
                <a:srgbClr val="C0C0C0"/>
              </a:solidFill>
            </a:endParaRPr>
          </a:p>
        </p:txBody>
      </p:sp>
      <p:graphicFrame>
        <p:nvGraphicFramePr>
          <p:cNvPr id="233476" name="Object 40"/>
          <p:cNvGraphicFramePr>
            <a:graphicFrameLocks noChangeAspect="1"/>
          </p:cNvGraphicFramePr>
          <p:nvPr>
            <p:extLst>
              <p:ext uri="{D42A27DB-BD31-4B8C-83A1-F6EECF244321}">
                <p14:modId xmlns:p14="http://schemas.microsoft.com/office/powerpoint/2010/main" val="3616911816"/>
              </p:ext>
            </p:extLst>
          </p:nvPr>
        </p:nvGraphicFramePr>
        <p:xfrm>
          <a:off x="482602" y="1000125"/>
          <a:ext cx="7610475" cy="3200400"/>
        </p:xfrm>
        <a:graphic>
          <a:graphicData uri="http://schemas.openxmlformats.org/presentationml/2006/ole">
            <mc:AlternateContent xmlns:mc="http://schemas.openxmlformats.org/markup-compatibility/2006">
              <mc:Choice xmlns:v="urn:schemas-microsoft-com:vml" Requires="v">
                <p:oleObj spid="_x0000_s254986" name="Document" r:id="rId4" imgW="6682239" imgH="2810908" progId="Word.Document.8">
                  <p:embed/>
                </p:oleObj>
              </mc:Choice>
              <mc:Fallback>
                <p:oleObj name="Document" r:id="rId4" imgW="6682239" imgH="2810908" progId="Word.Document.8">
                  <p:embed/>
                  <p:pic>
                    <p:nvPicPr>
                      <p:cNvPr id="0" name=""/>
                      <p:cNvPicPr>
                        <a:picLocks noChangeAspect="1" noChangeArrowheads="1"/>
                      </p:cNvPicPr>
                      <p:nvPr/>
                    </p:nvPicPr>
                    <p:blipFill>
                      <a:blip r:embed="rId5"/>
                      <a:srcRect/>
                      <a:stretch>
                        <a:fillRect/>
                      </a:stretch>
                    </p:blipFill>
                    <p:spPr bwMode="auto">
                      <a:xfrm>
                        <a:off x="482602" y="1000125"/>
                        <a:ext cx="7610475" cy="3200400"/>
                      </a:xfrm>
                      <a:prstGeom prst="rect">
                        <a:avLst/>
                      </a:prstGeom>
                      <a:noFill/>
                      <a:ln>
                        <a:noFill/>
                      </a:ln>
                      <a:effectLst/>
                      <a:extLst/>
                    </p:spPr>
                  </p:pic>
                </p:oleObj>
              </mc:Fallback>
            </mc:AlternateContent>
          </a:graphicData>
        </a:graphic>
      </p:graphicFrame>
      <p:sp>
        <p:nvSpPr>
          <p:cNvPr id="233477" name="Text Box 46"/>
          <p:cNvSpPr txBox="1">
            <a:spLocks noChangeArrowheads="1"/>
          </p:cNvSpPr>
          <p:nvPr/>
        </p:nvSpPr>
        <p:spPr bwMode="auto">
          <a:xfrm>
            <a:off x="2209800" y="911068"/>
            <a:ext cx="2971800" cy="279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spcBef>
                <a:spcPct val="50000"/>
              </a:spcBef>
            </a:pPr>
            <a:r>
              <a:rPr lang="en-US" sz="1800" b="1" dirty="0">
                <a:solidFill>
                  <a:srgbClr val="FF3300"/>
                </a:solidFill>
                <a:effectLst/>
              </a:rPr>
              <a:t>ppm units</a:t>
            </a:r>
          </a:p>
        </p:txBody>
      </p:sp>
      <p:sp>
        <p:nvSpPr>
          <p:cNvPr id="639024" name="Text Box 48"/>
          <p:cNvSpPr txBox="1">
            <a:spLocks noChangeArrowheads="1"/>
          </p:cNvSpPr>
          <p:nvPr/>
        </p:nvSpPr>
        <p:spPr bwMode="auto">
          <a:xfrm>
            <a:off x="704850" y="3657600"/>
            <a:ext cx="6934200" cy="55399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r>
              <a:rPr lang="en-US" sz="1800" b="1" dirty="0">
                <a:solidFill>
                  <a:srgbClr val="000000"/>
                </a:solidFill>
                <a:effectLst/>
                <a:latin typeface="Symbol" pitchFamily="18" charset="2"/>
              </a:rPr>
              <a:t>t</a:t>
            </a:r>
            <a:r>
              <a:rPr lang="en-US" sz="1800" b="1" dirty="0">
                <a:solidFill>
                  <a:srgbClr val="000000"/>
                </a:solidFill>
                <a:effectLst/>
              </a:rPr>
              <a:t>(R06) = 2 196 9</a:t>
            </a:r>
            <a:r>
              <a:rPr lang="en-US" sz="1800" b="1" dirty="0">
                <a:solidFill>
                  <a:srgbClr val="DD0806"/>
                </a:solidFill>
                <a:effectLst/>
              </a:rPr>
              <a:t>79.9</a:t>
            </a:r>
            <a:r>
              <a:rPr lang="en-US" sz="1800" b="1" dirty="0">
                <a:solidFill>
                  <a:srgbClr val="000000"/>
                </a:solidFill>
                <a:effectLst/>
              </a:rPr>
              <a:t> </a:t>
            </a:r>
            <a:r>
              <a:rPr lang="en-US" sz="1800" b="1" dirty="0">
                <a:solidFill>
                  <a:srgbClr val="000000"/>
                </a:solidFill>
                <a:effectLst/>
                <a:cs typeface="Arial" pitchFamily="34" charset="0"/>
              </a:rPr>
              <a:t>±</a:t>
            </a:r>
            <a:r>
              <a:rPr lang="en-US" sz="1800" b="1" dirty="0">
                <a:solidFill>
                  <a:srgbClr val="000000"/>
                </a:solidFill>
                <a:effectLst/>
              </a:rPr>
              <a:t> 2.5 ± 0.9 </a:t>
            </a:r>
            <a:r>
              <a:rPr lang="en-US" sz="1800" b="1" dirty="0" err="1">
                <a:solidFill>
                  <a:srgbClr val="000000"/>
                </a:solidFill>
                <a:effectLst/>
              </a:rPr>
              <a:t>ps</a:t>
            </a:r>
            <a:endParaRPr lang="en-US" sz="1800" b="1" dirty="0">
              <a:solidFill>
                <a:srgbClr val="000000"/>
              </a:solidFill>
              <a:effectLst/>
            </a:endParaRPr>
          </a:p>
          <a:p>
            <a:r>
              <a:rPr lang="en-US" sz="1800" b="1" dirty="0">
                <a:solidFill>
                  <a:srgbClr val="000000"/>
                </a:solidFill>
                <a:effectLst/>
                <a:latin typeface="Symbol" pitchFamily="18" charset="2"/>
              </a:rPr>
              <a:t>t</a:t>
            </a:r>
            <a:r>
              <a:rPr lang="en-US" sz="1800" b="1" dirty="0">
                <a:solidFill>
                  <a:srgbClr val="000000"/>
                </a:solidFill>
                <a:effectLst/>
              </a:rPr>
              <a:t>(R07) = 2 196 9</a:t>
            </a:r>
            <a:r>
              <a:rPr lang="en-US" sz="1800" b="1" dirty="0">
                <a:solidFill>
                  <a:srgbClr val="DD0806"/>
                </a:solidFill>
                <a:effectLst/>
              </a:rPr>
              <a:t>81.2</a:t>
            </a:r>
            <a:r>
              <a:rPr lang="en-US" sz="1800" b="1" dirty="0">
                <a:solidFill>
                  <a:srgbClr val="000000"/>
                </a:solidFill>
                <a:effectLst/>
              </a:rPr>
              <a:t> ± 3.7 ± 0.9 </a:t>
            </a:r>
            <a:r>
              <a:rPr lang="en-US" sz="1800" b="1" dirty="0" err="1">
                <a:solidFill>
                  <a:srgbClr val="000000"/>
                </a:solidFill>
                <a:effectLst/>
              </a:rPr>
              <a:t>ps</a:t>
            </a:r>
            <a:endParaRPr lang="en-US" sz="1800" b="1" dirty="0">
              <a:solidFill>
                <a:srgbClr val="000000"/>
              </a:solidFill>
              <a:effectLst/>
            </a:endParaRPr>
          </a:p>
        </p:txBody>
      </p:sp>
      <p:sp>
        <p:nvSpPr>
          <p:cNvPr id="8" name="Text Box 48"/>
          <p:cNvSpPr txBox="1">
            <a:spLocks noChangeArrowheads="1"/>
          </p:cNvSpPr>
          <p:nvPr/>
        </p:nvSpPr>
        <p:spPr bwMode="auto">
          <a:xfrm>
            <a:off x="659130" y="4411801"/>
            <a:ext cx="6934200" cy="55399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r>
              <a:rPr lang="en-US" sz="1800" b="1" dirty="0">
                <a:solidFill>
                  <a:srgbClr val="0000D4"/>
                </a:solidFill>
                <a:effectLst/>
                <a:latin typeface="Symbol" pitchFamily="18" charset="2"/>
              </a:rPr>
              <a:t>t</a:t>
            </a:r>
            <a:r>
              <a:rPr lang="en-US" sz="1800" b="1" dirty="0">
                <a:solidFill>
                  <a:srgbClr val="0000D4"/>
                </a:solidFill>
                <a:effectLst/>
              </a:rPr>
              <a:t>(Combined) = 2 196 980.3 ± 2.2 </a:t>
            </a:r>
            <a:r>
              <a:rPr lang="en-US" sz="1800" b="1" dirty="0" err="1">
                <a:solidFill>
                  <a:srgbClr val="0000D4"/>
                </a:solidFill>
                <a:effectLst/>
              </a:rPr>
              <a:t>ps</a:t>
            </a:r>
            <a:r>
              <a:rPr lang="en-US" sz="1800" b="1" dirty="0">
                <a:solidFill>
                  <a:srgbClr val="0000D4"/>
                </a:solidFill>
                <a:effectLst/>
              </a:rPr>
              <a:t>  (1.0 ppm)</a:t>
            </a:r>
            <a:endParaRPr lang="en-US" sz="1800" b="1" dirty="0">
              <a:solidFill>
                <a:srgbClr val="000000"/>
              </a:solidFill>
              <a:effectLst/>
            </a:endParaRPr>
          </a:p>
          <a:p>
            <a:r>
              <a:rPr lang="en-US" sz="1800" b="1" dirty="0" err="1">
                <a:solidFill>
                  <a:srgbClr val="FF3300"/>
                </a:solidFill>
                <a:effectLst/>
                <a:latin typeface="Symbol" pitchFamily="18" charset="2"/>
              </a:rPr>
              <a:t>Dt</a:t>
            </a:r>
            <a:r>
              <a:rPr lang="en-US" sz="1800" b="1" dirty="0">
                <a:solidFill>
                  <a:srgbClr val="FF3300"/>
                </a:solidFill>
                <a:effectLst/>
              </a:rPr>
              <a:t>(R07 – R06) = 1.3 </a:t>
            </a:r>
            <a:r>
              <a:rPr lang="en-US" sz="1800" b="1" dirty="0" err="1">
                <a:solidFill>
                  <a:srgbClr val="FF3300"/>
                </a:solidFill>
                <a:effectLst/>
              </a:rPr>
              <a:t>ps</a:t>
            </a:r>
            <a:endParaRPr lang="en-US" sz="1800" b="1" dirty="0">
              <a:solidFill>
                <a:srgbClr val="FF3300"/>
              </a:solidFill>
              <a:effectLst/>
            </a:endParaRPr>
          </a:p>
        </p:txBody>
      </p:sp>
      <mc:AlternateContent xmlns:mc="http://schemas.openxmlformats.org/markup-compatibility/2006" xmlns:a14="http://schemas.microsoft.com/office/drawing/2010/main">
        <mc:Choice Requires="a14">
          <p:sp>
            <p:nvSpPr>
              <p:cNvPr id="10" name="TextBox 9"/>
              <p:cNvSpPr txBox="1"/>
              <p:nvPr/>
            </p:nvSpPr>
            <p:spPr>
              <a:xfrm>
                <a:off x="2" y="2"/>
                <a:ext cx="769495" cy="576633"/>
              </a:xfrm>
              <a:prstGeom prst="rect">
                <a:avLst/>
              </a:prstGeom>
              <a:solidFill>
                <a:schemeClr val="accent3">
                  <a:lumMod val="85000"/>
                </a:schemeClr>
              </a:solidFill>
              <a:ln>
                <a:solidFill>
                  <a:schemeClr val="tx1"/>
                </a:solidFill>
              </a:ln>
            </p:spPr>
            <p:txBody>
              <a:bodyPr wrap="square" lIns="91420" tIns="45711" rIns="91420" bIns="45711" rtlCol="0">
                <a:spAutoFit/>
              </a:bodyPr>
              <a:lstStyle/>
              <a:p>
                <a:pPr/>
                <a14:m>
                  <m:oMathPara xmlns:m="http://schemas.openxmlformats.org/officeDocument/2006/math">
                    <m:oMathParaPr>
                      <m:jc m:val="center"/>
                    </m:oMathParaPr>
                    <m:oMath xmlns:m="http://schemas.openxmlformats.org/officeDocument/2006/math">
                      <m:sSub>
                        <m:sSubPr>
                          <m:ctrlPr>
                            <a:rPr lang="en-US" sz="2800" i="1">
                              <a:solidFill>
                                <a:srgbClr val="0000FF"/>
                              </a:solidFill>
                              <a:effectLst/>
                              <a:latin typeface="Cambria Math"/>
                            </a:rPr>
                          </m:ctrlPr>
                        </m:sSubPr>
                        <m:e>
                          <m:r>
                            <a:rPr lang="en-US" sz="2800">
                              <a:solidFill>
                                <a:srgbClr val="0000FF"/>
                              </a:solidFill>
                              <a:effectLst/>
                              <a:latin typeface="Cambria Math"/>
                            </a:rPr>
                            <m:t>  </m:t>
                          </m:r>
                          <m:r>
                            <m:rPr>
                              <m:sty m:val="p"/>
                            </m:rPr>
                            <a:rPr lang="en-US" sz="2800">
                              <a:solidFill>
                                <a:srgbClr val="0000FF"/>
                              </a:solidFill>
                              <a:effectLst/>
                              <a:latin typeface="Cambria Math"/>
                              <a:ea typeface="Cambria Math"/>
                            </a:rPr>
                            <m:t>τ</m:t>
                          </m:r>
                        </m:e>
                        <m:sub>
                          <m:sSup>
                            <m:sSupPr>
                              <m:ctrlPr>
                                <a:rPr lang="en-US" sz="2800" i="1">
                                  <a:solidFill>
                                    <a:srgbClr val="0000FF"/>
                                  </a:solidFill>
                                  <a:effectLst/>
                                  <a:latin typeface="Cambria Math"/>
                                </a:rPr>
                              </m:ctrlPr>
                            </m:sSupPr>
                            <m:e>
                              <m:r>
                                <m:rPr>
                                  <m:sty m:val="p"/>
                                </m:rPr>
                                <a:rPr lang="en-US" sz="2800">
                                  <a:solidFill>
                                    <a:srgbClr val="0000FF"/>
                                  </a:solidFill>
                                  <a:effectLst/>
                                  <a:latin typeface="Cambria Math"/>
                                  <a:ea typeface="Cambria Math"/>
                                </a:rPr>
                                <m:t>μ</m:t>
                              </m:r>
                            </m:e>
                            <m:sup>
                              <m:r>
                                <a:rPr lang="en-US" sz="2800">
                                  <a:solidFill>
                                    <a:srgbClr val="0000FF"/>
                                  </a:solidFill>
                                  <a:effectLst/>
                                  <a:latin typeface="Cambria Math"/>
                                </a:rPr>
                                <m:t>+</m:t>
                              </m:r>
                            </m:sup>
                          </m:sSup>
                        </m:sub>
                      </m:sSub>
                    </m:oMath>
                  </m:oMathPara>
                </a14:m>
                <a:endParaRPr lang="en-US" sz="2800" dirty="0">
                  <a:solidFill>
                    <a:srgbClr val="0000FF"/>
                  </a:solidFill>
                  <a:effectLst/>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0" y="0"/>
                <a:ext cx="769495" cy="576633"/>
              </a:xfrm>
              <a:prstGeom prst="rect">
                <a:avLst/>
              </a:prstGeom>
              <a:blipFill rotWithShape="1">
                <a:blip r:embed="rId6"/>
                <a:stretch>
                  <a:fillRect/>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938284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8987" name="Rectangle 11"/>
          <p:cNvSpPr>
            <a:spLocks noChangeArrowheads="1"/>
          </p:cNvSpPr>
          <p:nvPr/>
        </p:nvSpPr>
        <p:spPr bwMode="auto">
          <a:xfrm>
            <a:off x="152400" y="4107003"/>
            <a:ext cx="5029200" cy="25241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defRPr/>
            </a:pPr>
            <a:endParaRPr lang="en-US">
              <a:solidFill>
                <a:srgbClr val="C0C0C0"/>
              </a:solidFill>
              <a:latin typeface="Arial" charset="0"/>
            </a:endParaRPr>
          </a:p>
        </p:txBody>
      </p:sp>
      <p:sp>
        <p:nvSpPr>
          <p:cNvPr id="639024" name="Text Box 48"/>
          <p:cNvSpPr txBox="1">
            <a:spLocks noChangeArrowheads="1"/>
          </p:cNvSpPr>
          <p:nvPr/>
        </p:nvSpPr>
        <p:spPr bwMode="auto">
          <a:xfrm>
            <a:off x="2212772" y="3970614"/>
            <a:ext cx="4604390" cy="55399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r>
              <a:rPr lang="en-US" sz="1800" dirty="0">
                <a:solidFill>
                  <a:srgbClr val="000000"/>
                </a:solidFill>
                <a:effectLst/>
                <a:latin typeface="Symbol" pitchFamily="18" charset="2"/>
              </a:rPr>
              <a:t>t</a:t>
            </a:r>
            <a:r>
              <a:rPr lang="en-US" sz="1800" dirty="0">
                <a:solidFill>
                  <a:srgbClr val="000000"/>
                </a:solidFill>
                <a:effectLst/>
              </a:rPr>
              <a:t>(R06) = 2 196 9</a:t>
            </a:r>
            <a:r>
              <a:rPr lang="en-US" sz="1800" dirty="0">
                <a:solidFill>
                  <a:srgbClr val="DD0806"/>
                </a:solidFill>
                <a:effectLst/>
              </a:rPr>
              <a:t>79.9</a:t>
            </a:r>
            <a:r>
              <a:rPr lang="en-US" sz="1800" dirty="0">
                <a:solidFill>
                  <a:srgbClr val="000000"/>
                </a:solidFill>
                <a:effectLst/>
              </a:rPr>
              <a:t> </a:t>
            </a:r>
            <a:r>
              <a:rPr lang="en-US" sz="1800" dirty="0">
                <a:solidFill>
                  <a:srgbClr val="000000"/>
                </a:solidFill>
                <a:effectLst/>
                <a:cs typeface="Arial" pitchFamily="34" charset="0"/>
              </a:rPr>
              <a:t>±</a:t>
            </a:r>
            <a:r>
              <a:rPr lang="en-US" sz="1800" dirty="0">
                <a:solidFill>
                  <a:srgbClr val="000000"/>
                </a:solidFill>
                <a:effectLst/>
              </a:rPr>
              <a:t> 2.5 ± 0.9 </a:t>
            </a:r>
            <a:r>
              <a:rPr lang="en-US" sz="1800" dirty="0" err="1">
                <a:solidFill>
                  <a:srgbClr val="000000"/>
                </a:solidFill>
                <a:effectLst/>
              </a:rPr>
              <a:t>ps</a:t>
            </a:r>
            <a:endParaRPr lang="en-US" sz="1800" dirty="0">
              <a:solidFill>
                <a:srgbClr val="000000"/>
              </a:solidFill>
              <a:effectLst/>
            </a:endParaRPr>
          </a:p>
          <a:p>
            <a:pPr algn="l"/>
            <a:r>
              <a:rPr lang="en-US" sz="1800" dirty="0">
                <a:solidFill>
                  <a:srgbClr val="000000"/>
                </a:solidFill>
                <a:effectLst/>
                <a:latin typeface="Symbol" pitchFamily="18" charset="2"/>
              </a:rPr>
              <a:t>t</a:t>
            </a:r>
            <a:r>
              <a:rPr lang="en-US" sz="1800" dirty="0">
                <a:solidFill>
                  <a:srgbClr val="000000"/>
                </a:solidFill>
                <a:effectLst/>
              </a:rPr>
              <a:t>(R07) = 2 196 9</a:t>
            </a:r>
            <a:r>
              <a:rPr lang="en-US" sz="1800" dirty="0">
                <a:solidFill>
                  <a:srgbClr val="DD0806"/>
                </a:solidFill>
                <a:effectLst/>
              </a:rPr>
              <a:t>81.2</a:t>
            </a:r>
            <a:r>
              <a:rPr lang="en-US" sz="1800" dirty="0">
                <a:solidFill>
                  <a:srgbClr val="000000"/>
                </a:solidFill>
                <a:effectLst/>
              </a:rPr>
              <a:t> ± 3.7 ± 0.9 </a:t>
            </a:r>
            <a:r>
              <a:rPr lang="en-US" sz="1800" dirty="0" err="1">
                <a:solidFill>
                  <a:srgbClr val="000000"/>
                </a:solidFill>
                <a:effectLst/>
              </a:rPr>
              <a:t>ps</a:t>
            </a:r>
            <a:endParaRPr lang="en-US" sz="1800" dirty="0">
              <a:solidFill>
                <a:srgbClr val="000000"/>
              </a:solidFill>
              <a:effectLst/>
            </a:endParaRPr>
          </a:p>
        </p:txBody>
      </p:sp>
      <p:sp>
        <p:nvSpPr>
          <p:cNvPr id="8" name="Text Box 48"/>
          <p:cNvSpPr txBox="1">
            <a:spLocks noChangeArrowheads="1"/>
          </p:cNvSpPr>
          <p:nvPr/>
        </p:nvSpPr>
        <p:spPr bwMode="auto">
          <a:xfrm>
            <a:off x="1934762" y="4627602"/>
            <a:ext cx="5160410" cy="55399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r>
              <a:rPr lang="en-US" sz="1800" dirty="0">
                <a:solidFill>
                  <a:srgbClr val="0000FF"/>
                </a:solidFill>
                <a:effectLst/>
                <a:latin typeface="Symbol" pitchFamily="18" charset="2"/>
              </a:rPr>
              <a:t>t</a:t>
            </a:r>
            <a:r>
              <a:rPr lang="en-US" sz="1800" dirty="0">
                <a:solidFill>
                  <a:srgbClr val="0000FF"/>
                </a:solidFill>
                <a:effectLst/>
              </a:rPr>
              <a:t>(Combined) = 2 196 980.3 ± 2.2 </a:t>
            </a:r>
            <a:r>
              <a:rPr lang="en-US" sz="1800" dirty="0" err="1">
                <a:solidFill>
                  <a:srgbClr val="0000FF"/>
                </a:solidFill>
                <a:effectLst/>
              </a:rPr>
              <a:t>ps</a:t>
            </a:r>
            <a:r>
              <a:rPr lang="en-US" sz="1800" dirty="0">
                <a:solidFill>
                  <a:srgbClr val="0000FF"/>
                </a:solidFill>
                <a:effectLst/>
              </a:rPr>
              <a:t>  (1.0 ppm)</a:t>
            </a:r>
          </a:p>
          <a:p>
            <a:r>
              <a:rPr lang="en-US" sz="1800" dirty="0" err="1">
                <a:solidFill>
                  <a:srgbClr val="FF3300"/>
                </a:solidFill>
                <a:effectLst/>
                <a:latin typeface="Symbol" pitchFamily="18" charset="2"/>
              </a:rPr>
              <a:t>Dt</a:t>
            </a:r>
            <a:r>
              <a:rPr lang="en-US" sz="1800" dirty="0">
                <a:solidFill>
                  <a:srgbClr val="FF3300"/>
                </a:solidFill>
                <a:effectLst/>
              </a:rPr>
              <a:t>(R07 – R06) = 1.3 </a:t>
            </a:r>
            <a:r>
              <a:rPr lang="en-US" sz="1800" dirty="0" err="1">
                <a:solidFill>
                  <a:srgbClr val="FF3300"/>
                </a:solidFill>
                <a:effectLst/>
              </a:rPr>
              <a:t>ps</a:t>
            </a:r>
            <a:endParaRPr lang="en-US" sz="1800" dirty="0">
              <a:solidFill>
                <a:srgbClr val="FF3300"/>
              </a:solidFill>
              <a:effectLst/>
            </a:endParaRPr>
          </a:p>
        </p:txBody>
      </p:sp>
      <p:sp>
        <p:nvSpPr>
          <p:cNvPr id="11" name="Rectangle 3"/>
          <p:cNvSpPr txBox="1">
            <a:spLocks noChangeArrowheads="1"/>
          </p:cNvSpPr>
          <p:nvPr/>
        </p:nvSpPr>
        <p:spPr bwMode="auto">
          <a:xfrm>
            <a:off x="933567" y="5228013"/>
            <a:ext cx="7162800" cy="757844"/>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0432" tIns="44423" rIns="90432" bIns="44423" numCol="1" anchor="t" anchorCtr="0" compatLnSpc="1">
            <a:prstTxWarp prst="textNoShape">
              <a:avLst/>
            </a:prstTxWarp>
          </a:bodyPr>
          <a:lstStyle>
            <a:lvl1pPr marL="285750" indent="-285750" algn="l" rtl="0" eaLnBrk="0" fontAlgn="base" hangingPunct="0">
              <a:lnSpc>
                <a:spcPct val="90000"/>
              </a:lnSpc>
              <a:spcBef>
                <a:spcPct val="30000"/>
              </a:spcBef>
              <a:spcAft>
                <a:spcPct val="0"/>
              </a:spcAft>
              <a:buClr>
                <a:schemeClr val="tx1"/>
              </a:buClr>
              <a:buSzPct val="75000"/>
              <a:buFont typeface="Monotype Sorts" pitchFamily="2" charset="2"/>
              <a:buChar char="n"/>
              <a:defRPr sz="2400" b="1">
                <a:solidFill>
                  <a:schemeClr val="tx1"/>
                </a:solidFill>
                <a:latin typeface="+mn-lt"/>
                <a:ea typeface="+mn-ea"/>
                <a:cs typeface="+mn-cs"/>
              </a:defRPr>
            </a:lvl1pPr>
            <a:lvl2pPr marL="685800" indent="-228600" algn="l" rtl="0" eaLnBrk="0" fontAlgn="base" hangingPunct="0">
              <a:lnSpc>
                <a:spcPct val="90000"/>
              </a:lnSpc>
              <a:spcBef>
                <a:spcPct val="30000"/>
              </a:spcBef>
              <a:spcAft>
                <a:spcPct val="0"/>
              </a:spcAft>
              <a:buClr>
                <a:schemeClr val="tx2"/>
              </a:buClr>
              <a:buSzPct val="75000"/>
              <a:buFont typeface="Monotype Sorts" pitchFamily="2" charset="2"/>
              <a:buChar char="u"/>
              <a:defRPr sz="2000" b="1">
                <a:solidFill>
                  <a:schemeClr val="tx2"/>
                </a:solidFill>
                <a:latin typeface="+mn-lt"/>
              </a:defRPr>
            </a:lvl2pPr>
            <a:lvl3pPr marL="1143000" indent="-228600" algn="l" rtl="0" eaLnBrk="0" fontAlgn="base" hangingPunct="0">
              <a:lnSpc>
                <a:spcPct val="90000"/>
              </a:lnSpc>
              <a:spcBef>
                <a:spcPct val="30000"/>
              </a:spcBef>
              <a:spcAft>
                <a:spcPct val="0"/>
              </a:spcAft>
              <a:buClr>
                <a:schemeClr val="accent2"/>
              </a:buClr>
              <a:buSzPct val="75000"/>
              <a:buFont typeface="Wingdings" pitchFamily="2" charset="2"/>
              <a:buChar char="§"/>
              <a:defRPr b="1">
                <a:solidFill>
                  <a:schemeClr val="accent2"/>
                </a:solidFill>
                <a:latin typeface="+mn-lt"/>
              </a:defRPr>
            </a:lvl3pPr>
            <a:lvl4pPr marL="1543050" indent="-171450" algn="l" rtl="0" eaLnBrk="0" fontAlgn="base" hangingPunct="0">
              <a:lnSpc>
                <a:spcPct val="90000"/>
              </a:lnSpc>
              <a:spcBef>
                <a:spcPct val="30000"/>
              </a:spcBef>
              <a:spcAft>
                <a:spcPct val="0"/>
              </a:spcAft>
              <a:buClr>
                <a:schemeClr val="accent2"/>
              </a:buClr>
              <a:buSzPct val="50000"/>
              <a:buFont typeface="Monotype Sorts" pitchFamily="2" charset="2"/>
              <a:buChar char="l"/>
              <a:defRPr sz="1400" b="1">
                <a:solidFill>
                  <a:schemeClr val="accent2"/>
                </a:solidFill>
                <a:latin typeface="+mn-lt"/>
              </a:defRPr>
            </a:lvl4pPr>
            <a:lvl5pPr marL="2000250" indent="-171450" algn="l" rtl="0" eaLnBrk="0" fontAlgn="base" hangingPunct="0">
              <a:lnSpc>
                <a:spcPct val="90000"/>
              </a:lnSpc>
              <a:spcBef>
                <a:spcPct val="30000"/>
              </a:spcBef>
              <a:spcAft>
                <a:spcPct val="0"/>
              </a:spcAft>
              <a:buClr>
                <a:schemeClr val="accent2"/>
              </a:buClr>
              <a:buSzPct val="50000"/>
              <a:buFont typeface="Monotype Sorts" pitchFamily="2" charset="2"/>
              <a:buChar char="l"/>
              <a:defRPr sz="1400" b="1">
                <a:solidFill>
                  <a:schemeClr val="accent2"/>
                </a:solidFill>
                <a:latin typeface="+mn-lt"/>
              </a:defRPr>
            </a:lvl5pPr>
            <a:lvl6pPr marL="2457450" indent="-171450" algn="l" rtl="0" eaLnBrk="0" fontAlgn="base" hangingPunct="0">
              <a:lnSpc>
                <a:spcPct val="90000"/>
              </a:lnSpc>
              <a:spcBef>
                <a:spcPct val="30000"/>
              </a:spcBef>
              <a:spcAft>
                <a:spcPct val="0"/>
              </a:spcAft>
              <a:buClr>
                <a:schemeClr val="accent2"/>
              </a:buClr>
              <a:buSzPct val="50000"/>
              <a:buFont typeface="Monotype Sorts" pitchFamily="2" charset="2"/>
              <a:buChar char="l"/>
              <a:defRPr sz="1400" b="1">
                <a:solidFill>
                  <a:schemeClr val="accent2"/>
                </a:solidFill>
                <a:latin typeface="+mn-lt"/>
              </a:defRPr>
            </a:lvl6pPr>
            <a:lvl7pPr marL="2914650" indent="-171450" algn="l" rtl="0" eaLnBrk="0" fontAlgn="base" hangingPunct="0">
              <a:lnSpc>
                <a:spcPct val="90000"/>
              </a:lnSpc>
              <a:spcBef>
                <a:spcPct val="30000"/>
              </a:spcBef>
              <a:spcAft>
                <a:spcPct val="0"/>
              </a:spcAft>
              <a:buClr>
                <a:schemeClr val="accent2"/>
              </a:buClr>
              <a:buSzPct val="50000"/>
              <a:buFont typeface="Monotype Sorts" pitchFamily="2" charset="2"/>
              <a:buChar char="l"/>
              <a:defRPr sz="1400" b="1">
                <a:solidFill>
                  <a:schemeClr val="accent2"/>
                </a:solidFill>
                <a:latin typeface="+mn-lt"/>
              </a:defRPr>
            </a:lvl7pPr>
            <a:lvl8pPr marL="3371850" indent="-171450" algn="l" rtl="0" eaLnBrk="0" fontAlgn="base" hangingPunct="0">
              <a:lnSpc>
                <a:spcPct val="90000"/>
              </a:lnSpc>
              <a:spcBef>
                <a:spcPct val="30000"/>
              </a:spcBef>
              <a:spcAft>
                <a:spcPct val="0"/>
              </a:spcAft>
              <a:buClr>
                <a:schemeClr val="accent2"/>
              </a:buClr>
              <a:buSzPct val="50000"/>
              <a:buFont typeface="Monotype Sorts" pitchFamily="2" charset="2"/>
              <a:buChar char="l"/>
              <a:defRPr sz="1400" b="1">
                <a:solidFill>
                  <a:schemeClr val="accent2"/>
                </a:solidFill>
                <a:latin typeface="+mn-lt"/>
              </a:defRPr>
            </a:lvl8pPr>
            <a:lvl9pPr marL="3829050" indent="-171450" algn="l" rtl="0" eaLnBrk="0" fontAlgn="base" hangingPunct="0">
              <a:lnSpc>
                <a:spcPct val="90000"/>
              </a:lnSpc>
              <a:spcBef>
                <a:spcPct val="30000"/>
              </a:spcBef>
              <a:spcAft>
                <a:spcPct val="0"/>
              </a:spcAft>
              <a:buClr>
                <a:schemeClr val="accent2"/>
              </a:buClr>
              <a:buSzPct val="50000"/>
              <a:buFont typeface="Monotype Sorts" pitchFamily="2" charset="2"/>
              <a:buChar char="l"/>
              <a:defRPr sz="1400" b="1">
                <a:solidFill>
                  <a:schemeClr val="accent2"/>
                </a:solidFill>
                <a:latin typeface="+mn-lt"/>
              </a:defRPr>
            </a:lvl9pPr>
          </a:lstStyle>
          <a:p>
            <a:pPr algn="ctr">
              <a:lnSpc>
                <a:spcPct val="80000"/>
              </a:lnSpc>
              <a:buClr>
                <a:srgbClr val="000000"/>
              </a:buClr>
              <a:buFont typeface="Monotype Sorts" pitchFamily="2" charset="2"/>
              <a:buNone/>
            </a:pPr>
            <a:r>
              <a:rPr lang="en-US" dirty="0" smtClean="0">
                <a:solidFill>
                  <a:srgbClr val="0000FF"/>
                </a:solidFill>
                <a:effectLst/>
              </a:rPr>
              <a:t>G</a:t>
            </a:r>
            <a:r>
              <a:rPr lang="en-US" baseline="-25000" dirty="0" smtClean="0">
                <a:solidFill>
                  <a:srgbClr val="0000FF"/>
                </a:solidFill>
                <a:effectLst/>
              </a:rPr>
              <a:t>F</a:t>
            </a:r>
            <a:r>
              <a:rPr lang="en-US" baseline="-25000" dirty="0" smtClean="0">
                <a:solidFill>
                  <a:srgbClr val="2F5897"/>
                </a:solidFill>
                <a:effectLst/>
              </a:rPr>
              <a:t> </a:t>
            </a:r>
            <a:r>
              <a:rPr lang="en-US" sz="1800" dirty="0">
                <a:solidFill>
                  <a:srgbClr val="000000"/>
                </a:solidFill>
                <a:effectLst/>
              </a:rPr>
              <a:t>precision improved by factor of 30 compared to 1999 PDG</a:t>
            </a:r>
          </a:p>
          <a:p>
            <a:pPr algn="ctr">
              <a:lnSpc>
                <a:spcPct val="80000"/>
              </a:lnSpc>
              <a:buClr>
                <a:srgbClr val="000000"/>
              </a:buClr>
              <a:buFont typeface="Monotype Sorts" pitchFamily="2" charset="2"/>
              <a:buNone/>
            </a:pPr>
            <a:r>
              <a:rPr lang="en-US" sz="1800" dirty="0">
                <a:solidFill>
                  <a:srgbClr val="000000"/>
                </a:solidFill>
                <a:effectLst/>
              </a:rPr>
              <a:t>G</a:t>
            </a:r>
            <a:r>
              <a:rPr lang="en-US" sz="1800" baseline="-25000" dirty="0">
                <a:solidFill>
                  <a:srgbClr val="000000"/>
                </a:solidFill>
                <a:effectLst/>
              </a:rPr>
              <a:t>F</a:t>
            </a:r>
            <a:r>
              <a:rPr lang="en-US" sz="1800" dirty="0">
                <a:solidFill>
                  <a:srgbClr val="000000"/>
                </a:solidFill>
                <a:effectLst/>
              </a:rPr>
              <a:t>(</a:t>
            </a:r>
            <a:r>
              <a:rPr lang="en-US" sz="1800" dirty="0">
                <a:solidFill>
                  <a:srgbClr val="0000FF"/>
                </a:solidFill>
                <a:effectLst/>
              </a:rPr>
              <a:t>MuLan</a:t>
            </a:r>
            <a:r>
              <a:rPr lang="en-US" sz="1800" dirty="0">
                <a:solidFill>
                  <a:srgbClr val="000000"/>
                </a:solidFill>
                <a:effectLst/>
              </a:rPr>
              <a:t>) = 1.166 378 7(6) x 10</a:t>
            </a:r>
            <a:r>
              <a:rPr lang="en-US" sz="1800" baseline="30000" dirty="0">
                <a:solidFill>
                  <a:srgbClr val="000000"/>
                </a:solidFill>
                <a:effectLst/>
              </a:rPr>
              <a:t>-5</a:t>
            </a:r>
            <a:r>
              <a:rPr lang="en-US" sz="1800" dirty="0">
                <a:solidFill>
                  <a:srgbClr val="000000"/>
                </a:solidFill>
                <a:effectLst/>
              </a:rPr>
              <a:t> GeV</a:t>
            </a:r>
            <a:r>
              <a:rPr lang="en-US" sz="1800" baseline="30000" dirty="0">
                <a:solidFill>
                  <a:srgbClr val="000000"/>
                </a:solidFill>
                <a:effectLst/>
              </a:rPr>
              <a:t>-2   </a:t>
            </a:r>
            <a:r>
              <a:rPr lang="en-US" sz="1800" dirty="0">
                <a:solidFill>
                  <a:srgbClr val="000000"/>
                </a:solidFill>
                <a:effectLst/>
              </a:rPr>
              <a:t>(0.5 ppm)</a:t>
            </a:r>
          </a:p>
        </p:txBody>
      </p:sp>
      <p:pic>
        <p:nvPicPr>
          <p:cNvPr id="2" name="Picture 1" descr="Screen Shot 2012-08-04 at 1.18.03 A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780009" y="1100063"/>
            <a:ext cx="5966700" cy="2638541"/>
          </a:xfrm>
          <a:prstGeom prst="rect">
            <a:avLst/>
          </a:prstGeom>
        </p:spPr>
      </p:pic>
      <p:sp>
        <p:nvSpPr>
          <p:cNvPr id="3" name="TextBox 2"/>
          <p:cNvSpPr txBox="1"/>
          <p:nvPr/>
        </p:nvSpPr>
        <p:spPr>
          <a:xfrm>
            <a:off x="583081" y="3601282"/>
            <a:ext cx="7863772" cy="369332"/>
          </a:xfrm>
          <a:prstGeom prst="rect">
            <a:avLst/>
          </a:prstGeom>
          <a:noFill/>
        </p:spPr>
        <p:txBody>
          <a:bodyPr wrap="square" lIns="91420" tIns="45711" rIns="91420" bIns="45711" rtlCol="0">
            <a:spAutoFit/>
          </a:bodyPr>
          <a:lstStyle/>
          <a:p>
            <a:pPr algn="l" eaLnBrk="1" fontAlgn="auto" hangingPunct="1">
              <a:spcBef>
                <a:spcPts val="0"/>
              </a:spcBef>
              <a:spcAft>
                <a:spcPts val="0"/>
              </a:spcAft>
            </a:pPr>
            <a:r>
              <a:rPr lang="en-US" sz="1800" i="1" dirty="0">
                <a:solidFill>
                  <a:srgbClr val="0000FF"/>
                </a:solidFill>
                <a:effectLst/>
                <a:latin typeface="Arial"/>
                <a:cs typeface="Comic Sans MS"/>
              </a:rPr>
              <a:t>The most precise particle or nuclear or atomic lifetime ever measured </a:t>
            </a:r>
          </a:p>
        </p:txBody>
      </p:sp>
      <p:sp>
        <p:nvSpPr>
          <p:cNvPr id="13" name="Rectangle 12"/>
          <p:cNvSpPr/>
          <p:nvPr/>
        </p:nvSpPr>
        <p:spPr>
          <a:xfrm>
            <a:off x="304800" y="5985858"/>
            <a:ext cx="3429000" cy="523220"/>
          </a:xfrm>
          <a:prstGeom prst="rect">
            <a:avLst/>
          </a:prstGeom>
        </p:spPr>
        <p:txBody>
          <a:bodyPr wrap="square" lIns="91420" tIns="45711" rIns="91420" bIns="45711">
            <a:spAutoFit/>
          </a:bodyPr>
          <a:lstStyle/>
          <a:p>
            <a:pPr algn="l" eaLnBrk="1" fontAlgn="auto" hangingPunct="1">
              <a:spcBef>
                <a:spcPts val="0"/>
              </a:spcBef>
              <a:spcAft>
                <a:spcPts val="0"/>
              </a:spcAft>
            </a:pPr>
            <a:r>
              <a:rPr lang="en-US" sz="1400" dirty="0">
                <a:solidFill>
                  <a:srgbClr val="000000"/>
                </a:solidFill>
                <a:effectLst/>
                <a:latin typeface="Arial"/>
              </a:rPr>
              <a:t>PRL 106, 041803 (2011)</a:t>
            </a:r>
          </a:p>
          <a:p>
            <a:pPr algn="l" eaLnBrk="1" fontAlgn="auto" hangingPunct="1">
              <a:spcBef>
                <a:spcPts val="0"/>
              </a:spcBef>
              <a:spcAft>
                <a:spcPts val="0"/>
              </a:spcAft>
            </a:pPr>
            <a:r>
              <a:rPr lang="en-US" sz="1400" dirty="0">
                <a:solidFill>
                  <a:srgbClr val="000000"/>
                </a:solidFill>
                <a:effectLst/>
                <a:latin typeface="Arial" charset="0"/>
              </a:rPr>
              <a:t>Phys. Rev. D 87, 052003 (</a:t>
            </a:r>
            <a:r>
              <a:rPr lang="en-US" sz="1400" dirty="0">
                <a:solidFill>
                  <a:srgbClr val="FF0000"/>
                </a:solidFill>
                <a:effectLst/>
                <a:latin typeface="Arial" charset="0"/>
              </a:rPr>
              <a:t>2013</a:t>
            </a:r>
            <a:r>
              <a:rPr lang="en-US" sz="1400" dirty="0">
                <a:solidFill>
                  <a:srgbClr val="000000"/>
                </a:solidFill>
                <a:effectLst/>
                <a:latin typeface="Arial" charset="0"/>
              </a:rPr>
              <a:t>)</a:t>
            </a:r>
          </a:p>
        </p:txBody>
      </p:sp>
      <p:sp>
        <p:nvSpPr>
          <p:cNvPr id="4" name="TextBox 3"/>
          <p:cNvSpPr txBox="1"/>
          <p:nvPr/>
        </p:nvSpPr>
        <p:spPr>
          <a:xfrm>
            <a:off x="2162001" y="2234665"/>
            <a:ext cx="928459" cy="369332"/>
          </a:xfrm>
          <a:prstGeom prst="rect">
            <a:avLst/>
          </a:prstGeom>
          <a:noFill/>
        </p:spPr>
        <p:txBody>
          <a:bodyPr wrap="none" lIns="91420" tIns="45711" rIns="91420" bIns="45711" rtlCol="0">
            <a:spAutoFit/>
          </a:bodyPr>
          <a:lstStyle/>
          <a:p>
            <a:pPr algn="l" eaLnBrk="1" hangingPunct="1"/>
            <a:r>
              <a:rPr lang="en-US" sz="1800" b="1" dirty="0">
                <a:solidFill>
                  <a:srgbClr val="FF0000"/>
                </a:solidFill>
                <a:effectLst/>
                <a:latin typeface="Arial" charset="0"/>
              </a:rPr>
              <a:t>MuLan</a:t>
            </a:r>
          </a:p>
        </p:txBody>
      </p:sp>
      <p:sp>
        <p:nvSpPr>
          <p:cNvPr id="14" name="TextBox 13"/>
          <p:cNvSpPr txBox="1"/>
          <p:nvPr/>
        </p:nvSpPr>
        <p:spPr>
          <a:xfrm>
            <a:off x="5403801" y="2387065"/>
            <a:ext cx="774636" cy="369332"/>
          </a:xfrm>
          <a:prstGeom prst="rect">
            <a:avLst/>
          </a:prstGeom>
          <a:noFill/>
        </p:spPr>
        <p:txBody>
          <a:bodyPr wrap="none" lIns="91420" tIns="45711" rIns="91420" bIns="45711" rtlCol="0">
            <a:spAutoFit/>
          </a:bodyPr>
          <a:lstStyle/>
          <a:p>
            <a:pPr algn="l" eaLnBrk="1" hangingPunct="1"/>
            <a:r>
              <a:rPr lang="en-US" sz="1800" b="1" dirty="0">
                <a:solidFill>
                  <a:srgbClr val="00B050"/>
                </a:solidFill>
                <a:effectLst/>
                <a:latin typeface="Arial" charset="0"/>
              </a:rPr>
              <a:t>FAST</a:t>
            </a:r>
          </a:p>
        </p:txBody>
      </p:sp>
      <p:sp>
        <p:nvSpPr>
          <p:cNvPr id="5" name="Right Brace 4"/>
          <p:cNvSpPr/>
          <p:nvPr/>
        </p:nvSpPr>
        <p:spPr bwMode="auto">
          <a:xfrm>
            <a:off x="7746711" y="2113002"/>
            <a:ext cx="421863" cy="1219200"/>
          </a:xfrm>
          <a:prstGeom prst="rightBrace">
            <a:avLst/>
          </a:prstGeom>
          <a:ln w="19050">
            <a:headEnd type="none" w="med" len="med"/>
            <a:tailEnd type="none" w="med" len="med"/>
          </a:ln>
          <a:extLst/>
        </p:spPr>
        <p:style>
          <a:lnRef idx="1">
            <a:schemeClr val="dk1"/>
          </a:lnRef>
          <a:fillRef idx="0">
            <a:schemeClr val="dk1"/>
          </a:fillRef>
          <a:effectRef idx="0">
            <a:schemeClr val="dk1"/>
          </a:effectRef>
          <a:fontRef idx="minor">
            <a:schemeClr val="tx1"/>
          </a:fontRef>
        </p:style>
        <p:txBody>
          <a:bodyPr vert="horz" wrap="none" lIns="91420" tIns="45711" rIns="91420" bIns="45711" numCol="1" rtlCol="0" anchor="ctr" anchorCtr="0" compatLnSpc="1">
            <a:prstTxWarp prst="textNoShape">
              <a:avLst/>
            </a:prstTxWarp>
          </a:bodyPr>
          <a:lstStyle/>
          <a:p>
            <a:endParaRPr lang="en-US" smtClean="0">
              <a:solidFill>
                <a:srgbClr val="C0C0C0"/>
              </a:solidFill>
            </a:endParaRPr>
          </a:p>
        </p:txBody>
      </p:sp>
      <p:sp>
        <p:nvSpPr>
          <p:cNvPr id="6" name="TextBox 5"/>
          <p:cNvSpPr txBox="1"/>
          <p:nvPr/>
        </p:nvSpPr>
        <p:spPr>
          <a:xfrm>
            <a:off x="8168572" y="2570358"/>
            <a:ext cx="679974" cy="461655"/>
          </a:xfrm>
          <a:prstGeom prst="rect">
            <a:avLst/>
          </a:prstGeom>
          <a:noFill/>
        </p:spPr>
        <p:txBody>
          <a:bodyPr wrap="none" lIns="91420" tIns="45711" rIns="91420" bIns="45711" rtlCol="0">
            <a:spAutoFit/>
          </a:bodyPr>
          <a:lstStyle/>
          <a:p>
            <a:pPr algn="l" eaLnBrk="1" hangingPunct="1"/>
            <a:r>
              <a:rPr lang="en-US" sz="2400" dirty="0">
                <a:solidFill>
                  <a:srgbClr val="000000"/>
                </a:solidFill>
                <a:effectLst/>
                <a:latin typeface="Arial" charset="0"/>
              </a:rPr>
              <a:t>PSI</a:t>
            </a:r>
          </a:p>
        </p:txBody>
      </p:sp>
      <p:sp>
        <p:nvSpPr>
          <p:cNvPr id="233474" name="Rectangle 2"/>
          <p:cNvSpPr>
            <a:spLocks noGrp="1" noChangeArrowheads="1"/>
          </p:cNvSpPr>
          <p:nvPr>
            <p:ph type="title"/>
          </p:nvPr>
        </p:nvSpPr>
        <p:spPr>
          <a:xfrm>
            <a:off x="1934762" y="685800"/>
            <a:ext cx="5160410" cy="533400"/>
          </a:xfrm>
        </p:spPr>
        <p:txBody>
          <a:bodyPr/>
          <a:lstStyle/>
          <a:p>
            <a:r>
              <a:rPr lang="en-US" sz="2800" dirty="0"/>
              <a:t>MuLan Final Results on </a:t>
            </a:r>
            <a:r>
              <a:rPr lang="en-US" sz="2800" dirty="0">
                <a:latin typeface="Symbol" pitchFamily="18" charset="2"/>
              </a:rPr>
              <a:t>t</a:t>
            </a:r>
            <a:r>
              <a:rPr lang="en-US" sz="2800" baseline="-25000" dirty="0">
                <a:latin typeface="Symbol" pitchFamily="18" charset="2"/>
              </a:rPr>
              <a:t>m</a:t>
            </a:r>
            <a:r>
              <a:rPr lang="en-US" sz="2800" dirty="0">
                <a:latin typeface="Symbol" pitchFamily="18" charset="2"/>
              </a:rPr>
              <a:t>:</a:t>
            </a:r>
            <a:endParaRPr lang="en-US" sz="1800" dirty="0">
              <a:latin typeface="Symbol" pitchFamily="18" charset="2"/>
            </a:endParaRPr>
          </a:p>
        </p:txBody>
      </p:sp>
    </p:spTree>
    <p:extLst>
      <p:ext uri="{BB962C8B-B14F-4D97-AF65-F5344CB8AC3E}">
        <p14:creationId xmlns:p14="http://schemas.microsoft.com/office/powerpoint/2010/main" val="996628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682627"/>
            <a:ext cx="7086600" cy="487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23" name="TextBox 4"/>
          <p:cNvSpPr txBox="1">
            <a:spLocks noChangeArrowheads="1"/>
          </p:cNvSpPr>
          <p:nvPr/>
        </p:nvSpPr>
        <p:spPr bwMode="auto">
          <a:xfrm>
            <a:off x="0" y="-31750"/>
            <a:ext cx="9144000" cy="957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0" tIns="45711" rIns="91420" bIns="45711">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eaLnBrk="1" hangingPunct="1"/>
            <a:r>
              <a:rPr lang="en-US" sz="2800" b="1">
                <a:solidFill>
                  <a:srgbClr val="000000"/>
                </a:solidFill>
                <a:effectLst/>
              </a:rPr>
              <a:t>G</a:t>
            </a:r>
            <a:r>
              <a:rPr lang="en-US" sz="2800" b="1" baseline="-25000">
                <a:solidFill>
                  <a:srgbClr val="000000"/>
                </a:solidFill>
                <a:effectLst/>
              </a:rPr>
              <a:t>F </a:t>
            </a:r>
            <a:r>
              <a:rPr lang="en-US" sz="2800" b="1">
                <a:solidFill>
                  <a:srgbClr val="000000"/>
                </a:solidFill>
                <a:effectLst/>
              </a:rPr>
              <a:t>&amp;</a:t>
            </a:r>
            <a:r>
              <a:rPr lang="en-US" sz="2800" b="1" baseline="-25000">
                <a:solidFill>
                  <a:srgbClr val="000000"/>
                </a:solidFill>
                <a:effectLst/>
              </a:rPr>
              <a:t> </a:t>
            </a:r>
            <a:r>
              <a:rPr lang="en-US" sz="2800" b="1">
                <a:solidFill>
                  <a:srgbClr val="000000"/>
                </a:solidFill>
                <a:effectLst/>
                <a:latin typeface="Symbol" pitchFamily="18" charset="2"/>
              </a:rPr>
              <a:t>t</a:t>
            </a:r>
            <a:r>
              <a:rPr lang="en-US" sz="2800" b="1" baseline="-25000">
                <a:solidFill>
                  <a:srgbClr val="000000"/>
                </a:solidFill>
                <a:effectLst/>
                <a:latin typeface="Symbol" pitchFamily="18" charset="2"/>
              </a:rPr>
              <a:t>m</a:t>
            </a:r>
            <a:r>
              <a:rPr lang="en-US" sz="2800" b="1">
                <a:solidFill>
                  <a:srgbClr val="000000"/>
                </a:solidFill>
                <a:effectLst/>
              </a:rPr>
              <a:t> precision has improved by ~4 orders of magnitude over 60 years.</a:t>
            </a:r>
          </a:p>
        </p:txBody>
      </p:sp>
      <p:sp>
        <p:nvSpPr>
          <p:cNvPr id="57348" name="Line 4"/>
          <p:cNvSpPr>
            <a:spLocks noChangeShapeType="1"/>
          </p:cNvSpPr>
          <p:nvPr/>
        </p:nvSpPr>
        <p:spPr bwMode="auto">
          <a:xfrm>
            <a:off x="2136775" y="1122364"/>
            <a:ext cx="5570538" cy="3322637"/>
          </a:xfrm>
          <a:prstGeom prst="line">
            <a:avLst/>
          </a:prstGeom>
          <a:noFill/>
          <a:ln w="25400">
            <a:solidFill>
              <a:srgbClr val="FF33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endParaRPr lang="en-US"/>
          </a:p>
        </p:txBody>
      </p:sp>
      <p:sp>
        <p:nvSpPr>
          <p:cNvPr id="57349" name="Text Box 5"/>
          <p:cNvSpPr txBox="1">
            <a:spLocks noChangeArrowheads="1"/>
          </p:cNvSpPr>
          <p:nvPr/>
        </p:nvSpPr>
        <p:spPr bwMode="auto">
          <a:xfrm>
            <a:off x="6781802" y="4419601"/>
            <a:ext cx="1219200" cy="279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spcBef>
                <a:spcPct val="50000"/>
              </a:spcBef>
            </a:pPr>
            <a:r>
              <a:rPr lang="en-US" sz="1800" b="1">
                <a:solidFill>
                  <a:srgbClr val="FF3300"/>
                </a:solidFill>
                <a:effectLst/>
              </a:rPr>
              <a:t>Achieved!</a:t>
            </a:r>
          </a:p>
        </p:txBody>
      </p:sp>
      <p:pic>
        <p:nvPicPr>
          <p:cNvPr id="5735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5464175"/>
            <a:ext cx="6096000" cy="131762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351" name="AutoShape 7"/>
          <p:cNvSpPr>
            <a:spLocks noChangeArrowheads="1"/>
          </p:cNvSpPr>
          <p:nvPr/>
        </p:nvSpPr>
        <p:spPr bwMode="auto">
          <a:xfrm rot="10800000">
            <a:off x="8077200" y="4191000"/>
            <a:ext cx="685800" cy="2057400"/>
          </a:xfrm>
          <a:prstGeom prst="curvedRightArrow">
            <a:avLst>
              <a:gd name="adj1" fmla="val 60000"/>
              <a:gd name="adj2" fmla="val 120000"/>
              <a:gd name="adj3"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pPr algn="l" eaLnBrk="1" hangingPunct="1"/>
            <a:endParaRPr lang="en-US" sz="1800">
              <a:solidFill>
                <a:srgbClr val="000000"/>
              </a:solidFill>
              <a:effectLst/>
            </a:endParaRPr>
          </a:p>
        </p:txBody>
      </p:sp>
      <p:sp>
        <p:nvSpPr>
          <p:cNvPr id="57352" name="Text Box 8"/>
          <p:cNvSpPr txBox="1">
            <a:spLocks noChangeArrowheads="1"/>
          </p:cNvSpPr>
          <p:nvPr/>
        </p:nvSpPr>
        <p:spPr bwMode="auto">
          <a:xfrm>
            <a:off x="-53973" y="5532440"/>
            <a:ext cx="1981200"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0" tIns="45711" rIns="91420" bIns="45711">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eaLnBrk="1" hangingPunct="1">
              <a:spcBef>
                <a:spcPct val="50000"/>
              </a:spcBef>
            </a:pPr>
            <a:r>
              <a:rPr lang="en-US" sz="1800" b="1">
                <a:solidFill>
                  <a:srgbClr val="FF5050"/>
                </a:solidFill>
                <a:effectLst/>
              </a:rPr>
              <a:t>PRL Jan 2011</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57348"/>
                                        </p:tgtEl>
                                        <p:attrNameLst>
                                          <p:attrName>style.visibility</p:attrName>
                                        </p:attrNameLst>
                                      </p:cBhvr>
                                      <p:to>
                                        <p:strVal val="visible"/>
                                      </p:to>
                                    </p:set>
                                    <p:anim calcmode="lin" valueType="num">
                                      <p:cBhvr>
                                        <p:cTn id="7" dur="500" fill="hold"/>
                                        <p:tgtEl>
                                          <p:spTgt spid="57348"/>
                                        </p:tgtEl>
                                        <p:attrNameLst>
                                          <p:attrName>ppt_w</p:attrName>
                                        </p:attrNameLst>
                                      </p:cBhvr>
                                      <p:tavLst>
                                        <p:tav tm="0">
                                          <p:val>
                                            <p:fltVal val="0"/>
                                          </p:val>
                                        </p:tav>
                                        <p:tav tm="100000">
                                          <p:val>
                                            <p:strVal val="#ppt_w"/>
                                          </p:val>
                                        </p:tav>
                                      </p:tavLst>
                                    </p:anim>
                                    <p:anim calcmode="lin" valueType="num">
                                      <p:cBhvr>
                                        <p:cTn id="8" dur="500" fill="hold"/>
                                        <p:tgtEl>
                                          <p:spTgt spid="57348"/>
                                        </p:tgtEl>
                                        <p:attrNameLst>
                                          <p:attrName>ppt_h</p:attrName>
                                        </p:attrNameLst>
                                      </p:cBhvr>
                                      <p:tavLst>
                                        <p:tav tm="0">
                                          <p:val>
                                            <p:fltVal val="0"/>
                                          </p:val>
                                        </p:tav>
                                        <p:tav tm="100000">
                                          <p:val>
                                            <p:strVal val="#ppt_h"/>
                                          </p:val>
                                        </p:tav>
                                      </p:tavLst>
                                    </p:anim>
                                    <p:anim calcmode="lin" valueType="num">
                                      <p:cBhvr>
                                        <p:cTn id="9" dur="500" fill="hold"/>
                                        <p:tgtEl>
                                          <p:spTgt spid="57348"/>
                                        </p:tgtEl>
                                        <p:attrNameLst>
                                          <p:attrName>style.rotation</p:attrName>
                                        </p:attrNameLst>
                                      </p:cBhvr>
                                      <p:tavLst>
                                        <p:tav tm="0">
                                          <p:val>
                                            <p:fltVal val="360"/>
                                          </p:val>
                                        </p:tav>
                                        <p:tav tm="100000">
                                          <p:val>
                                            <p:fltVal val="0"/>
                                          </p:val>
                                        </p:tav>
                                      </p:tavLst>
                                    </p:anim>
                                    <p:animEffect transition="in" filter="fade">
                                      <p:cBhvr>
                                        <p:cTn id="10" dur="500"/>
                                        <p:tgtEl>
                                          <p:spTgt spid="57348"/>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57349"/>
                                        </p:tgtEl>
                                        <p:attrNameLst>
                                          <p:attrName>style.visibility</p:attrName>
                                        </p:attrNameLst>
                                      </p:cBhvr>
                                      <p:to>
                                        <p:strVal val="visible"/>
                                      </p:to>
                                    </p:set>
                                  </p:childTnLst>
                                </p:cTn>
                              </p:par>
                            </p:childTnLst>
                          </p:cTn>
                        </p:par>
                        <p:par>
                          <p:cTn id="13" fill="hold" nodeType="afterGroup">
                            <p:stCondLst>
                              <p:cond delay="500"/>
                            </p:stCondLst>
                            <p:childTnLst>
                              <p:par>
                                <p:cTn id="14" presetID="1" presetClass="entr" presetSubtype="0" fill="hold" grpId="0" nodeType="afterEffect">
                                  <p:stCondLst>
                                    <p:cond delay="0"/>
                                  </p:stCondLst>
                                  <p:childTnLst>
                                    <p:set>
                                      <p:cBhvr>
                                        <p:cTn id="15" dur="1" fill="hold">
                                          <p:stCondLst>
                                            <p:cond delay="0"/>
                                          </p:stCondLst>
                                        </p:cTn>
                                        <p:tgtEl>
                                          <p:spTgt spid="57352"/>
                                        </p:tgtEl>
                                        <p:attrNameLst>
                                          <p:attrName>style.visibility</p:attrName>
                                        </p:attrNameLst>
                                      </p:cBhvr>
                                      <p:to>
                                        <p:strVal val="visible"/>
                                      </p:to>
                                    </p:set>
                                  </p:childTnLst>
                                </p:cTn>
                              </p:par>
                            </p:childTnLst>
                          </p:cTn>
                        </p:par>
                        <p:par>
                          <p:cTn id="16" fill="hold" nodeType="afterGroup">
                            <p:stCondLst>
                              <p:cond delay="500"/>
                            </p:stCondLst>
                            <p:childTnLst>
                              <p:par>
                                <p:cTn id="17" presetID="1" presetClass="entr" presetSubtype="0" fill="hold" nodeType="afterEffect">
                                  <p:stCondLst>
                                    <p:cond delay="0"/>
                                  </p:stCondLst>
                                  <p:childTnLst>
                                    <p:set>
                                      <p:cBhvr>
                                        <p:cTn id="18" dur="1" fill="hold">
                                          <p:stCondLst>
                                            <p:cond delay="0"/>
                                          </p:stCondLst>
                                        </p:cTn>
                                        <p:tgtEl>
                                          <p:spTgt spid="57350"/>
                                        </p:tgtEl>
                                        <p:attrNameLst>
                                          <p:attrName>style.visibility</p:attrName>
                                        </p:attrNameLst>
                                      </p:cBhvr>
                                      <p:to>
                                        <p:strVal val="visible"/>
                                      </p:to>
                                    </p:set>
                                  </p:childTnLst>
                                </p:cTn>
                              </p:par>
                            </p:childTnLst>
                          </p:cTn>
                        </p:par>
                        <p:par>
                          <p:cTn id="19" fill="hold" nodeType="afterGroup">
                            <p:stCondLst>
                              <p:cond delay="500"/>
                            </p:stCondLst>
                            <p:childTnLst>
                              <p:par>
                                <p:cTn id="20" presetID="1" presetClass="entr" presetSubtype="0" fill="hold" grpId="0" nodeType="afterEffect">
                                  <p:stCondLst>
                                    <p:cond delay="0"/>
                                  </p:stCondLst>
                                  <p:childTnLst>
                                    <p:set>
                                      <p:cBhvr>
                                        <p:cTn id="21" dur="1" fill="hold">
                                          <p:stCondLst>
                                            <p:cond delay="0"/>
                                          </p:stCondLst>
                                        </p:cTn>
                                        <p:tgtEl>
                                          <p:spTgt spid="573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8" grpId="0" animBg="1"/>
      <p:bldP spid="57349" grpId="0"/>
      <p:bldP spid="57351" grpId="0" animBg="1"/>
      <p:bldP spid="5735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Title 1"/>
          <p:cNvSpPr>
            <a:spLocks noGrp="1"/>
          </p:cNvSpPr>
          <p:nvPr>
            <p:ph type="title"/>
          </p:nvPr>
        </p:nvSpPr>
        <p:spPr>
          <a:xfrm>
            <a:off x="1149352" y="381000"/>
            <a:ext cx="7181850" cy="228600"/>
          </a:xfrm>
        </p:spPr>
        <p:txBody>
          <a:bodyPr/>
          <a:lstStyle/>
          <a:p>
            <a:pPr eaLnBrk="1" hangingPunct="1"/>
            <a:r>
              <a:rPr lang="en-US" smtClean="0"/>
              <a:t>Some recent Press …</a:t>
            </a:r>
          </a:p>
        </p:txBody>
      </p:sp>
      <p:pic>
        <p:nvPicPr>
          <p:cNvPr id="236547" name="Content Placeholder 3" descr="Weak Nuclear Force Is Less Weak | Research - ISNS - Mozilla Firefox"/>
          <p:cNvPicPr>
            <a:picLocks noGrp="1" noChangeAspect="1"/>
          </p:cNvPicPr>
          <p:nvPr>
            <p:ph idx="1"/>
          </p:nvPr>
        </p:nvPicPr>
        <p:blipFill>
          <a:blip r:embed="rId2">
            <a:extLst>
              <a:ext uri="{28A0092B-C50C-407E-A947-70E740481C1C}">
                <a14:useLocalDpi xmlns:a14="http://schemas.microsoft.com/office/drawing/2010/main" val="0"/>
              </a:ext>
            </a:extLst>
          </a:blip>
          <a:srcRect l="16151" t="12563" r="29929" b="8737"/>
          <a:stretch>
            <a:fillRect/>
          </a:stretch>
        </p:blipFill>
        <p:spPr>
          <a:xfrm>
            <a:off x="152400" y="609600"/>
            <a:ext cx="3535363" cy="4152900"/>
          </a:xfrm>
        </p:spPr>
      </p:pic>
      <p:pic>
        <p:nvPicPr>
          <p:cNvPr id="236548" name="Picture 4" descr="Paul Scherrer Institut (PSI) :: How strong is the weak force? - Mozilla Firefox"/>
          <p:cNvPicPr>
            <a:picLocks noChangeAspect="1"/>
          </p:cNvPicPr>
          <p:nvPr/>
        </p:nvPicPr>
        <p:blipFill>
          <a:blip r:embed="rId3">
            <a:extLst>
              <a:ext uri="{28A0092B-C50C-407E-A947-70E740481C1C}">
                <a14:useLocalDpi xmlns:a14="http://schemas.microsoft.com/office/drawing/2010/main" val="0"/>
              </a:ext>
            </a:extLst>
          </a:blip>
          <a:srcRect l="25412" t="35110" r="21298"/>
          <a:stretch>
            <a:fillRect/>
          </a:stretch>
        </p:blipFill>
        <p:spPr bwMode="auto">
          <a:xfrm>
            <a:off x="4343401" y="457202"/>
            <a:ext cx="4541838" cy="444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6549" name="Picture 5" descr="Das Wort der Woche: Myon « DiePresse.com - Mozilla Firefox"/>
          <p:cNvPicPr>
            <a:picLocks noChangeAspect="1"/>
          </p:cNvPicPr>
          <p:nvPr/>
        </p:nvPicPr>
        <p:blipFill>
          <a:blip r:embed="rId4">
            <a:extLst>
              <a:ext uri="{28A0092B-C50C-407E-A947-70E740481C1C}">
                <a14:useLocalDpi xmlns:a14="http://schemas.microsoft.com/office/drawing/2010/main" val="0"/>
              </a:ext>
            </a:extLst>
          </a:blip>
          <a:srcRect l="-1520" t="25555" r="55722" b="6332"/>
          <a:stretch>
            <a:fillRect/>
          </a:stretch>
        </p:blipFill>
        <p:spPr bwMode="auto">
          <a:xfrm>
            <a:off x="1981202" y="3733802"/>
            <a:ext cx="3903663" cy="467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7570" name="Rectangle 7"/>
          <p:cNvSpPr>
            <a:spLocks noChangeArrowheads="1"/>
          </p:cNvSpPr>
          <p:nvPr/>
        </p:nvSpPr>
        <p:spPr bwMode="auto">
          <a:xfrm>
            <a:off x="638177" y="301627"/>
            <a:ext cx="7772400" cy="1031875"/>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70" tIns="44441" rIns="90470" bIns="44441" anchor="b"/>
          <a:lstStyle/>
          <a:p>
            <a:pPr eaLnBrk="1" hangingPunct="1">
              <a:lnSpc>
                <a:spcPct val="90000"/>
              </a:lnSpc>
            </a:pPr>
            <a:r>
              <a:rPr lang="en-US" sz="3600" b="1">
                <a:solidFill>
                  <a:srgbClr val="FFFF66"/>
                </a:solidFill>
                <a:effectLst/>
                <a:latin typeface="Arial Unicode MS" pitchFamily="34" charset="-128"/>
                <a:ea typeface="Arial Unicode MS" pitchFamily="34" charset="-128"/>
                <a:cs typeface="Arial Unicode MS" pitchFamily="34" charset="-128"/>
              </a:rPr>
              <a:t>Muon </a:t>
            </a:r>
            <a:r>
              <a:rPr lang="en-US" sz="3600" b="1" u="sng">
                <a:solidFill>
                  <a:srgbClr val="FFFF66"/>
                </a:solidFill>
                <a:effectLst/>
                <a:latin typeface="Arial Unicode MS" pitchFamily="34" charset="-128"/>
                <a:ea typeface="Arial Unicode MS" pitchFamily="34" charset="-128"/>
                <a:cs typeface="Arial Unicode MS" pitchFamily="34" charset="-128"/>
              </a:rPr>
              <a:t>Capture</a:t>
            </a:r>
            <a:r>
              <a:rPr lang="en-US" sz="3600" b="1">
                <a:solidFill>
                  <a:srgbClr val="FFFF66"/>
                </a:solidFill>
                <a:effectLst/>
                <a:latin typeface="Arial Unicode MS" pitchFamily="34" charset="-128"/>
                <a:ea typeface="Arial Unicode MS" pitchFamily="34" charset="-128"/>
                <a:cs typeface="Arial Unicode MS" pitchFamily="34" charset="-128"/>
              </a:rPr>
              <a:t> on the Proton</a:t>
            </a:r>
          </a:p>
        </p:txBody>
      </p:sp>
      <p:sp>
        <p:nvSpPr>
          <p:cNvPr id="237571" name="Rectangle 19"/>
          <p:cNvSpPr>
            <a:spLocks noChangeArrowheads="1"/>
          </p:cNvSpPr>
          <p:nvPr/>
        </p:nvSpPr>
        <p:spPr bwMode="auto">
          <a:xfrm>
            <a:off x="4619627" y="3171825"/>
            <a:ext cx="4257675" cy="2314575"/>
          </a:xfrm>
          <a:prstGeom prst="rect">
            <a:avLst/>
          </a:prstGeom>
          <a:solidFill>
            <a:srgbClr val="FFFF00"/>
          </a:solidFill>
          <a:ln w="19050">
            <a:solidFill>
              <a:schemeClr val="tx1"/>
            </a:solidFill>
            <a:miter lim="800000"/>
            <a:headEnd/>
            <a:tailEnd/>
          </a:ln>
          <a:effectLst>
            <a:outerShdw dist="107763" dir="2700000" algn="ctr" rotWithShape="0">
              <a:schemeClr val="bg2">
                <a:alpha val="50000"/>
              </a:schemeClr>
            </a:outerShdw>
          </a:effectLst>
        </p:spPr>
        <p:txBody>
          <a:bodyPr wrap="none" lIns="91420" tIns="45711" rIns="91420" bIns="45711" anchor="ctr"/>
          <a:lstStyle/>
          <a:p>
            <a:pPr algn="l"/>
            <a:endParaRPr lang="en-US" sz="1800" b="1">
              <a:solidFill>
                <a:srgbClr val="000000"/>
              </a:solidFill>
              <a:effectLst/>
            </a:endParaRPr>
          </a:p>
        </p:txBody>
      </p:sp>
      <p:sp>
        <p:nvSpPr>
          <p:cNvPr id="237572" name="Rectangle 20"/>
          <p:cNvSpPr>
            <a:spLocks noChangeArrowheads="1"/>
          </p:cNvSpPr>
          <p:nvPr/>
        </p:nvSpPr>
        <p:spPr bwMode="auto">
          <a:xfrm>
            <a:off x="304802" y="3200400"/>
            <a:ext cx="3648075" cy="2286000"/>
          </a:xfrm>
          <a:prstGeom prst="rect">
            <a:avLst/>
          </a:prstGeom>
          <a:solidFill>
            <a:srgbClr val="FFFF00"/>
          </a:solidFill>
          <a:ln w="19050">
            <a:solidFill>
              <a:schemeClr val="tx1"/>
            </a:solidFill>
            <a:miter lim="800000"/>
            <a:headEnd/>
            <a:tailEnd/>
          </a:ln>
          <a:effectLst>
            <a:outerShdw dist="107763" dir="2700000" algn="ctr" rotWithShape="0">
              <a:schemeClr val="bg2">
                <a:alpha val="50000"/>
              </a:schemeClr>
            </a:outerShdw>
          </a:effectLst>
        </p:spPr>
        <p:txBody>
          <a:bodyPr wrap="none" lIns="91420" tIns="45711" rIns="91420" bIns="45711" anchor="ctr"/>
          <a:lstStyle/>
          <a:p>
            <a:pPr algn="l"/>
            <a:endParaRPr lang="en-US" sz="1800" b="1">
              <a:solidFill>
                <a:srgbClr val="000000"/>
              </a:solidFill>
              <a:effectLst/>
            </a:endParaRPr>
          </a:p>
        </p:txBody>
      </p:sp>
      <p:sp>
        <p:nvSpPr>
          <p:cNvPr id="237573" name="Text Box 21" descr="Light upward diagonal"/>
          <p:cNvSpPr txBox="1">
            <a:spLocks noChangeArrowheads="1"/>
          </p:cNvSpPr>
          <p:nvPr/>
        </p:nvSpPr>
        <p:spPr bwMode="auto">
          <a:xfrm>
            <a:off x="4657725" y="3133727"/>
            <a:ext cx="1847850" cy="371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0" tIns="45711" rIns="91420" bIns="45711">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spcBef>
                <a:spcPct val="50000"/>
              </a:spcBef>
            </a:pPr>
            <a:r>
              <a:rPr lang="en-US" sz="1800" b="1">
                <a:solidFill>
                  <a:srgbClr val="0000FF"/>
                </a:solidFill>
                <a:effectLst/>
              </a:rPr>
              <a:t>nucleon level</a:t>
            </a:r>
          </a:p>
        </p:txBody>
      </p:sp>
      <p:sp>
        <p:nvSpPr>
          <p:cNvPr id="237574" name="Text Box 22" descr="Light upward diagonal"/>
          <p:cNvSpPr txBox="1">
            <a:spLocks noChangeArrowheads="1"/>
          </p:cNvSpPr>
          <p:nvPr/>
        </p:nvSpPr>
        <p:spPr bwMode="auto">
          <a:xfrm>
            <a:off x="352425" y="3152777"/>
            <a:ext cx="1514475" cy="371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0" tIns="45711" rIns="91420" bIns="45711">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spcBef>
                <a:spcPct val="50000"/>
              </a:spcBef>
            </a:pPr>
            <a:r>
              <a:rPr lang="en-US" sz="1800" b="1">
                <a:solidFill>
                  <a:srgbClr val="0000FF"/>
                </a:solidFill>
                <a:effectLst/>
              </a:rPr>
              <a:t>quark level</a:t>
            </a:r>
          </a:p>
        </p:txBody>
      </p:sp>
      <p:grpSp>
        <p:nvGrpSpPr>
          <p:cNvPr id="237575" name="Group 23"/>
          <p:cNvGrpSpPr>
            <a:grpSpLocks/>
          </p:cNvGrpSpPr>
          <p:nvPr/>
        </p:nvGrpSpPr>
        <p:grpSpPr bwMode="auto">
          <a:xfrm>
            <a:off x="1228725" y="3638550"/>
            <a:ext cx="2333625" cy="1685925"/>
            <a:chOff x="408" y="1308"/>
            <a:chExt cx="1470" cy="1062"/>
          </a:xfrm>
        </p:grpSpPr>
        <p:sp>
          <p:nvSpPr>
            <p:cNvPr id="237743" name="Line 24"/>
            <p:cNvSpPr>
              <a:spLocks noChangeShapeType="1"/>
            </p:cNvSpPr>
            <p:nvPr/>
          </p:nvSpPr>
          <p:spPr bwMode="auto">
            <a:xfrm flipH="1">
              <a:off x="972" y="1638"/>
              <a:ext cx="252" cy="450"/>
            </a:xfrm>
            <a:prstGeom prst="line">
              <a:avLst/>
            </a:prstGeom>
            <a:noFill/>
            <a:ln w="28575">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7744" name="Text Box 25" descr="Light upward diagonal"/>
            <p:cNvSpPr txBox="1">
              <a:spLocks noChangeArrowheads="1"/>
            </p:cNvSpPr>
            <p:nvPr/>
          </p:nvSpPr>
          <p:spPr bwMode="auto">
            <a:xfrm>
              <a:off x="1026" y="1314"/>
              <a:ext cx="6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spcBef>
                  <a:spcPct val="50000"/>
                </a:spcBef>
              </a:pPr>
              <a:r>
                <a:rPr lang="en-US" sz="1800" b="1">
                  <a:solidFill>
                    <a:srgbClr val="000000"/>
                  </a:solidFill>
                  <a:effectLst/>
                  <a:latin typeface="Symbol" pitchFamily="18" charset="2"/>
                </a:rPr>
                <a:t>g</a:t>
              </a:r>
              <a:r>
                <a:rPr lang="en-US" sz="1800" b="1" baseline="-25000">
                  <a:solidFill>
                    <a:srgbClr val="000000"/>
                  </a:solidFill>
                  <a:effectLst/>
                  <a:latin typeface="Symbol" pitchFamily="18" charset="2"/>
                </a:rPr>
                <a:t>m</a:t>
              </a:r>
              <a:r>
                <a:rPr lang="en-US" sz="1600">
                  <a:solidFill>
                    <a:srgbClr val="000000"/>
                  </a:solidFill>
                  <a:effectLst/>
                </a:rPr>
                <a:t>(1-</a:t>
              </a:r>
              <a:r>
                <a:rPr lang="en-US" sz="1800" b="1">
                  <a:solidFill>
                    <a:srgbClr val="000000"/>
                  </a:solidFill>
                  <a:effectLst/>
                </a:rPr>
                <a:t> </a:t>
              </a:r>
              <a:r>
                <a:rPr lang="en-US" sz="1800" b="1">
                  <a:solidFill>
                    <a:srgbClr val="000000"/>
                  </a:solidFill>
                  <a:effectLst/>
                  <a:latin typeface="Symbol" pitchFamily="18" charset="2"/>
                </a:rPr>
                <a:t>g</a:t>
              </a:r>
              <a:r>
                <a:rPr lang="en-US" sz="1800" b="1" baseline="-25000">
                  <a:solidFill>
                    <a:srgbClr val="000000"/>
                  </a:solidFill>
                  <a:effectLst/>
                </a:rPr>
                <a:t>5</a:t>
              </a:r>
              <a:r>
                <a:rPr lang="en-US" sz="1600">
                  <a:solidFill>
                    <a:srgbClr val="000000"/>
                  </a:solidFill>
                  <a:effectLst/>
                </a:rPr>
                <a:t>)</a:t>
              </a:r>
            </a:p>
          </p:txBody>
        </p:sp>
        <p:sp>
          <p:nvSpPr>
            <p:cNvPr id="237745" name="Text Box 26" descr="Light upward diagonal"/>
            <p:cNvSpPr txBox="1">
              <a:spLocks noChangeArrowheads="1"/>
            </p:cNvSpPr>
            <p:nvPr/>
          </p:nvSpPr>
          <p:spPr bwMode="auto">
            <a:xfrm>
              <a:off x="444" y="1308"/>
              <a:ext cx="19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spcBef>
                  <a:spcPct val="50000"/>
                </a:spcBef>
              </a:pPr>
              <a:r>
                <a:rPr lang="en-US" sz="1800" b="1">
                  <a:solidFill>
                    <a:srgbClr val="000000"/>
                  </a:solidFill>
                  <a:effectLst/>
                </a:rPr>
                <a:t>u</a:t>
              </a:r>
            </a:p>
          </p:txBody>
        </p:sp>
        <p:sp>
          <p:nvSpPr>
            <p:cNvPr id="237746" name="Text Box 27" descr="Light upward diagonal"/>
            <p:cNvSpPr txBox="1">
              <a:spLocks noChangeArrowheads="1"/>
            </p:cNvSpPr>
            <p:nvPr/>
          </p:nvSpPr>
          <p:spPr bwMode="auto">
            <a:xfrm>
              <a:off x="1680" y="1416"/>
              <a:ext cx="19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spcBef>
                  <a:spcPct val="50000"/>
                </a:spcBef>
              </a:pPr>
              <a:r>
                <a:rPr lang="en-US" sz="1800" b="1">
                  <a:solidFill>
                    <a:srgbClr val="000000"/>
                  </a:solidFill>
                  <a:effectLst/>
                </a:rPr>
                <a:t>d</a:t>
              </a:r>
            </a:p>
          </p:txBody>
        </p:sp>
        <p:sp>
          <p:nvSpPr>
            <p:cNvPr id="237747" name="Text Box 28" descr="Light upward diagonal"/>
            <p:cNvSpPr txBox="1">
              <a:spLocks noChangeArrowheads="1"/>
            </p:cNvSpPr>
            <p:nvPr/>
          </p:nvSpPr>
          <p:spPr bwMode="auto">
            <a:xfrm>
              <a:off x="1110" y="1755"/>
              <a:ext cx="25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spcBef>
                  <a:spcPct val="50000"/>
                </a:spcBef>
              </a:pPr>
              <a:r>
                <a:rPr lang="en-US" sz="1800" b="1">
                  <a:solidFill>
                    <a:srgbClr val="FF0000"/>
                  </a:solidFill>
                  <a:effectLst/>
                </a:rPr>
                <a:t>W</a:t>
              </a:r>
            </a:p>
          </p:txBody>
        </p:sp>
        <p:sp>
          <p:nvSpPr>
            <p:cNvPr id="237748" name="Freeform 29" descr="Light upward diagonal"/>
            <p:cNvSpPr>
              <a:spLocks/>
            </p:cNvSpPr>
            <p:nvPr/>
          </p:nvSpPr>
          <p:spPr bwMode="auto">
            <a:xfrm>
              <a:off x="486" y="2100"/>
              <a:ext cx="1254" cy="270"/>
            </a:xfrm>
            <a:custGeom>
              <a:avLst/>
              <a:gdLst>
                <a:gd name="T0" fmla="*/ 0 w 1254"/>
                <a:gd name="T1" fmla="*/ 0 h 270"/>
                <a:gd name="T2" fmla="*/ 486 w 1254"/>
                <a:gd name="T3" fmla="*/ 0 h 270"/>
                <a:gd name="T4" fmla="*/ 1254 w 1254"/>
                <a:gd name="T5" fmla="*/ 270 h 270"/>
                <a:gd name="T6" fmla="*/ 0 60000 65536"/>
                <a:gd name="T7" fmla="*/ 0 60000 65536"/>
                <a:gd name="T8" fmla="*/ 0 60000 65536"/>
              </a:gdLst>
              <a:ahLst/>
              <a:cxnLst>
                <a:cxn ang="T6">
                  <a:pos x="T0" y="T1"/>
                </a:cxn>
                <a:cxn ang="T7">
                  <a:pos x="T2" y="T3"/>
                </a:cxn>
                <a:cxn ang="T8">
                  <a:pos x="T4" y="T5"/>
                </a:cxn>
              </a:cxnLst>
              <a:rect l="0" t="0" r="r" b="b"/>
              <a:pathLst>
                <a:path w="1254" h="270">
                  <a:moveTo>
                    <a:pt x="0" y="0"/>
                  </a:moveTo>
                  <a:lnTo>
                    <a:pt x="486" y="0"/>
                  </a:lnTo>
                  <a:lnTo>
                    <a:pt x="1254" y="270"/>
                  </a:lnTo>
                </a:path>
              </a:pathLst>
            </a:custGeom>
            <a:noFill/>
            <a:ln w="28575" cap="flat"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7749" name="Freeform 30" descr="Light upward diagonal"/>
            <p:cNvSpPr>
              <a:spLocks/>
            </p:cNvSpPr>
            <p:nvPr/>
          </p:nvSpPr>
          <p:spPr bwMode="auto">
            <a:xfrm>
              <a:off x="582" y="1314"/>
              <a:ext cx="1272" cy="324"/>
            </a:xfrm>
            <a:custGeom>
              <a:avLst/>
              <a:gdLst>
                <a:gd name="T0" fmla="*/ 0 w 1272"/>
                <a:gd name="T1" fmla="*/ 0 h 324"/>
                <a:gd name="T2" fmla="*/ 648 w 1272"/>
                <a:gd name="T3" fmla="*/ 324 h 324"/>
                <a:gd name="T4" fmla="*/ 1272 w 1272"/>
                <a:gd name="T5" fmla="*/ 324 h 324"/>
                <a:gd name="T6" fmla="*/ 0 60000 65536"/>
                <a:gd name="T7" fmla="*/ 0 60000 65536"/>
                <a:gd name="T8" fmla="*/ 0 60000 65536"/>
              </a:gdLst>
              <a:ahLst/>
              <a:cxnLst>
                <a:cxn ang="T6">
                  <a:pos x="T0" y="T1"/>
                </a:cxn>
                <a:cxn ang="T7">
                  <a:pos x="T2" y="T3"/>
                </a:cxn>
                <a:cxn ang="T8">
                  <a:pos x="T4" y="T5"/>
                </a:cxn>
              </a:cxnLst>
              <a:rect l="0" t="0" r="r" b="b"/>
              <a:pathLst>
                <a:path w="1272" h="324">
                  <a:moveTo>
                    <a:pt x="0" y="0"/>
                  </a:moveTo>
                  <a:lnTo>
                    <a:pt x="648" y="324"/>
                  </a:lnTo>
                  <a:lnTo>
                    <a:pt x="1272" y="324"/>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7750" name="Text Box 31" descr="Light upward diagonal"/>
            <p:cNvSpPr txBox="1">
              <a:spLocks noChangeArrowheads="1"/>
            </p:cNvSpPr>
            <p:nvPr/>
          </p:nvSpPr>
          <p:spPr bwMode="auto">
            <a:xfrm>
              <a:off x="408" y="1848"/>
              <a:ext cx="19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spcBef>
                  <a:spcPct val="50000"/>
                </a:spcBef>
              </a:pPr>
              <a:r>
                <a:rPr lang="en-US" sz="2000" b="1">
                  <a:solidFill>
                    <a:srgbClr val="000000"/>
                  </a:solidFill>
                  <a:effectLst/>
                  <a:latin typeface="Symbol" pitchFamily="18" charset="2"/>
                </a:rPr>
                <a:t>m</a:t>
              </a:r>
            </a:p>
          </p:txBody>
        </p:sp>
        <p:sp>
          <p:nvSpPr>
            <p:cNvPr id="237751" name="Text Box 32" descr="Light upward diagonal"/>
            <p:cNvSpPr txBox="1">
              <a:spLocks noChangeArrowheads="1"/>
            </p:cNvSpPr>
            <p:nvPr/>
          </p:nvSpPr>
          <p:spPr bwMode="auto">
            <a:xfrm>
              <a:off x="1572" y="2100"/>
              <a:ext cx="19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spcBef>
                  <a:spcPct val="50000"/>
                </a:spcBef>
              </a:pPr>
              <a:r>
                <a:rPr lang="en-US" sz="2000" b="1">
                  <a:solidFill>
                    <a:srgbClr val="000000"/>
                  </a:solidFill>
                  <a:effectLst/>
                  <a:latin typeface="Symbol" pitchFamily="18" charset="2"/>
                </a:rPr>
                <a:t>n</a:t>
              </a:r>
            </a:p>
          </p:txBody>
        </p:sp>
      </p:grpSp>
      <p:sp>
        <p:nvSpPr>
          <p:cNvPr id="237576" name="Line 33"/>
          <p:cNvSpPr>
            <a:spLocks noChangeShapeType="1"/>
          </p:cNvSpPr>
          <p:nvPr/>
        </p:nvSpPr>
        <p:spPr bwMode="auto">
          <a:xfrm flipH="1">
            <a:off x="6324600" y="4219577"/>
            <a:ext cx="400050" cy="714375"/>
          </a:xfrm>
          <a:prstGeom prst="line">
            <a:avLst/>
          </a:prstGeom>
          <a:noFill/>
          <a:ln w="28575">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endParaRPr lang="en-US"/>
          </a:p>
        </p:txBody>
      </p:sp>
      <p:sp>
        <p:nvSpPr>
          <p:cNvPr id="237577" name="Text Box 34" descr="Light upward diagonal"/>
          <p:cNvSpPr txBox="1">
            <a:spLocks noChangeArrowheads="1"/>
          </p:cNvSpPr>
          <p:nvPr/>
        </p:nvSpPr>
        <p:spPr bwMode="auto">
          <a:xfrm>
            <a:off x="6524627" y="4500564"/>
            <a:ext cx="409575" cy="371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0" tIns="45711" rIns="91420" bIns="45711">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spcBef>
                <a:spcPct val="50000"/>
              </a:spcBef>
            </a:pPr>
            <a:r>
              <a:rPr lang="en-US" sz="1800" b="1">
                <a:solidFill>
                  <a:srgbClr val="FF0000"/>
                </a:solidFill>
                <a:effectLst/>
              </a:rPr>
              <a:t>W</a:t>
            </a:r>
          </a:p>
        </p:txBody>
      </p:sp>
      <p:sp>
        <p:nvSpPr>
          <p:cNvPr id="237578" name="Text Box 35" descr="Light upward diagonal"/>
          <p:cNvSpPr txBox="1">
            <a:spLocks noChangeArrowheads="1"/>
          </p:cNvSpPr>
          <p:nvPr/>
        </p:nvSpPr>
        <p:spPr bwMode="auto">
          <a:xfrm>
            <a:off x="5429252" y="4502152"/>
            <a:ext cx="314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0" tIns="45711" rIns="91420" bIns="45711">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spcBef>
                <a:spcPct val="50000"/>
              </a:spcBef>
            </a:pPr>
            <a:r>
              <a:rPr lang="en-US" sz="2000" b="1">
                <a:solidFill>
                  <a:srgbClr val="000000"/>
                </a:solidFill>
                <a:effectLst/>
                <a:latin typeface="Symbol" pitchFamily="18" charset="2"/>
              </a:rPr>
              <a:t>m</a:t>
            </a:r>
          </a:p>
        </p:txBody>
      </p:sp>
      <p:sp>
        <p:nvSpPr>
          <p:cNvPr id="237579" name="Text Box 36" descr="Light upward diagonal"/>
          <p:cNvSpPr txBox="1">
            <a:spLocks noChangeArrowheads="1"/>
          </p:cNvSpPr>
          <p:nvPr/>
        </p:nvSpPr>
        <p:spPr bwMode="auto">
          <a:xfrm>
            <a:off x="7277102" y="4953002"/>
            <a:ext cx="314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0" tIns="45711" rIns="91420" bIns="45711">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spcBef>
                <a:spcPct val="50000"/>
              </a:spcBef>
            </a:pPr>
            <a:r>
              <a:rPr lang="en-US" sz="2000" b="1">
                <a:solidFill>
                  <a:srgbClr val="000000"/>
                </a:solidFill>
                <a:effectLst/>
                <a:latin typeface="Symbol" pitchFamily="18" charset="2"/>
              </a:rPr>
              <a:t>n</a:t>
            </a:r>
          </a:p>
        </p:txBody>
      </p:sp>
      <p:sp>
        <p:nvSpPr>
          <p:cNvPr id="237580" name="Freeform 37" descr="Light upward diagonal"/>
          <p:cNvSpPr>
            <a:spLocks/>
          </p:cNvSpPr>
          <p:nvPr/>
        </p:nvSpPr>
        <p:spPr bwMode="auto">
          <a:xfrm>
            <a:off x="5548313" y="4914900"/>
            <a:ext cx="1990725" cy="428625"/>
          </a:xfrm>
          <a:custGeom>
            <a:avLst/>
            <a:gdLst>
              <a:gd name="T0" fmla="*/ 0 w 1254"/>
              <a:gd name="T1" fmla="*/ 0 h 270"/>
              <a:gd name="T2" fmla="*/ 2147483647 w 1254"/>
              <a:gd name="T3" fmla="*/ 0 h 270"/>
              <a:gd name="T4" fmla="*/ 2147483647 w 1254"/>
              <a:gd name="T5" fmla="*/ 2147483647 h 270"/>
              <a:gd name="T6" fmla="*/ 0 60000 65536"/>
              <a:gd name="T7" fmla="*/ 0 60000 65536"/>
              <a:gd name="T8" fmla="*/ 0 60000 65536"/>
            </a:gdLst>
            <a:ahLst/>
            <a:cxnLst>
              <a:cxn ang="T6">
                <a:pos x="T0" y="T1"/>
              </a:cxn>
              <a:cxn ang="T7">
                <a:pos x="T2" y="T3"/>
              </a:cxn>
              <a:cxn ang="T8">
                <a:pos x="T4" y="T5"/>
              </a:cxn>
            </a:cxnLst>
            <a:rect l="0" t="0" r="r" b="b"/>
            <a:pathLst>
              <a:path w="1254" h="270">
                <a:moveTo>
                  <a:pt x="0" y="0"/>
                </a:moveTo>
                <a:lnTo>
                  <a:pt x="486" y="0"/>
                </a:lnTo>
                <a:lnTo>
                  <a:pt x="1254" y="270"/>
                </a:lnTo>
              </a:path>
            </a:pathLst>
          </a:custGeom>
          <a:noFill/>
          <a:ln w="28575" cap="flat"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endParaRPr lang="en-US"/>
          </a:p>
        </p:txBody>
      </p:sp>
      <p:sp>
        <p:nvSpPr>
          <p:cNvPr id="237581" name="Text Box 38" descr="Light upward diagonal"/>
          <p:cNvSpPr txBox="1">
            <a:spLocks noChangeArrowheads="1"/>
          </p:cNvSpPr>
          <p:nvPr/>
        </p:nvSpPr>
        <p:spPr bwMode="auto">
          <a:xfrm>
            <a:off x="7781925" y="3686176"/>
            <a:ext cx="1228725" cy="78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0" tIns="45711" rIns="91420" bIns="45711">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spcBef>
                <a:spcPct val="50000"/>
              </a:spcBef>
            </a:pPr>
            <a:r>
              <a:rPr lang="en-US" b="1">
                <a:solidFill>
                  <a:srgbClr val="000000"/>
                </a:solidFill>
                <a:effectLst/>
              </a:rPr>
              <a:t>relevant degrees of freedom ?</a:t>
            </a:r>
          </a:p>
        </p:txBody>
      </p:sp>
      <p:sp>
        <p:nvSpPr>
          <p:cNvPr id="237582" name="Freeform 39"/>
          <p:cNvSpPr>
            <a:spLocks/>
          </p:cNvSpPr>
          <p:nvPr/>
        </p:nvSpPr>
        <p:spPr bwMode="auto">
          <a:xfrm rot="4650224">
            <a:off x="6658771" y="3880646"/>
            <a:ext cx="125413" cy="85725"/>
          </a:xfrm>
          <a:custGeom>
            <a:avLst/>
            <a:gdLst>
              <a:gd name="T0" fmla="*/ 2147483647 w 181"/>
              <a:gd name="T1" fmla="*/ 2147483647 h 277"/>
              <a:gd name="T2" fmla="*/ 2147483647 w 181"/>
              <a:gd name="T3" fmla="*/ 2147483647 h 277"/>
              <a:gd name="T4" fmla="*/ 2147483647 w 181"/>
              <a:gd name="T5" fmla="*/ 2147483647 h 277"/>
              <a:gd name="T6" fmla="*/ 1663051905 w 181"/>
              <a:gd name="T7" fmla="*/ 2147483647 h 277"/>
              <a:gd name="T8" fmla="*/ 1663051905 w 181"/>
              <a:gd name="T9" fmla="*/ 2147483647 h 277"/>
              <a:gd name="T10" fmla="*/ 2147483647 w 181"/>
              <a:gd name="T11" fmla="*/ 681731621 h 277"/>
              <a:gd name="T12" fmla="*/ 2147483647 w 181"/>
              <a:gd name="T13" fmla="*/ 59285182 h 277"/>
              <a:gd name="T14" fmla="*/ 2147483647 w 181"/>
              <a:gd name="T15" fmla="*/ 948466971 h 277"/>
              <a:gd name="T16" fmla="*/ 2147483647 w 181"/>
              <a:gd name="T17" fmla="*/ 2147483647 h 277"/>
              <a:gd name="T18" fmla="*/ 2147483647 w 181"/>
              <a:gd name="T19" fmla="*/ 2147483647 h 277"/>
              <a:gd name="T20" fmla="*/ 2147483647 w 181"/>
              <a:gd name="T21" fmla="*/ 2147483647 h 277"/>
              <a:gd name="T22" fmla="*/ 2147483647 w 181"/>
              <a:gd name="T23" fmla="*/ 2147483647 h 277"/>
              <a:gd name="T24" fmla="*/ 2147483647 w 181"/>
              <a:gd name="T25" fmla="*/ 2147483647 h 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277">
                <a:moveTo>
                  <a:pt x="65" y="259"/>
                </a:moveTo>
                <a:cubicBezTo>
                  <a:pt x="63" y="262"/>
                  <a:pt x="58" y="277"/>
                  <a:pt x="52" y="275"/>
                </a:cubicBezTo>
                <a:cubicBezTo>
                  <a:pt x="46" y="273"/>
                  <a:pt x="34" y="262"/>
                  <a:pt x="26" y="245"/>
                </a:cubicBezTo>
                <a:cubicBezTo>
                  <a:pt x="18" y="228"/>
                  <a:pt x="8" y="198"/>
                  <a:pt x="5" y="173"/>
                </a:cubicBezTo>
                <a:cubicBezTo>
                  <a:pt x="2" y="148"/>
                  <a:pt x="0" y="120"/>
                  <a:pt x="5" y="95"/>
                </a:cubicBezTo>
                <a:cubicBezTo>
                  <a:pt x="10" y="70"/>
                  <a:pt x="20" y="39"/>
                  <a:pt x="35" y="23"/>
                </a:cubicBezTo>
                <a:cubicBezTo>
                  <a:pt x="50" y="7"/>
                  <a:pt x="74" y="0"/>
                  <a:pt x="92" y="2"/>
                </a:cubicBezTo>
                <a:cubicBezTo>
                  <a:pt x="110" y="4"/>
                  <a:pt x="129" y="13"/>
                  <a:pt x="143" y="32"/>
                </a:cubicBezTo>
                <a:cubicBezTo>
                  <a:pt x="157" y="51"/>
                  <a:pt x="171" y="87"/>
                  <a:pt x="176" y="113"/>
                </a:cubicBezTo>
                <a:cubicBezTo>
                  <a:pt x="181" y="139"/>
                  <a:pt x="179" y="168"/>
                  <a:pt x="176" y="191"/>
                </a:cubicBezTo>
                <a:cubicBezTo>
                  <a:pt x="173" y="214"/>
                  <a:pt x="161" y="237"/>
                  <a:pt x="155" y="251"/>
                </a:cubicBezTo>
                <a:cubicBezTo>
                  <a:pt x="149" y="265"/>
                  <a:pt x="142" y="274"/>
                  <a:pt x="137" y="275"/>
                </a:cubicBezTo>
                <a:cubicBezTo>
                  <a:pt x="132" y="276"/>
                  <a:pt x="125" y="262"/>
                  <a:pt x="122" y="259"/>
                </a:cubicBezTo>
              </a:path>
            </a:pathLst>
          </a:custGeom>
          <a:noFill/>
          <a:ln w="9525">
            <a:solidFill>
              <a:srgbClr val="99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endParaRPr lang="en-US"/>
          </a:p>
        </p:txBody>
      </p:sp>
      <p:sp>
        <p:nvSpPr>
          <p:cNvPr id="237583" name="Freeform 40"/>
          <p:cNvSpPr>
            <a:spLocks/>
          </p:cNvSpPr>
          <p:nvPr/>
        </p:nvSpPr>
        <p:spPr bwMode="auto">
          <a:xfrm rot="4650224">
            <a:off x="6671471" y="3940969"/>
            <a:ext cx="125413" cy="85725"/>
          </a:xfrm>
          <a:custGeom>
            <a:avLst/>
            <a:gdLst>
              <a:gd name="T0" fmla="*/ 2147483647 w 181"/>
              <a:gd name="T1" fmla="*/ 2147483647 h 277"/>
              <a:gd name="T2" fmla="*/ 2147483647 w 181"/>
              <a:gd name="T3" fmla="*/ 2147483647 h 277"/>
              <a:gd name="T4" fmla="*/ 2147483647 w 181"/>
              <a:gd name="T5" fmla="*/ 2147483647 h 277"/>
              <a:gd name="T6" fmla="*/ 1663051905 w 181"/>
              <a:gd name="T7" fmla="*/ 2147483647 h 277"/>
              <a:gd name="T8" fmla="*/ 1663051905 w 181"/>
              <a:gd name="T9" fmla="*/ 2147483647 h 277"/>
              <a:gd name="T10" fmla="*/ 2147483647 w 181"/>
              <a:gd name="T11" fmla="*/ 681731621 h 277"/>
              <a:gd name="T12" fmla="*/ 2147483647 w 181"/>
              <a:gd name="T13" fmla="*/ 59285182 h 277"/>
              <a:gd name="T14" fmla="*/ 2147483647 w 181"/>
              <a:gd name="T15" fmla="*/ 948466971 h 277"/>
              <a:gd name="T16" fmla="*/ 2147483647 w 181"/>
              <a:gd name="T17" fmla="*/ 2147483647 h 277"/>
              <a:gd name="T18" fmla="*/ 2147483647 w 181"/>
              <a:gd name="T19" fmla="*/ 2147483647 h 277"/>
              <a:gd name="T20" fmla="*/ 2147483647 w 181"/>
              <a:gd name="T21" fmla="*/ 2147483647 h 277"/>
              <a:gd name="T22" fmla="*/ 2147483647 w 181"/>
              <a:gd name="T23" fmla="*/ 2147483647 h 277"/>
              <a:gd name="T24" fmla="*/ 2147483647 w 181"/>
              <a:gd name="T25" fmla="*/ 2147483647 h 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277">
                <a:moveTo>
                  <a:pt x="65" y="259"/>
                </a:moveTo>
                <a:cubicBezTo>
                  <a:pt x="63" y="262"/>
                  <a:pt x="58" y="277"/>
                  <a:pt x="52" y="275"/>
                </a:cubicBezTo>
                <a:cubicBezTo>
                  <a:pt x="46" y="273"/>
                  <a:pt x="34" y="262"/>
                  <a:pt x="26" y="245"/>
                </a:cubicBezTo>
                <a:cubicBezTo>
                  <a:pt x="18" y="228"/>
                  <a:pt x="8" y="198"/>
                  <a:pt x="5" y="173"/>
                </a:cubicBezTo>
                <a:cubicBezTo>
                  <a:pt x="2" y="148"/>
                  <a:pt x="0" y="120"/>
                  <a:pt x="5" y="95"/>
                </a:cubicBezTo>
                <a:cubicBezTo>
                  <a:pt x="10" y="70"/>
                  <a:pt x="20" y="39"/>
                  <a:pt x="35" y="23"/>
                </a:cubicBezTo>
                <a:cubicBezTo>
                  <a:pt x="50" y="7"/>
                  <a:pt x="74" y="0"/>
                  <a:pt x="92" y="2"/>
                </a:cubicBezTo>
                <a:cubicBezTo>
                  <a:pt x="110" y="4"/>
                  <a:pt x="129" y="13"/>
                  <a:pt x="143" y="32"/>
                </a:cubicBezTo>
                <a:cubicBezTo>
                  <a:pt x="157" y="51"/>
                  <a:pt x="171" y="87"/>
                  <a:pt x="176" y="113"/>
                </a:cubicBezTo>
                <a:cubicBezTo>
                  <a:pt x="181" y="139"/>
                  <a:pt x="179" y="168"/>
                  <a:pt x="176" y="191"/>
                </a:cubicBezTo>
                <a:cubicBezTo>
                  <a:pt x="173" y="214"/>
                  <a:pt x="161" y="237"/>
                  <a:pt x="155" y="251"/>
                </a:cubicBezTo>
                <a:cubicBezTo>
                  <a:pt x="149" y="265"/>
                  <a:pt x="142" y="274"/>
                  <a:pt x="137" y="275"/>
                </a:cubicBezTo>
                <a:cubicBezTo>
                  <a:pt x="132" y="276"/>
                  <a:pt x="125" y="262"/>
                  <a:pt x="122" y="259"/>
                </a:cubicBezTo>
              </a:path>
            </a:pathLst>
          </a:custGeom>
          <a:noFill/>
          <a:ln w="9525">
            <a:solidFill>
              <a:srgbClr val="99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endParaRPr lang="en-US"/>
          </a:p>
        </p:txBody>
      </p:sp>
      <p:sp>
        <p:nvSpPr>
          <p:cNvPr id="237584" name="Freeform 41"/>
          <p:cNvSpPr>
            <a:spLocks/>
          </p:cNvSpPr>
          <p:nvPr/>
        </p:nvSpPr>
        <p:spPr bwMode="auto">
          <a:xfrm rot="4650224">
            <a:off x="6682583" y="3998119"/>
            <a:ext cx="125413" cy="85725"/>
          </a:xfrm>
          <a:custGeom>
            <a:avLst/>
            <a:gdLst>
              <a:gd name="T0" fmla="*/ 2147483647 w 181"/>
              <a:gd name="T1" fmla="*/ 2147483647 h 277"/>
              <a:gd name="T2" fmla="*/ 2147483647 w 181"/>
              <a:gd name="T3" fmla="*/ 2147483647 h 277"/>
              <a:gd name="T4" fmla="*/ 2147483647 w 181"/>
              <a:gd name="T5" fmla="*/ 2147483647 h 277"/>
              <a:gd name="T6" fmla="*/ 1663051905 w 181"/>
              <a:gd name="T7" fmla="*/ 2147483647 h 277"/>
              <a:gd name="T8" fmla="*/ 1663051905 w 181"/>
              <a:gd name="T9" fmla="*/ 2147483647 h 277"/>
              <a:gd name="T10" fmla="*/ 2147483647 w 181"/>
              <a:gd name="T11" fmla="*/ 681731621 h 277"/>
              <a:gd name="T12" fmla="*/ 2147483647 w 181"/>
              <a:gd name="T13" fmla="*/ 59285182 h 277"/>
              <a:gd name="T14" fmla="*/ 2147483647 w 181"/>
              <a:gd name="T15" fmla="*/ 948466971 h 277"/>
              <a:gd name="T16" fmla="*/ 2147483647 w 181"/>
              <a:gd name="T17" fmla="*/ 2147483647 h 277"/>
              <a:gd name="T18" fmla="*/ 2147483647 w 181"/>
              <a:gd name="T19" fmla="*/ 2147483647 h 277"/>
              <a:gd name="T20" fmla="*/ 2147483647 w 181"/>
              <a:gd name="T21" fmla="*/ 2147483647 h 277"/>
              <a:gd name="T22" fmla="*/ 2147483647 w 181"/>
              <a:gd name="T23" fmla="*/ 2147483647 h 277"/>
              <a:gd name="T24" fmla="*/ 2147483647 w 181"/>
              <a:gd name="T25" fmla="*/ 2147483647 h 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277">
                <a:moveTo>
                  <a:pt x="65" y="259"/>
                </a:moveTo>
                <a:cubicBezTo>
                  <a:pt x="63" y="262"/>
                  <a:pt x="58" y="277"/>
                  <a:pt x="52" y="275"/>
                </a:cubicBezTo>
                <a:cubicBezTo>
                  <a:pt x="46" y="273"/>
                  <a:pt x="34" y="262"/>
                  <a:pt x="26" y="245"/>
                </a:cubicBezTo>
                <a:cubicBezTo>
                  <a:pt x="18" y="228"/>
                  <a:pt x="8" y="198"/>
                  <a:pt x="5" y="173"/>
                </a:cubicBezTo>
                <a:cubicBezTo>
                  <a:pt x="2" y="148"/>
                  <a:pt x="0" y="120"/>
                  <a:pt x="5" y="95"/>
                </a:cubicBezTo>
                <a:cubicBezTo>
                  <a:pt x="10" y="70"/>
                  <a:pt x="20" y="39"/>
                  <a:pt x="35" y="23"/>
                </a:cubicBezTo>
                <a:cubicBezTo>
                  <a:pt x="50" y="7"/>
                  <a:pt x="74" y="0"/>
                  <a:pt x="92" y="2"/>
                </a:cubicBezTo>
                <a:cubicBezTo>
                  <a:pt x="110" y="4"/>
                  <a:pt x="129" y="13"/>
                  <a:pt x="143" y="32"/>
                </a:cubicBezTo>
                <a:cubicBezTo>
                  <a:pt x="157" y="51"/>
                  <a:pt x="171" y="87"/>
                  <a:pt x="176" y="113"/>
                </a:cubicBezTo>
                <a:cubicBezTo>
                  <a:pt x="181" y="139"/>
                  <a:pt x="179" y="168"/>
                  <a:pt x="176" y="191"/>
                </a:cubicBezTo>
                <a:cubicBezTo>
                  <a:pt x="173" y="214"/>
                  <a:pt x="161" y="237"/>
                  <a:pt x="155" y="251"/>
                </a:cubicBezTo>
                <a:cubicBezTo>
                  <a:pt x="149" y="265"/>
                  <a:pt x="142" y="274"/>
                  <a:pt x="137" y="275"/>
                </a:cubicBezTo>
                <a:cubicBezTo>
                  <a:pt x="132" y="276"/>
                  <a:pt x="125" y="262"/>
                  <a:pt x="122" y="259"/>
                </a:cubicBezTo>
              </a:path>
            </a:pathLst>
          </a:custGeom>
          <a:noFill/>
          <a:ln w="9525">
            <a:solidFill>
              <a:srgbClr val="99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endParaRPr lang="en-US"/>
          </a:p>
        </p:txBody>
      </p:sp>
      <p:sp>
        <p:nvSpPr>
          <p:cNvPr id="237585" name="Freeform 42"/>
          <p:cNvSpPr>
            <a:spLocks/>
          </p:cNvSpPr>
          <p:nvPr/>
        </p:nvSpPr>
        <p:spPr bwMode="auto">
          <a:xfrm rot="2687446">
            <a:off x="7107238" y="3416300"/>
            <a:ext cx="128587" cy="82550"/>
          </a:xfrm>
          <a:custGeom>
            <a:avLst/>
            <a:gdLst>
              <a:gd name="T0" fmla="*/ 2147483647 w 181"/>
              <a:gd name="T1" fmla="*/ 2147483647 h 277"/>
              <a:gd name="T2" fmla="*/ 2147483647 w 181"/>
              <a:gd name="T3" fmla="*/ 2147483647 h 277"/>
              <a:gd name="T4" fmla="*/ 2147483647 w 181"/>
              <a:gd name="T5" fmla="*/ 2147483647 h 277"/>
              <a:gd name="T6" fmla="*/ 1792709514 w 181"/>
              <a:gd name="T7" fmla="*/ 2147483647 h 277"/>
              <a:gd name="T8" fmla="*/ 1792709514 w 181"/>
              <a:gd name="T9" fmla="*/ 2147483647 h 277"/>
              <a:gd name="T10" fmla="*/ 2147483647 w 181"/>
              <a:gd name="T11" fmla="*/ 608721614 h 277"/>
              <a:gd name="T12" fmla="*/ 2147483647 w 181"/>
              <a:gd name="T13" fmla="*/ 52932431 h 277"/>
              <a:gd name="T14" fmla="*/ 2147483647 w 181"/>
              <a:gd name="T15" fmla="*/ 846917106 h 277"/>
              <a:gd name="T16" fmla="*/ 2147483647 w 181"/>
              <a:gd name="T17" fmla="*/ 2147483647 h 277"/>
              <a:gd name="T18" fmla="*/ 2147483647 w 181"/>
              <a:gd name="T19" fmla="*/ 2147483647 h 277"/>
              <a:gd name="T20" fmla="*/ 2147483647 w 181"/>
              <a:gd name="T21" fmla="*/ 2147483647 h 277"/>
              <a:gd name="T22" fmla="*/ 2147483647 w 181"/>
              <a:gd name="T23" fmla="*/ 2147483647 h 277"/>
              <a:gd name="T24" fmla="*/ 2147483647 w 181"/>
              <a:gd name="T25" fmla="*/ 2147483647 h 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277">
                <a:moveTo>
                  <a:pt x="65" y="259"/>
                </a:moveTo>
                <a:cubicBezTo>
                  <a:pt x="63" y="262"/>
                  <a:pt x="58" y="277"/>
                  <a:pt x="52" y="275"/>
                </a:cubicBezTo>
                <a:cubicBezTo>
                  <a:pt x="46" y="273"/>
                  <a:pt x="34" y="262"/>
                  <a:pt x="26" y="245"/>
                </a:cubicBezTo>
                <a:cubicBezTo>
                  <a:pt x="18" y="228"/>
                  <a:pt x="8" y="198"/>
                  <a:pt x="5" y="173"/>
                </a:cubicBezTo>
                <a:cubicBezTo>
                  <a:pt x="2" y="148"/>
                  <a:pt x="0" y="120"/>
                  <a:pt x="5" y="95"/>
                </a:cubicBezTo>
                <a:cubicBezTo>
                  <a:pt x="10" y="70"/>
                  <a:pt x="20" y="39"/>
                  <a:pt x="35" y="23"/>
                </a:cubicBezTo>
                <a:cubicBezTo>
                  <a:pt x="50" y="7"/>
                  <a:pt x="74" y="0"/>
                  <a:pt x="92" y="2"/>
                </a:cubicBezTo>
                <a:cubicBezTo>
                  <a:pt x="110" y="4"/>
                  <a:pt x="129" y="13"/>
                  <a:pt x="143" y="32"/>
                </a:cubicBezTo>
                <a:cubicBezTo>
                  <a:pt x="157" y="51"/>
                  <a:pt x="171" y="87"/>
                  <a:pt x="176" y="113"/>
                </a:cubicBezTo>
                <a:cubicBezTo>
                  <a:pt x="181" y="139"/>
                  <a:pt x="179" y="168"/>
                  <a:pt x="176" y="191"/>
                </a:cubicBezTo>
                <a:cubicBezTo>
                  <a:pt x="173" y="214"/>
                  <a:pt x="161" y="237"/>
                  <a:pt x="155" y="251"/>
                </a:cubicBezTo>
                <a:cubicBezTo>
                  <a:pt x="149" y="265"/>
                  <a:pt x="142" y="274"/>
                  <a:pt x="137" y="275"/>
                </a:cubicBezTo>
                <a:cubicBezTo>
                  <a:pt x="132" y="276"/>
                  <a:pt x="125" y="262"/>
                  <a:pt x="122" y="259"/>
                </a:cubicBezTo>
              </a:path>
            </a:pathLst>
          </a:custGeom>
          <a:noFill/>
          <a:ln w="952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endParaRPr lang="en-US"/>
          </a:p>
        </p:txBody>
      </p:sp>
      <p:sp>
        <p:nvSpPr>
          <p:cNvPr id="237586" name="Freeform 43"/>
          <p:cNvSpPr>
            <a:spLocks/>
          </p:cNvSpPr>
          <p:nvPr/>
        </p:nvSpPr>
        <p:spPr bwMode="auto">
          <a:xfrm rot="2687446">
            <a:off x="7150101" y="3457575"/>
            <a:ext cx="128588" cy="82550"/>
          </a:xfrm>
          <a:custGeom>
            <a:avLst/>
            <a:gdLst>
              <a:gd name="T0" fmla="*/ 2147483647 w 181"/>
              <a:gd name="T1" fmla="*/ 2147483647 h 277"/>
              <a:gd name="T2" fmla="*/ 2147483647 w 181"/>
              <a:gd name="T3" fmla="*/ 2147483647 h 277"/>
              <a:gd name="T4" fmla="*/ 2147483647 w 181"/>
              <a:gd name="T5" fmla="*/ 2147483647 h 277"/>
              <a:gd name="T6" fmla="*/ 1792737664 w 181"/>
              <a:gd name="T7" fmla="*/ 2147483647 h 277"/>
              <a:gd name="T8" fmla="*/ 1792737664 w 181"/>
              <a:gd name="T9" fmla="*/ 2147483647 h 277"/>
              <a:gd name="T10" fmla="*/ 2147483647 w 181"/>
              <a:gd name="T11" fmla="*/ 608721614 h 277"/>
              <a:gd name="T12" fmla="*/ 2147483647 w 181"/>
              <a:gd name="T13" fmla="*/ 52932431 h 277"/>
              <a:gd name="T14" fmla="*/ 2147483647 w 181"/>
              <a:gd name="T15" fmla="*/ 846917106 h 277"/>
              <a:gd name="T16" fmla="*/ 2147483647 w 181"/>
              <a:gd name="T17" fmla="*/ 2147483647 h 277"/>
              <a:gd name="T18" fmla="*/ 2147483647 w 181"/>
              <a:gd name="T19" fmla="*/ 2147483647 h 277"/>
              <a:gd name="T20" fmla="*/ 2147483647 w 181"/>
              <a:gd name="T21" fmla="*/ 2147483647 h 277"/>
              <a:gd name="T22" fmla="*/ 2147483647 w 181"/>
              <a:gd name="T23" fmla="*/ 2147483647 h 277"/>
              <a:gd name="T24" fmla="*/ 2147483647 w 181"/>
              <a:gd name="T25" fmla="*/ 2147483647 h 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277">
                <a:moveTo>
                  <a:pt x="65" y="259"/>
                </a:moveTo>
                <a:cubicBezTo>
                  <a:pt x="63" y="262"/>
                  <a:pt x="58" y="277"/>
                  <a:pt x="52" y="275"/>
                </a:cubicBezTo>
                <a:cubicBezTo>
                  <a:pt x="46" y="273"/>
                  <a:pt x="34" y="262"/>
                  <a:pt x="26" y="245"/>
                </a:cubicBezTo>
                <a:cubicBezTo>
                  <a:pt x="18" y="228"/>
                  <a:pt x="8" y="198"/>
                  <a:pt x="5" y="173"/>
                </a:cubicBezTo>
                <a:cubicBezTo>
                  <a:pt x="2" y="148"/>
                  <a:pt x="0" y="120"/>
                  <a:pt x="5" y="95"/>
                </a:cubicBezTo>
                <a:cubicBezTo>
                  <a:pt x="10" y="70"/>
                  <a:pt x="20" y="39"/>
                  <a:pt x="35" y="23"/>
                </a:cubicBezTo>
                <a:cubicBezTo>
                  <a:pt x="50" y="7"/>
                  <a:pt x="74" y="0"/>
                  <a:pt x="92" y="2"/>
                </a:cubicBezTo>
                <a:cubicBezTo>
                  <a:pt x="110" y="4"/>
                  <a:pt x="129" y="13"/>
                  <a:pt x="143" y="32"/>
                </a:cubicBezTo>
                <a:cubicBezTo>
                  <a:pt x="157" y="51"/>
                  <a:pt x="171" y="87"/>
                  <a:pt x="176" y="113"/>
                </a:cubicBezTo>
                <a:cubicBezTo>
                  <a:pt x="181" y="139"/>
                  <a:pt x="179" y="168"/>
                  <a:pt x="176" y="191"/>
                </a:cubicBezTo>
                <a:cubicBezTo>
                  <a:pt x="173" y="214"/>
                  <a:pt x="161" y="237"/>
                  <a:pt x="155" y="251"/>
                </a:cubicBezTo>
                <a:cubicBezTo>
                  <a:pt x="149" y="265"/>
                  <a:pt x="142" y="274"/>
                  <a:pt x="137" y="275"/>
                </a:cubicBezTo>
                <a:cubicBezTo>
                  <a:pt x="132" y="276"/>
                  <a:pt x="125" y="262"/>
                  <a:pt x="122" y="259"/>
                </a:cubicBezTo>
              </a:path>
            </a:pathLst>
          </a:custGeom>
          <a:noFill/>
          <a:ln w="9525">
            <a:solidFill>
              <a:schemeClr val="hlink"/>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endParaRPr lang="en-US"/>
          </a:p>
        </p:txBody>
      </p:sp>
      <p:grpSp>
        <p:nvGrpSpPr>
          <p:cNvPr id="237587" name="Group 44"/>
          <p:cNvGrpSpPr>
            <a:grpSpLocks/>
          </p:cNvGrpSpPr>
          <p:nvPr/>
        </p:nvGrpSpPr>
        <p:grpSpPr bwMode="auto">
          <a:xfrm rot="17015662">
            <a:off x="6564315" y="3529013"/>
            <a:ext cx="231775" cy="142875"/>
            <a:chOff x="1715" y="1228"/>
            <a:chExt cx="304" cy="184"/>
          </a:xfrm>
        </p:grpSpPr>
        <p:sp>
          <p:nvSpPr>
            <p:cNvPr id="237740" name="Freeform 45"/>
            <p:cNvSpPr>
              <a:spLocks/>
            </p:cNvSpPr>
            <p:nvPr/>
          </p:nvSpPr>
          <p:spPr bwMode="auto">
            <a:xfrm rot="1699845">
              <a:off x="1715" y="1228"/>
              <a:ext cx="165" cy="109"/>
            </a:xfrm>
            <a:custGeom>
              <a:avLst/>
              <a:gdLst>
                <a:gd name="T0" fmla="*/ 49 w 181"/>
                <a:gd name="T1" fmla="*/ 16 h 277"/>
                <a:gd name="T2" fmla="*/ 39 w 181"/>
                <a:gd name="T3" fmla="*/ 17 h 277"/>
                <a:gd name="T4" fmla="*/ 20 w 181"/>
                <a:gd name="T5" fmla="*/ 15 h 277"/>
                <a:gd name="T6" fmla="*/ 5 w 181"/>
                <a:gd name="T7" fmla="*/ 11 h 277"/>
                <a:gd name="T8" fmla="*/ 5 w 181"/>
                <a:gd name="T9" fmla="*/ 6 h 277"/>
                <a:gd name="T10" fmla="*/ 26 w 181"/>
                <a:gd name="T11" fmla="*/ 2 h 277"/>
                <a:gd name="T12" fmla="*/ 70 w 181"/>
                <a:gd name="T13" fmla="*/ 0 h 277"/>
                <a:gd name="T14" fmla="*/ 108 w 181"/>
                <a:gd name="T15" fmla="*/ 2 h 277"/>
                <a:gd name="T16" fmla="*/ 133 w 181"/>
                <a:gd name="T17" fmla="*/ 7 h 277"/>
                <a:gd name="T18" fmla="*/ 133 w 181"/>
                <a:gd name="T19" fmla="*/ 12 h 277"/>
                <a:gd name="T20" fmla="*/ 118 w 181"/>
                <a:gd name="T21" fmla="*/ 15 h 277"/>
                <a:gd name="T22" fmla="*/ 104 w 181"/>
                <a:gd name="T23" fmla="*/ 17 h 277"/>
                <a:gd name="T24" fmla="*/ 92 w 181"/>
                <a:gd name="T25" fmla="*/ 16 h 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277">
                  <a:moveTo>
                    <a:pt x="65" y="259"/>
                  </a:moveTo>
                  <a:cubicBezTo>
                    <a:pt x="63" y="262"/>
                    <a:pt x="58" y="277"/>
                    <a:pt x="52" y="275"/>
                  </a:cubicBezTo>
                  <a:cubicBezTo>
                    <a:pt x="46" y="273"/>
                    <a:pt x="34" y="262"/>
                    <a:pt x="26" y="245"/>
                  </a:cubicBezTo>
                  <a:cubicBezTo>
                    <a:pt x="18" y="228"/>
                    <a:pt x="8" y="198"/>
                    <a:pt x="5" y="173"/>
                  </a:cubicBezTo>
                  <a:cubicBezTo>
                    <a:pt x="2" y="148"/>
                    <a:pt x="0" y="120"/>
                    <a:pt x="5" y="95"/>
                  </a:cubicBezTo>
                  <a:cubicBezTo>
                    <a:pt x="10" y="70"/>
                    <a:pt x="20" y="39"/>
                    <a:pt x="35" y="23"/>
                  </a:cubicBezTo>
                  <a:cubicBezTo>
                    <a:pt x="50" y="7"/>
                    <a:pt x="74" y="0"/>
                    <a:pt x="92" y="2"/>
                  </a:cubicBezTo>
                  <a:cubicBezTo>
                    <a:pt x="110" y="4"/>
                    <a:pt x="129" y="13"/>
                    <a:pt x="143" y="32"/>
                  </a:cubicBezTo>
                  <a:cubicBezTo>
                    <a:pt x="157" y="51"/>
                    <a:pt x="171" y="87"/>
                    <a:pt x="176" y="113"/>
                  </a:cubicBezTo>
                  <a:cubicBezTo>
                    <a:pt x="181" y="139"/>
                    <a:pt x="179" y="168"/>
                    <a:pt x="176" y="191"/>
                  </a:cubicBezTo>
                  <a:cubicBezTo>
                    <a:pt x="173" y="214"/>
                    <a:pt x="161" y="237"/>
                    <a:pt x="155" y="251"/>
                  </a:cubicBezTo>
                  <a:cubicBezTo>
                    <a:pt x="149" y="265"/>
                    <a:pt x="142" y="274"/>
                    <a:pt x="137" y="275"/>
                  </a:cubicBezTo>
                  <a:cubicBezTo>
                    <a:pt x="132" y="276"/>
                    <a:pt x="125" y="262"/>
                    <a:pt x="122" y="259"/>
                  </a:cubicBezTo>
                </a:path>
              </a:pathLst>
            </a:custGeom>
            <a:noFill/>
            <a:ln w="9525">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7741" name="Freeform 46"/>
            <p:cNvSpPr>
              <a:spLocks/>
            </p:cNvSpPr>
            <p:nvPr/>
          </p:nvSpPr>
          <p:spPr bwMode="auto">
            <a:xfrm rot="1699845">
              <a:off x="1784" y="1266"/>
              <a:ext cx="165" cy="109"/>
            </a:xfrm>
            <a:custGeom>
              <a:avLst/>
              <a:gdLst>
                <a:gd name="T0" fmla="*/ 49 w 181"/>
                <a:gd name="T1" fmla="*/ 16 h 277"/>
                <a:gd name="T2" fmla="*/ 39 w 181"/>
                <a:gd name="T3" fmla="*/ 17 h 277"/>
                <a:gd name="T4" fmla="*/ 20 w 181"/>
                <a:gd name="T5" fmla="*/ 15 h 277"/>
                <a:gd name="T6" fmla="*/ 5 w 181"/>
                <a:gd name="T7" fmla="*/ 11 h 277"/>
                <a:gd name="T8" fmla="*/ 5 w 181"/>
                <a:gd name="T9" fmla="*/ 6 h 277"/>
                <a:gd name="T10" fmla="*/ 26 w 181"/>
                <a:gd name="T11" fmla="*/ 2 h 277"/>
                <a:gd name="T12" fmla="*/ 70 w 181"/>
                <a:gd name="T13" fmla="*/ 0 h 277"/>
                <a:gd name="T14" fmla="*/ 108 w 181"/>
                <a:gd name="T15" fmla="*/ 2 h 277"/>
                <a:gd name="T16" fmla="*/ 133 w 181"/>
                <a:gd name="T17" fmla="*/ 7 h 277"/>
                <a:gd name="T18" fmla="*/ 133 w 181"/>
                <a:gd name="T19" fmla="*/ 12 h 277"/>
                <a:gd name="T20" fmla="*/ 118 w 181"/>
                <a:gd name="T21" fmla="*/ 15 h 277"/>
                <a:gd name="T22" fmla="*/ 104 w 181"/>
                <a:gd name="T23" fmla="*/ 17 h 277"/>
                <a:gd name="T24" fmla="*/ 92 w 181"/>
                <a:gd name="T25" fmla="*/ 16 h 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277">
                  <a:moveTo>
                    <a:pt x="65" y="259"/>
                  </a:moveTo>
                  <a:cubicBezTo>
                    <a:pt x="63" y="262"/>
                    <a:pt x="58" y="277"/>
                    <a:pt x="52" y="275"/>
                  </a:cubicBezTo>
                  <a:cubicBezTo>
                    <a:pt x="46" y="273"/>
                    <a:pt x="34" y="262"/>
                    <a:pt x="26" y="245"/>
                  </a:cubicBezTo>
                  <a:cubicBezTo>
                    <a:pt x="18" y="228"/>
                    <a:pt x="8" y="198"/>
                    <a:pt x="5" y="173"/>
                  </a:cubicBezTo>
                  <a:cubicBezTo>
                    <a:pt x="2" y="148"/>
                    <a:pt x="0" y="120"/>
                    <a:pt x="5" y="95"/>
                  </a:cubicBezTo>
                  <a:cubicBezTo>
                    <a:pt x="10" y="70"/>
                    <a:pt x="20" y="39"/>
                    <a:pt x="35" y="23"/>
                  </a:cubicBezTo>
                  <a:cubicBezTo>
                    <a:pt x="50" y="7"/>
                    <a:pt x="74" y="0"/>
                    <a:pt x="92" y="2"/>
                  </a:cubicBezTo>
                  <a:cubicBezTo>
                    <a:pt x="110" y="4"/>
                    <a:pt x="129" y="13"/>
                    <a:pt x="143" y="32"/>
                  </a:cubicBezTo>
                  <a:cubicBezTo>
                    <a:pt x="157" y="51"/>
                    <a:pt x="171" y="87"/>
                    <a:pt x="176" y="113"/>
                  </a:cubicBezTo>
                  <a:cubicBezTo>
                    <a:pt x="181" y="139"/>
                    <a:pt x="179" y="168"/>
                    <a:pt x="176" y="191"/>
                  </a:cubicBezTo>
                  <a:cubicBezTo>
                    <a:pt x="173" y="214"/>
                    <a:pt x="161" y="237"/>
                    <a:pt x="155" y="251"/>
                  </a:cubicBezTo>
                  <a:cubicBezTo>
                    <a:pt x="149" y="265"/>
                    <a:pt x="142" y="274"/>
                    <a:pt x="137" y="275"/>
                  </a:cubicBezTo>
                  <a:cubicBezTo>
                    <a:pt x="132" y="276"/>
                    <a:pt x="125" y="262"/>
                    <a:pt x="122" y="259"/>
                  </a:cubicBezTo>
                </a:path>
              </a:pathLst>
            </a:custGeom>
            <a:noFill/>
            <a:ln w="9525">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7742" name="Freeform 47"/>
            <p:cNvSpPr>
              <a:spLocks/>
            </p:cNvSpPr>
            <p:nvPr/>
          </p:nvSpPr>
          <p:spPr bwMode="auto">
            <a:xfrm rot="1699845">
              <a:off x="1854" y="1303"/>
              <a:ext cx="165" cy="109"/>
            </a:xfrm>
            <a:custGeom>
              <a:avLst/>
              <a:gdLst>
                <a:gd name="T0" fmla="*/ 49 w 181"/>
                <a:gd name="T1" fmla="*/ 16 h 277"/>
                <a:gd name="T2" fmla="*/ 39 w 181"/>
                <a:gd name="T3" fmla="*/ 17 h 277"/>
                <a:gd name="T4" fmla="*/ 20 w 181"/>
                <a:gd name="T5" fmla="*/ 15 h 277"/>
                <a:gd name="T6" fmla="*/ 5 w 181"/>
                <a:gd name="T7" fmla="*/ 11 h 277"/>
                <a:gd name="T8" fmla="*/ 5 w 181"/>
                <a:gd name="T9" fmla="*/ 6 h 277"/>
                <a:gd name="T10" fmla="*/ 26 w 181"/>
                <a:gd name="T11" fmla="*/ 2 h 277"/>
                <a:gd name="T12" fmla="*/ 70 w 181"/>
                <a:gd name="T13" fmla="*/ 0 h 277"/>
                <a:gd name="T14" fmla="*/ 108 w 181"/>
                <a:gd name="T15" fmla="*/ 2 h 277"/>
                <a:gd name="T16" fmla="*/ 133 w 181"/>
                <a:gd name="T17" fmla="*/ 7 h 277"/>
                <a:gd name="T18" fmla="*/ 133 w 181"/>
                <a:gd name="T19" fmla="*/ 12 h 277"/>
                <a:gd name="T20" fmla="*/ 118 w 181"/>
                <a:gd name="T21" fmla="*/ 15 h 277"/>
                <a:gd name="T22" fmla="*/ 104 w 181"/>
                <a:gd name="T23" fmla="*/ 17 h 277"/>
                <a:gd name="T24" fmla="*/ 92 w 181"/>
                <a:gd name="T25" fmla="*/ 16 h 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277">
                  <a:moveTo>
                    <a:pt x="65" y="259"/>
                  </a:moveTo>
                  <a:cubicBezTo>
                    <a:pt x="63" y="262"/>
                    <a:pt x="58" y="277"/>
                    <a:pt x="52" y="275"/>
                  </a:cubicBezTo>
                  <a:cubicBezTo>
                    <a:pt x="46" y="273"/>
                    <a:pt x="34" y="262"/>
                    <a:pt x="26" y="245"/>
                  </a:cubicBezTo>
                  <a:cubicBezTo>
                    <a:pt x="18" y="228"/>
                    <a:pt x="8" y="198"/>
                    <a:pt x="5" y="173"/>
                  </a:cubicBezTo>
                  <a:cubicBezTo>
                    <a:pt x="2" y="148"/>
                    <a:pt x="0" y="120"/>
                    <a:pt x="5" y="95"/>
                  </a:cubicBezTo>
                  <a:cubicBezTo>
                    <a:pt x="10" y="70"/>
                    <a:pt x="20" y="39"/>
                    <a:pt x="35" y="23"/>
                  </a:cubicBezTo>
                  <a:cubicBezTo>
                    <a:pt x="50" y="7"/>
                    <a:pt x="74" y="0"/>
                    <a:pt x="92" y="2"/>
                  </a:cubicBezTo>
                  <a:cubicBezTo>
                    <a:pt x="110" y="4"/>
                    <a:pt x="129" y="13"/>
                    <a:pt x="143" y="32"/>
                  </a:cubicBezTo>
                  <a:cubicBezTo>
                    <a:pt x="157" y="51"/>
                    <a:pt x="171" y="87"/>
                    <a:pt x="176" y="113"/>
                  </a:cubicBezTo>
                  <a:cubicBezTo>
                    <a:pt x="181" y="139"/>
                    <a:pt x="179" y="168"/>
                    <a:pt x="176" y="191"/>
                  </a:cubicBezTo>
                  <a:cubicBezTo>
                    <a:pt x="173" y="214"/>
                    <a:pt x="161" y="237"/>
                    <a:pt x="155" y="251"/>
                  </a:cubicBezTo>
                  <a:cubicBezTo>
                    <a:pt x="149" y="265"/>
                    <a:pt x="142" y="274"/>
                    <a:pt x="137" y="275"/>
                  </a:cubicBezTo>
                  <a:cubicBezTo>
                    <a:pt x="132" y="276"/>
                    <a:pt x="125" y="262"/>
                    <a:pt x="122" y="259"/>
                  </a:cubicBezTo>
                </a:path>
              </a:pathLst>
            </a:custGeom>
            <a:noFill/>
            <a:ln w="9525">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37588" name="Rectangle 48"/>
          <p:cNvSpPr>
            <a:spLocks noChangeArrowheads="1"/>
          </p:cNvSpPr>
          <p:nvPr/>
        </p:nvSpPr>
        <p:spPr bwMode="auto">
          <a:xfrm rot="13344308">
            <a:off x="6610350" y="3662365"/>
            <a:ext cx="49213" cy="66675"/>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type="none" w="sm"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pPr algn="l"/>
            <a:endParaRPr lang="en-US" sz="1800" b="1">
              <a:solidFill>
                <a:srgbClr val="000000"/>
              </a:solidFill>
              <a:effectLst/>
            </a:endParaRPr>
          </a:p>
        </p:txBody>
      </p:sp>
      <p:sp>
        <p:nvSpPr>
          <p:cNvPr id="237589" name="Rectangle 49"/>
          <p:cNvSpPr>
            <a:spLocks noChangeArrowheads="1"/>
          </p:cNvSpPr>
          <p:nvPr/>
        </p:nvSpPr>
        <p:spPr bwMode="auto">
          <a:xfrm rot="13344308">
            <a:off x="6748465" y="3509965"/>
            <a:ext cx="49212" cy="6667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type="none" w="sm"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pPr algn="l"/>
            <a:endParaRPr lang="en-US" sz="1800" b="1">
              <a:solidFill>
                <a:srgbClr val="000000"/>
              </a:solidFill>
              <a:effectLst/>
            </a:endParaRPr>
          </a:p>
        </p:txBody>
      </p:sp>
      <p:grpSp>
        <p:nvGrpSpPr>
          <p:cNvPr id="237590" name="Group 50"/>
          <p:cNvGrpSpPr>
            <a:grpSpLocks/>
          </p:cNvGrpSpPr>
          <p:nvPr/>
        </p:nvGrpSpPr>
        <p:grpSpPr bwMode="auto">
          <a:xfrm rot="4223705">
            <a:off x="7191376" y="3768727"/>
            <a:ext cx="303212" cy="84137"/>
            <a:chOff x="598" y="2893"/>
            <a:chExt cx="442" cy="277"/>
          </a:xfrm>
        </p:grpSpPr>
        <p:grpSp>
          <p:nvGrpSpPr>
            <p:cNvPr id="237734" name="Group 51"/>
            <p:cNvGrpSpPr>
              <a:grpSpLocks/>
            </p:cNvGrpSpPr>
            <p:nvPr/>
          </p:nvGrpSpPr>
          <p:grpSpPr bwMode="auto">
            <a:xfrm>
              <a:off x="598" y="2893"/>
              <a:ext cx="268" cy="277"/>
              <a:chOff x="598" y="2893"/>
              <a:chExt cx="268" cy="277"/>
            </a:xfrm>
          </p:grpSpPr>
          <p:sp>
            <p:nvSpPr>
              <p:cNvPr id="237738" name="Freeform 52"/>
              <p:cNvSpPr>
                <a:spLocks/>
              </p:cNvSpPr>
              <p:nvPr/>
            </p:nvSpPr>
            <p:spPr bwMode="auto">
              <a:xfrm>
                <a:off x="598" y="2893"/>
                <a:ext cx="181" cy="277"/>
              </a:xfrm>
              <a:custGeom>
                <a:avLst/>
                <a:gdLst>
                  <a:gd name="T0" fmla="*/ 65 w 181"/>
                  <a:gd name="T1" fmla="*/ 259 h 277"/>
                  <a:gd name="T2" fmla="*/ 52 w 181"/>
                  <a:gd name="T3" fmla="*/ 275 h 277"/>
                  <a:gd name="T4" fmla="*/ 26 w 181"/>
                  <a:gd name="T5" fmla="*/ 245 h 277"/>
                  <a:gd name="T6" fmla="*/ 5 w 181"/>
                  <a:gd name="T7" fmla="*/ 173 h 277"/>
                  <a:gd name="T8" fmla="*/ 5 w 181"/>
                  <a:gd name="T9" fmla="*/ 95 h 277"/>
                  <a:gd name="T10" fmla="*/ 35 w 181"/>
                  <a:gd name="T11" fmla="*/ 23 h 277"/>
                  <a:gd name="T12" fmla="*/ 92 w 181"/>
                  <a:gd name="T13" fmla="*/ 2 h 277"/>
                  <a:gd name="T14" fmla="*/ 143 w 181"/>
                  <a:gd name="T15" fmla="*/ 32 h 277"/>
                  <a:gd name="T16" fmla="*/ 176 w 181"/>
                  <a:gd name="T17" fmla="*/ 113 h 277"/>
                  <a:gd name="T18" fmla="*/ 176 w 181"/>
                  <a:gd name="T19" fmla="*/ 191 h 277"/>
                  <a:gd name="T20" fmla="*/ 155 w 181"/>
                  <a:gd name="T21" fmla="*/ 251 h 277"/>
                  <a:gd name="T22" fmla="*/ 137 w 181"/>
                  <a:gd name="T23" fmla="*/ 275 h 277"/>
                  <a:gd name="T24" fmla="*/ 122 w 181"/>
                  <a:gd name="T25" fmla="*/ 259 h 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277">
                    <a:moveTo>
                      <a:pt x="65" y="259"/>
                    </a:moveTo>
                    <a:cubicBezTo>
                      <a:pt x="63" y="262"/>
                      <a:pt x="58" y="277"/>
                      <a:pt x="52" y="275"/>
                    </a:cubicBezTo>
                    <a:cubicBezTo>
                      <a:pt x="46" y="273"/>
                      <a:pt x="34" y="262"/>
                      <a:pt x="26" y="245"/>
                    </a:cubicBezTo>
                    <a:cubicBezTo>
                      <a:pt x="18" y="228"/>
                      <a:pt x="8" y="198"/>
                      <a:pt x="5" y="173"/>
                    </a:cubicBezTo>
                    <a:cubicBezTo>
                      <a:pt x="2" y="148"/>
                      <a:pt x="0" y="120"/>
                      <a:pt x="5" y="95"/>
                    </a:cubicBezTo>
                    <a:cubicBezTo>
                      <a:pt x="10" y="70"/>
                      <a:pt x="20" y="39"/>
                      <a:pt x="35" y="23"/>
                    </a:cubicBezTo>
                    <a:cubicBezTo>
                      <a:pt x="50" y="7"/>
                      <a:pt x="74" y="0"/>
                      <a:pt x="92" y="2"/>
                    </a:cubicBezTo>
                    <a:cubicBezTo>
                      <a:pt x="110" y="4"/>
                      <a:pt x="129" y="13"/>
                      <a:pt x="143" y="32"/>
                    </a:cubicBezTo>
                    <a:cubicBezTo>
                      <a:pt x="157" y="51"/>
                      <a:pt x="171" y="87"/>
                      <a:pt x="176" y="113"/>
                    </a:cubicBezTo>
                    <a:cubicBezTo>
                      <a:pt x="181" y="139"/>
                      <a:pt x="179" y="168"/>
                      <a:pt x="176" y="191"/>
                    </a:cubicBezTo>
                    <a:cubicBezTo>
                      <a:pt x="173" y="214"/>
                      <a:pt x="161" y="237"/>
                      <a:pt x="155" y="251"/>
                    </a:cubicBezTo>
                    <a:cubicBezTo>
                      <a:pt x="149" y="265"/>
                      <a:pt x="142" y="274"/>
                      <a:pt x="137" y="275"/>
                    </a:cubicBezTo>
                    <a:cubicBezTo>
                      <a:pt x="132" y="276"/>
                      <a:pt x="125" y="262"/>
                      <a:pt x="122" y="259"/>
                    </a:cubicBezTo>
                  </a:path>
                </a:pathLst>
              </a:custGeom>
              <a:noFill/>
              <a:ln w="9525">
                <a:solidFill>
                  <a:srgbClr val="FF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7739" name="Freeform 53"/>
              <p:cNvSpPr>
                <a:spLocks/>
              </p:cNvSpPr>
              <p:nvPr/>
            </p:nvSpPr>
            <p:spPr bwMode="auto">
              <a:xfrm>
                <a:off x="685" y="2893"/>
                <a:ext cx="181" cy="277"/>
              </a:xfrm>
              <a:custGeom>
                <a:avLst/>
                <a:gdLst>
                  <a:gd name="T0" fmla="*/ 65 w 181"/>
                  <a:gd name="T1" fmla="*/ 259 h 277"/>
                  <a:gd name="T2" fmla="*/ 52 w 181"/>
                  <a:gd name="T3" fmla="*/ 275 h 277"/>
                  <a:gd name="T4" fmla="*/ 26 w 181"/>
                  <a:gd name="T5" fmla="*/ 245 h 277"/>
                  <a:gd name="T6" fmla="*/ 5 w 181"/>
                  <a:gd name="T7" fmla="*/ 173 h 277"/>
                  <a:gd name="T8" fmla="*/ 5 w 181"/>
                  <a:gd name="T9" fmla="*/ 95 h 277"/>
                  <a:gd name="T10" fmla="*/ 35 w 181"/>
                  <a:gd name="T11" fmla="*/ 23 h 277"/>
                  <a:gd name="T12" fmla="*/ 92 w 181"/>
                  <a:gd name="T13" fmla="*/ 2 h 277"/>
                  <a:gd name="T14" fmla="*/ 143 w 181"/>
                  <a:gd name="T15" fmla="*/ 32 h 277"/>
                  <a:gd name="T16" fmla="*/ 176 w 181"/>
                  <a:gd name="T17" fmla="*/ 113 h 277"/>
                  <a:gd name="T18" fmla="*/ 176 w 181"/>
                  <a:gd name="T19" fmla="*/ 191 h 277"/>
                  <a:gd name="T20" fmla="*/ 155 w 181"/>
                  <a:gd name="T21" fmla="*/ 251 h 277"/>
                  <a:gd name="T22" fmla="*/ 137 w 181"/>
                  <a:gd name="T23" fmla="*/ 275 h 277"/>
                  <a:gd name="T24" fmla="*/ 122 w 181"/>
                  <a:gd name="T25" fmla="*/ 259 h 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277">
                    <a:moveTo>
                      <a:pt x="65" y="259"/>
                    </a:moveTo>
                    <a:cubicBezTo>
                      <a:pt x="63" y="262"/>
                      <a:pt x="58" y="277"/>
                      <a:pt x="52" y="275"/>
                    </a:cubicBezTo>
                    <a:cubicBezTo>
                      <a:pt x="46" y="273"/>
                      <a:pt x="34" y="262"/>
                      <a:pt x="26" y="245"/>
                    </a:cubicBezTo>
                    <a:cubicBezTo>
                      <a:pt x="18" y="228"/>
                      <a:pt x="8" y="198"/>
                      <a:pt x="5" y="173"/>
                    </a:cubicBezTo>
                    <a:cubicBezTo>
                      <a:pt x="2" y="148"/>
                      <a:pt x="0" y="120"/>
                      <a:pt x="5" y="95"/>
                    </a:cubicBezTo>
                    <a:cubicBezTo>
                      <a:pt x="10" y="70"/>
                      <a:pt x="20" y="39"/>
                      <a:pt x="35" y="23"/>
                    </a:cubicBezTo>
                    <a:cubicBezTo>
                      <a:pt x="50" y="7"/>
                      <a:pt x="74" y="0"/>
                      <a:pt x="92" y="2"/>
                    </a:cubicBezTo>
                    <a:cubicBezTo>
                      <a:pt x="110" y="4"/>
                      <a:pt x="129" y="13"/>
                      <a:pt x="143" y="32"/>
                    </a:cubicBezTo>
                    <a:cubicBezTo>
                      <a:pt x="157" y="51"/>
                      <a:pt x="171" y="87"/>
                      <a:pt x="176" y="113"/>
                    </a:cubicBezTo>
                    <a:cubicBezTo>
                      <a:pt x="181" y="139"/>
                      <a:pt x="179" y="168"/>
                      <a:pt x="176" y="191"/>
                    </a:cubicBezTo>
                    <a:cubicBezTo>
                      <a:pt x="173" y="214"/>
                      <a:pt x="161" y="237"/>
                      <a:pt x="155" y="251"/>
                    </a:cubicBezTo>
                    <a:cubicBezTo>
                      <a:pt x="149" y="265"/>
                      <a:pt x="142" y="274"/>
                      <a:pt x="137" y="275"/>
                    </a:cubicBezTo>
                    <a:cubicBezTo>
                      <a:pt x="132" y="276"/>
                      <a:pt x="125" y="262"/>
                      <a:pt x="122" y="259"/>
                    </a:cubicBezTo>
                  </a:path>
                </a:pathLst>
              </a:custGeom>
              <a:noFill/>
              <a:ln w="9525">
                <a:solidFill>
                  <a:srgbClr val="FF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37735" name="Group 54"/>
            <p:cNvGrpSpPr>
              <a:grpSpLocks/>
            </p:cNvGrpSpPr>
            <p:nvPr/>
          </p:nvGrpSpPr>
          <p:grpSpPr bwMode="auto">
            <a:xfrm>
              <a:off x="772" y="2893"/>
              <a:ext cx="268" cy="277"/>
              <a:chOff x="598" y="2893"/>
              <a:chExt cx="268" cy="277"/>
            </a:xfrm>
          </p:grpSpPr>
          <p:sp>
            <p:nvSpPr>
              <p:cNvPr id="237736" name="Freeform 55"/>
              <p:cNvSpPr>
                <a:spLocks/>
              </p:cNvSpPr>
              <p:nvPr/>
            </p:nvSpPr>
            <p:spPr bwMode="auto">
              <a:xfrm>
                <a:off x="598" y="2893"/>
                <a:ext cx="181" cy="277"/>
              </a:xfrm>
              <a:custGeom>
                <a:avLst/>
                <a:gdLst>
                  <a:gd name="T0" fmla="*/ 65 w 181"/>
                  <a:gd name="T1" fmla="*/ 259 h 277"/>
                  <a:gd name="T2" fmla="*/ 52 w 181"/>
                  <a:gd name="T3" fmla="*/ 275 h 277"/>
                  <a:gd name="T4" fmla="*/ 26 w 181"/>
                  <a:gd name="T5" fmla="*/ 245 h 277"/>
                  <a:gd name="T6" fmla="*/ 5 w 181"/>
                  <a:gd name="T7" fmla="*/ 173 h 277"/>
                  <a:gd name="T8" fmla="*/ 5 w 181"/>
                  <a:gd name="T9" fmla="*/ 95 h 277"/>
                  <a:gd name="T10" fmla="*/ 35 w 181"/>
                  <a:gd name="T11" fmla="*/ 23 h 277"/>
                  <a:gd name="T12" fmla="*/ 92 w 181"/>
                  <a:gd name="T13" fmla="*/ 2 h 277"/>
                  <a:gd name="T14" fmla="*/ 143 w 181"/>
                  <a:gd name="T15" fmla="*/ 32 h 277"/>
                  <a:gd name="T16" fmla="*/ 176 w 181"/>
                  <a:gd name="T17" fmla="*/ 113 h 277"/>
                  <a:gd name="T18" fmla="*/ 176 w 181"/>
                  <a:gd name="T19" fmla="*/ 191 h 277"/>
                  <a:gd name="T20" fmla="*/ 155 w 181"/>
                  <a:gd name="T21" fmla="*/ 251 h 277"/>
                  <a:gd name="T22" fmla="*/ 137 w 181"/>
                  <a:gd name="T23" fmla="*/ 275 h 277"/>
                  <a:gd name="T24" fmla="*/ 122 w 181"/>
                  <a:gd name="T25" fmla="*/ 259 h 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277">
                    <a:moveTo>
                      <a:pt x="65" y="259"/>
                    </a:moveTo>
                    <a:cubicBezTo>
                      <a:pt x="63" y="262"/>
                      <a:pt x="58" y="277"/>
                      <a:pt x="52" y="275"/>
                    </a:cubicBezTo>
                    <a:cubicBezTo>
                      <a:pt x="46" y="273"/>
                      <a:pt x="34" y="262"/>
                      <a:pt x="26" y="245"/>
                    </a:cubicBezTo>
                    <a:cubicBezTo>
                      <a:pt x="18" y="228"/>
                      <a:pt x="8" y="198"/>
                      <a:pt x="5" y="173"/>
                    </a:cubicBezTo>
                    <a:cubicBezTo>
                      <a:pt x="2" y="148"/>
                      <a:pt x="0" y="120"/>
                      <a:pt x="5" y="95"/>
                    </a:cubicBezTo>
                    <a:cubicBezTo>
                      <a:pt x="10" y="70"/>
                      <a:pt x="20" y="39"/>
                      <a:pt x="35" y="23"/>
                    </a:cubicBezTo>
                    <a:cubicBezTo>
                      <a:pt x="50" y="7"/>
                      <a:pt x="74" y="0"/>
                      <a:pt x="92" y="2"/>
                    </a:cubicBezTo>
                    <a:cubicBezTo>
                      <a:pt x="110" y="4"/>
                      <a:pt x="129" y="13"/>
                      <a:pt x="143" y="32"/>
                    </a:cubicBezTo>
                    <a:cubicBezTo>
                      <a:pt x="157" y="51"/>
                      <a:pt x="171" y="87"/>
                      <a:pt x="176" y="113"/>
                    </a:cubicBezTo>
                    <a:cubicBezTo>
                      <a:pt x="181" y="139"/>
                      <a:pt x="179" y="168"/>
                      <a:pt x="176" y="191"/>
                    </a:cubicBezTo>
                    <a:cubicBezTo>
                      <a:pt x="173" y="214"/>
                      <a:pt x="161" y="237"/>
                      <a:pt x="155" y="251"/>
                    </a:cubicBezTo>
                    <a:cubicBezTo>
                      <a:pt x="149" y="265"/>
                      <a:pt x="142" y="274"/>
                      <a:pt x="137" y="275"/>
                    </a:cubicBezTo>
                    <a:cubicBezTo>
                      <a:pt x="132" y="276"/>
                      <a:pt x="125" y="262"/>
                      <a:pt x="122" y="259"/>
                    </a:cubicBezTo>
                  </a:path>
                </a:pathLst>
              </a:custGeom>
              <a:noFill/>
              <a:ln w="9525">
                <a:solidFill>
                  <a:srgbClr val="FF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7737" name="Freeform 56"/>
              <p:cNvSpPr>
                <a:spLocks/>
              </p:cNvSpPr>
              <p:nvPr/>
            </p:nvSpPr>
            <p:spPr bwMode="auto">
              <a:xfrm>
                <a:off x="685" y="2893"/>
                <a:ext cx="181" cy="277"/>
              </a:xfrm>
              <a:custGeom>
                <a:avLst/>
                <a:gdLst>
                  <a:gd name="T0" fmla="*/ 65 w 181"/>
                  <a:gd name="T1" fmla="*/ 259 h 277"/>
                  <a:gd name="T2" fmla="*/ 52 w 181"/>
                  <a:gd name="T3" fmla="*/ 275 h 277"/>
                  <a:gd name="T4" fmla="*/ 26 w 181"/>
                  <a:gd name="T5" fmla="*/ 245 h 277"/>
                  <a:gd name="T6" fmla="*/ 5 w 181"/>
                  <a:gd name="T7" fmla="*/ 173 h 277"/>
                  <a:gd name="T8" fmla="*/ 5 w 181"/>
                  <a:gd name="T9" fmla="*/ 95 h 277"/>
                  <a:gd name="T10" fmla="*/ 35 w 181"/>
                  <a:gd name="T11" fmla="*/ 23 h 277"/>
                  <a:gd name="T12" fmla="*/ 92 w 181"/>
                  <a:gd name="T13" fmla="*/ 2 h 277"/>
                  <a:gd name="T14" fmla="*/ 143 w 181"/>
                  <a:gd name="T15" fmla="*/ 32 h 277"/>
                  <a:gd name="T16" fmla="*/ 176 w 181"/>
                  <a:gd name="T17" fmla="*/ 113 h 277"/>
                  <a:gd name="T18" fmla="*/ 176 w 181"/>
                  <a:gd name="T19" fmla="*/ 191 h 277"/>
                  <a:gd name="T20" fmla="*/ 155 w 181"/>
                  <a:gd name="T21" fmla="*/ 251 h 277"/>
                  <a:gd name="T22" fmla="*/ 137 w 181"/>
                  <a:gd name="T23" fmla="*/ 275 h 277"/>
                  <a:gd name="T24" fmla="*/ 122 w 181"/>
                  <a:gd name="T25" fmla="*/ 259 h 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277">
                    <a:moveTo>
                      <a:pt x="65" y="259"/>
                    </a:moveTo>
                    <a:cubicBezTo>
                      <a:pt x="63" y="262"/>
                      <a:pt x="58" y="277"/>
                      <a:pt x="52" y="275"/>
                    </a:cubicBezTo>
                    <a:cubicBezTo>
                      <a:pt x="46" y="273"/>
                      <a:pt x="34" y="262"/>
                      <a:pt x="26" y="245"/>
                    </a:cubicBezTo>
                    <a:cubicBezTo>
                      <a:pt x="18" y="228"/>
                      <a:pt x="8" y="198"/>
                      <a:pt x="5" y="173"/>
                    </a:cubicBezTo>
                    <a:cubicBezTo>
                      <a:pt x="2" y="148"/>
                      <a:pt x="0" y="120"/>
                      <a:pt x="5" y="95"/>
                    </a:cubicBezTo>
                    <a:cubicBezTo>
                      <a:pt x="10" y="70"/>
                      <a:pt x="20" y="39"/>
                      <a:pt x="35" y="23"/>
                    </a:cubicBezTo>
                    <a:cubicBezTo>
                      <a:pt x="50" y="7"/>
                      <a:pt x="74" y="0"/>
                      <a:pt x="92" y="2"/>
                    </a:cubicBezTo>
                    <a:cubicBezTo>
                      <a:pt x="110" y="4"/>
                      <a:pt x="129" y="13"/>
                      <a:pt x="143" y="32"/>
                    </a:cubicBezTo>
                    <a:cubicBezTo>
                      <a:pt x="157" y="51"/>
                      <a:pt x="171" y="87"/>
                      <a:pt x="176" y="113"/>
                    </a:cubicBezTo>
                    <a:cubicBezTo>
                      <a:pt x="181" y="139"/>
                      <a:pt x="179" y="168"/>
                      <a:pt x="176" y="191"/>
                    </a:cubicBezTo>
                    <a:cubicBezTo>
                      <a:pt x="173" y="214"/>
                      <a:pt x="161" y="237"/>
                      <a:pt x="155" y="251"/>
                    </a:cubicBezTo>
                    <a:cubicBezTo>
                      <a:pt x="149" y="265"/>
                      <a:pt x="142" y="274"/>
                      <a:pt x="137" y="275"/>
                    </a:cubicBezTo>
                    <a:cubicBezTo>
                      <a:pt x="132" y="276"/>
                      <a:pt x="125" y="262"/>
                      <a:pt x="122" y="259"/>
                    </a:cubicBezTo>
                  </a:path>
                </a:pathLst>
              </a:custGeom>
              <a:noFill/>
              <a:ln w="9525">
                <a:solidFill>
                  <a:srgbClr val="FF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237591" name="Group 57"/>
          <p:cNvGrpSpPr>
            <a:grpSpLocks/>
          </p:cNvGrpSpPr>
          <p:nvPr/>
        </p:nvGrpSpPr>
        <p:grpSpPr bwMode="auto">
          <a:xfrm rot="2700000">
            <a:off x="7277894" y="3879056"/>
            <a:ext cx="230188" cy="142875"/>
            <a:chOff x="1715" y="1228"/>
            <a:chExt cx="304" cy="184"/>
          </a:xfrm>
        </p:grpSpPr>
        <p:sp>
          <p:nvSpPr>
            <p:cNvPr id="237731" name="Freeform 58"/>
            <p:cNvSpPr>
              <a:spLocks/>
            </p:cNvSpPr>
            <p:nvPr/>
          </p:nvSpPr>
          <p:spPr bwMode="auto">
            <a:xfrm rot="1699845">
              <a:off x="1715" y="1228"/>
              <a:ext cx="165" cy="109"/>
            </a:xfrm>
            <a:custGeom>
              <a:avLst/>
              <a:gdLst>
                <a:gd name="T0" fmla="*/ 49 w 181"/>
                <a:gd name="T1" fmla="*/ 16 h 277"/>
                <a:gd name="T2" fmla="*/ 39 w 181"/>
                <a:gd name="T3" fmla="*/ 17 h 277"/>
                <a:gd name="T4" fmla="*/ 20 w 181"/>
                <a:gd name="T5" fmla="*/ 15 h 277"/>
                <a:gd name="T6" fmla="*/ 5 w 181"/>
                <a:gd name="T7" fmla="*/ 11 h 277"/>
                <a:gd name="T8" fmla="*/ 5 w 181"/>
                <a:gd name="T9" fmla="*/ 6 h 277"/>
                <a:gd name="T10" fmla="*/ 26 w 181"/>
                <a:gd name="T11" fmla="*/ 2 h 277"/>
                <a:gd name="T12" fmla="*/ 70 w 181"/>
                <a:gd name="T13" fmla="*/ 0 h 277"/>
                <a:gd name="T14" fmla="*/ 108 w 181"/>
                <a:gd name="T15" fmla="*/ 2 h 277"/>
                <a:gd name="T16" fmla="*/ 133 w 181"/>
                <a:gd name="T17" fmla="*/ 7 h 277"/>
                <a:gd name="T18" fmla="*/ 133 w 181"/>
                <a:gd name="T19" fmla="*/ 12 h 277"/>
                <a:gd name="T20" fmla="*/ 118 w 181"/>
                <a:gd name="T21" fmla="*/ 15 h 277"/>
                <a:gd name="T22" fmla="*/ 104 w 181"/>
                <a:gd name="T23" fmla="*/ 17 h 277"/>
                <a:gd name="T24" fmla="*/ 92 w 181"/>
                <a:gd name="T25" fmla="*/ 16 h 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277">
                  <a:moveTo>
                    <a:pt x="65" y="259"/>
                  </a:moveTo>
                  <a:cubicBezTo>
                    <a:pt x="63" y="262"/>
                    <a:pt x="58" y="277"/>
                    <a:pt x="52" y="275"/>
                  </a:cubicBezTo>
                  <a:cubicBezTo>
                    <a:pt x="46" y="273"/>
                    <a:pt x="34" y="262"/>
                    <a:pt x="26" y="245"/>
                  </a:cubicBezTo>
                  <a:cubicBezTo>
                    <a:pt x="18" y="228"/>
                    <a:pt x="8" y="198"/>
                    <a:pt x="5" y="173"/>
                  </a:cubicBezTo>
                  <a:cubicBezTo>
                    <a:pt x="2" y="148"/>
                    <a:pt x="0" y="120"/>
                    <a:pt x="5" y="95"/>
                  </a:cubicBezTo>
                  <a:cubicBezTo>
                    <a:pt x="10" y="70"/>
                    <a:pt x="20" y="39"/>
                    <a:pt x="35" y="23"/>
                  </a:cubicBezTo>
                  <a:cubicBezTo>
                    <a:pt x="50" y="7"/>
                    <a:pt x="74" y="0"/>
                    <a:pt x="92" y="2"/>
                  </a:cubicBezTo>
                  <a:cubicBezTo>
                    <a:pt x="110" y="4"/>
                    <a:pt x="129" y="13"/>
                    <a:pt x="143" y="32"/>
                  </a:cubicBezTo>
                  <a:cubicBezTo>
                    <a:pt x="157" y="51"/>
                    <a:pt x="171" y="87"/>
                    <a:pt x="176" y="113"/>
                  </a:cubicBezTo>
                  <a:cubicBezTo>
                    <a:pt x="181" y="139"/>
                    <a:pt x="179" y="168"/>
                    <a:pt x="176" y="191"/>
                  </a:cubicBezTo>
                  <a:cubicBezTo>
                    <a:pt x="173" y="214"/>
                    <a:pt x="161" y="237"/>
                    <a:pt x="155" y="251"/>
                  </a:cubicBezTo>
                  <a:cubicBezTo>
                    <a:pt x="149" y="265"/>
                    <a:pt x="142" y="274"/>
                    <a:pt x="137" y="275"/>
                  </a:cubicBezTo>
                  <a:cubicBezTo>
                    <a:pt x="132" y="276"/>
                    <a:pt x="125" y="262"/>
                    <a:pt x="122" y="259"/>
                  </a:cubicBezTo>
                </a:path>
              </a:pathLst>
            </a:custGeom>
            <a:noFill/>
            <a:ln w="9525">
              <a:solidFill>
                <a:srgbClr val="FF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7732" name="Freeform 59"/>
            <p:cNvSpPr>
              <a:spLocks/>
            </p:cNvSpPr>
            <p:nvPr/>
          </p:nvSpPr>
          <p:spPr bwMode="auto">
            <a:xfrm rot="1699845">
              <a:off x="1784" y="1266"/>
              <a:ext cx="165" cy="109"/>
            </a:xfrm>
            <a:custGeom>
              <a:avLst/>
              <a:gdLst>
                <a:gd name="T0" fmla="*/ 49 w 181"/>
                <a:gd name="T1" fmla="*/ 16 h 277"/>
                <a:gd name="T2" fmla="*/ 39 w 181"/>
                <a:gd name="T3" fmla="*/ 17 h 277"/>
                <a:gd name="T4" fmla="*/ 20 w 181"/>
                <a:gd name="T5" fmla="*/ 15 h 277"/>
                <a:gd name="T6" fmla="*/ 5 w 181"/>
                <a:gd name="T7" fmla="*/ 11 h 277"/>
                <a:gd name="T8" fmla="*/ 5 w 181"/>
                <a:gd name="T9" fmla="*/ 6 h 277"/>
                <a:gd name="T10" fmla="*/ 26 w 181"/>
                <a:gd name="T11" fmla="*/ 2 h 277"/>
                <a:gd name="T12" fmla="*/ 70 w 181"/>
                <a:gd name="T13" fmla="*/ 0 h 277"/>
                <a:gd name="T14" fmla="*/ 108 w 181"/>
                <a:gd name="T15" fmla="*/ 2 h 277"/>
                <a:gd name="T16" fmla="*/ 133 w 181"/>
                <a:gd name="T17" fmla="*/ 7 h 277"/>
                <a:gd name="T18" fmla="*/ 133 w 181"/>
                <a:gd name="T19" fmla="*/ 12 h 277"/>
                <a:gd name="T20" fmla="*/ 118 w 181"/>
                <a:gd name="T21" fmla="*/ 15 h 277"/>
                <a:gd name="T22" fmla="*/ 104 w 181"/>
                <a:gd name="T23" fmla="*/ 17 h 277"/>
                <a:gd name="T24" fmla="*/ 92 w 181"/>
                <a:gd name="T25" fmla="*/ 16 h 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277">
                  <a:moveTo>
                    <a:pt x="65" y="259"/>
                  </a:moveTo>
                  <a:cubicBezTo>
                    <a:pt x="63" y="262"/>
                    <a:pt x="58" y="277"/>
                    <a:pt x="52" y="275"/>
                  </a:cubicBezTo>
                  <a:cubicBezTo>
                    <a:pt x="46" y="273"/>
                    <a:pt x="34" y="262"/>
                    <a:pt x="26" y="245"/>
                  </a:cubicBezTo>
                  <a:cubicBezTo>
                    <a:pt x="18" y="228"/>
                    <a:pt x="8" y="198"/>
                    <a:pt x="5" y="173"/>
                  </a:cubicBezTo>
                  <a:cubicBezTo>
                    <a:pt x="2" y="148"/>
                    <a:pt x="0" y="120"/>
                    <a:pt x="5" y="95"/>
                  </a:cubicBezTo>
                  <a:cubicBezTo>
                    <a:pt x="10" y="70"/>
                    <a:pt x="20" y="39"/>
                    <a:pt x="35" y="23"/>
                  </a:cubicBezTo>
                  <a:cubicBezTo>
                    <a:pt x="50" y="7"/>
                    <a:pt x="74" y="0"/>
                    <a:pt x="92" y="2"/>
                  </a:cubicBezTo>
                  <a:cubicBezTo>
                    <a:pt x="110" y="4"/>
                    <a:pt x="129" y="13"/>
                    <a:pt x="143" y="32"/>
                  </a:cubicBezTo>
                  <a:cubicBezTo>
                    <a:pt x="157" y="51"/>
                    <a:pt x="171" y="87"/>
                    <a:pt x="176" y="113"/>
                  </a:cubicBezTo>
                  <a:cubicBezTo>
                    <a:pt x="181" y="139"/>
                    <a:pt x="179" y="168"/>
                    <a:pt x="176" y="191"/>
                  </a:cubicBezTo>
                  <a:cubicBezTo>
                    <a:pt x="173" y="214"/>
                    <a:pt x="161" y="237"/>
                    <a:pt x="155" y="251"/>
                  </a:cubicBezTo>
                  <a:cubicBezTo>
                    <a:pt x="149" y="265"/>
                    <a:pt x="142" y="274"/>
                    <a:pt x="137" y="275"/>
                  </a:cubicBezTo>
                  <a:cubicBezTo>
                    <a:pt x="132" y="276"/>
                    <a:pt x="125" y="262"/>
                    <a:pt x="122" y="259"/>
                  </a:cubicBezTo>
                </a:path>
              </a:pathLst>
            </a:custGeom>
            <a:noFill/>
            <a:ln w="9525">
              <a:solidFill>
                <a:srgbClr val="FF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7733" name="Freeform 60"/>
            <p:cNvSpPr>
              <a:spLocks/>
            </p:cNvSpPr>
            <p:nvPr/>
          </p:nvSpPr>
          <p:spPr bwMode="auto">
            <a:xfrm rot="1699845">
              <a:off x="1854" y="1303"/>
              <a:ext cx="165" cy="109"/>
            </a:xfrm>
            <a:custGeom>
              <a:avLst/>
              <a:gdLst>
                <a:gd name="T0" fmla="*/ 49 w 181"/>
                <a:gd name="T1" fmla="*/ 16 h 277"/>
                <a:gd name="T2" fmla="*/ 39 w 181"/>
                <a:gd name="T3" fmla="*/ 17 h 277"/>
                <a:gd name="T4" fmla="*/ 20 w 181"/>
                <a:gd name="T5" fmla="*/ 15 h 277"/>
                <a:gd name="T6" fmla="*/ 5 w 181"/>
                <a:gd name="T7" fmla="*/ 11 h 277"/>
                <a:gd name="T8" fmla="*/ 5 w 181"/>
                <a:gd name="T9" fmla="*/ 6 h 277"/>
                <a:gd name="T10" fmla="*/ 26 w 181"/>
                <a:gd name="T11" fmla="*/ 2 h 277"/>
                <a:gd name="T12" fmla="*/ 70 w 181"/>
                <a:gd name="T13" fmla="*/ 0 h 277"/>
                <a:gd name="T14" fmla="*/ 108 w 181"/>
                <a:gd name="T15" fmla="*/ 2 h 277"/>
                <a:gd name="T16" fmla="*/ 133 w 181"/>
                <a:gd name="T17" fmla="*/ 7 h 277"/>
                <a:gd name="T18" fmla="*/ 133 w 181"/>
                <a:gd name="T19" fmla="*/ 12 h 277"/>
                <a:gd name="T20" fmla="*/ 118 w 181"/>
                <a:gd name="T21" fmla="*/ 15 h 277"/>
                <a:gd name="T22" fmla="*/ 104 w 181"/>
                <a:gd name="T23" fmla="*/ 17 h 277"/>
                <a:gd name="T24" fmla="*/ 92 w 181"/>
                <a:gd name="T25" fmla="*/ 16 h 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277">
                  <a:moveTo>
                    <a:pt x="65" y="259"/>
                  </a:moveTo>
                  <a:cubicBezTo>
                    <a:pt x="63" y="262"/>
                    <a:pt x="58" y="277"/>
                    <a:pt x="52" y="275"/>
                  </a:cubicBezTo>
                  <a:cubicBezTo>
                    <a:pt x="46" y="273"/>
                    <a:pt x="34" y="262"/>
                    <a:pt x="26" y="245"/>
                  </a:cubicBezTo>
                  <a:cubicBezTo>
                    <a:pt x="18" y="228"/>
                    <a:pt x="8" y="198"/>
                    <a:pt x="5" y="173"/>
                  </a:cubicBezTo>
                  <a:cubicBezTo>
                    <a:pt x="2" y="148"/>
                    <a:pt x="0" y="120"/>
                    <a:pt x="5" y="95"/>
                  </a:cubicBezTo>
                  <a:cubicBezTo>
                    <a:pt x="10" y="70"/>
                    <a:pt x="20" y="39"/>
                    <a:pt x="35" y="23"/>
                  </a:cubicBezTo>
                  <a:cubicBezTo>
                    <a:pt x="50" y="7"/>
                    <a:pt x="74" y="0"/>
                    <a:pt x="92" y="2"/>
                  </a:cubicBezTo>
                  <a:cubicBezTo>
                    <a:pt x="110" y="4"/>
                    <a:pt x="129" y="13"/>
                    <a:pt x="143" y="32"/>
                  </a:cubicBezTo>
                  <a:cubicBezTo>
                    <a:pt x="157" y="51"/>
                    <a:pt x="171" y="87"/>
                    <a:pt x="176" y="113"/>
                  </a:cubicBezTo>
                  <a:cubicBezTo>
                    <a:pt x="181" y="139"/>
                    <a:pt x="179" y="168"/>
                    <a:pt x="176" y="191"/>
                  </a:cubicBezTo>
                  <a:cubicBezTo>
                    <a:pt x="173" y="214"/>
                    <a:pt x="161" y="237"/>
                    <a:pt x="155" y="251"/>
                  </a:cubicBezTo>
                  <a:cubicBezTo>
                    <a:pt x="149" y="265"/>
                    <a:pt x="142" y="274"/>
                    <a:pt x="137" y="275"/>
                  </a:cubicBezTo>
                  <a:cubicBezTo>
                    <a:pt x="132" y="276"/>
                    <a:pt x="125" y="262"/>
                    <a:pt x="122" y="259"/>
                  </a:cubicBezTo>
                </a:path>
              </a:pathLst>
            </a:custGeom>
            <a:noFill/>
            <a:ln w="9525">
              <a:solidFill>
                <a:srgbClr val="FF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37592" name="Group 61"/>
          <p:cNvGrpSpPr>
            <a:grpSpLocks/>
          </p:cNvGrpSpPr>
          <p:nvPr/>
        </p:nvGrpSpPr>
        <p:grpSpPr bwMode="auto">
          <a:xfrm rot="21489014">
            <a:off x="6732588" y="3657601"/>
            <a:ext cx="238125" cy="139700"/>
            <a:chOff x="1715" y="1228"/>
            <a:chExt cx="304" cy="184"/>
          </a:xfrm>
        </p:grpSpPr>
        <p:sp>
          <p:nvSpPr>
            <p:cNvPr id="237728" name="Freeform 62"/>
            <p:cNvSpPr>
              <a:spLocks/>
            </p:cNvSpPr>
            <p:nvPr/>
          </p:nvSpPr>
          <p:spPr bwMode="auto">
            <a:xfrm rot="1699845">
              <a:off x="1715" y="1228"/>
              <a:ext cx="165" cy="109"/>
            </a:xfrm>
            <a:custGeom>
              <a:avLst/>
              <a:gdLst>
                <a:gd name="T0" fmla="*/ 49 w 181"/>
                <a:gd name="T1" fmla="*/ 16 h 277"/>
                <a:gd name="T2" fmla="*/ 39 w 181"/>
                <a:gd name="T3" fmla="*/ 17 h 277"/>
                <a:gd name="T4" fmla="*/ 20 w 181"/>
                <a:gd name="T5" fmla="*/ 15 h 277"/>
                <a:gd name="T6" fmla="*/ 5 w 181"/>
                <a:gd name="T7" fmla="*/ 11 h 277"/>
                <a:gd name="T8" fmla="*/ 5 w 181"/>
                <a:gd name="T9" fmla="*/ 6 h 277"/>
                <a:gd name="T10" fmla="*/ 26 w 181"/>
                <a:gd name="T11" fmla="*/ 2 h 277"/>
                <a:gd name="T12" fmla="*/ 70 w 181"/>
                <a:gd name="T13" fmla="*/ 0 h 277"/>
                <a:gd name="T14" fmla="*/ 108 w 181"/>
                <a:gd name="T15" fmla="*/ 2 h 277"/>
                <a:gd name="T16" fmla="*/ 133 w 181"/>
                <a:gd name="T17" fmla="*/ 7 h 277"/>
                <a:gd name="T18" fmla="*/ 133 w 181"/>
                <a:gd name="T19" fmla="*/ 12 h 277"/>
                <a:gd name="T20" fmla="*/ 118 w 181"/>
                <a:gd name="T21" fmla="*/ 15 h 277"/>
                <a:gd name="T22" fmla="*/ 104 w 181"/>
                <a:gd name="T23" fmla="*/ 17 h 277"/>
                <a:gd name="T24" fmla="*/ 92 w 181"/>
                <a:gd name="T25" fmla="*/ 16 h 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277">
                  <a:moveTo>
                    <a:pt x="65" y="259"/>
                  </a:moveTo>
                  <a:cubicBezTo>
                    <a:pt x="63" y="262"/>
                    <a:pt x="58" y="277"/>
                    <a:pt x="52" y="275"/>
                  </a:cubicBezTo>
                  <a:cubicBezTo>
                    <a:pt x="46" y="273"/>
                    <a:pt x="34" y="262"/>
                    <a:pt x="26" y="245"/>
                  </a:cubicBezTo>
                  <a:cubicBezTo>
                    <a:pt x="18" y="228"/>
                    <a:pt x="8" y="198"/>
                    <a:pt x="5" y="173"/>
                  </a:cubicBezTo>
                  <a:cubicBezTo>
                    <a:pt x="2" y="148"/>
                    <a:pt x="0" y="120"/>
                    <a:pt x="5" y="95"/>
                  </a:cubicBezTo>
                  <a:cubicBezTo>
                    <a:pt x="10" y="70"/>
                    <a:pt x="20" y="39"/>
                    <a:pt x="35" y="23"/>
                  </a:cubicBezTo>
                  <a:cubicBezTo>
                    <a:pt x="50" y="7"/>
                    <a:pt x="74" y="0"/>
                    <a:pt x="92" y="2"/>
                  </a:cubicBezTo>
                  <a:cubicBezTo>
                    <a:pt x="110" y="4"/>
                    <a:pt x="129" y="13"/>
                    <a:pt x="143" y="32"/>
                  </a:cubicBezTo>
                  <a:cubicBezTo>
                    <a:pt x="157" y="51"/>
                    <a:pt x="171" y="87"/>
                    <a:pt x="176" y="113"/>
                  </a:cubicBezTo>
                  <a:cubicBezTo>
                    <a:pt x="181" y="139"/>
                    <a:pt x="179" y="168"/>
                    <a:pt x="176" y="191"/>
                  </a:cubicBezTo>
                  <a:cubicBezTo>
                    <a:pt x="173" y="214"/>
                    <a:pt x="161" y="237"/>
                    <a:pt x="155" y="251"/>
                  </a:cubicBezTo>
                  <a:cubicBezTo>
                    <a:pt x="149" y="265"/>
                    <a:pt x="142" y="274"/>
                    <a:pt x="137" y="275"/>
                  </a:cubicBezTo>
                  <a:cubicBezTo>
                    <a:pt x="132" y="276"/>
                    <a:pt x="125" y="262"/>
                    <a:pt x="122" y="259"/>
                  </a:cubicBezTo>
                </a:path>
              </a:pathLst>
            </a:cu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7729" name="Freeform 63"/>
            <p:cNvSpPr>
              <a:spLocks/>
            </p:cNvSpPr>
            <p:nvPr/>
          </p:nvSpPr>
          <p:spPr bwMode="auto">
            <a:xfrm rot="1699845">
              <a:off x="1784" y="1266"/>
              <a:ext cx="165" cy="109"/>
            </a:xfrm>
            <a:custGeom>
              <a:avLst/>
              <a:gdLst>
                <a:gd name="T0" fmla="*/ 49 w 181"/>
                <a:gd name="T1" fmla="*/ 16 h 277"/>
                <a:gd name="T2" fmla="*/ 39 w 181"/>
                <a:gd name="T3" fmla="*/ 17 h 277"/>
                <a:gd name="T4" fmla="*/ 20 w 181"/>
                <a:gd name="T5" fmla="*/ 15 h 277"/>
                <a:gd name="T6" fmla="*/ 5 w 181"/>
                <a:gd name="T7" fmla="*/ 11 h 277"/>
                <a:gd name="T8" fmla="*/ 5 w 181"/>
                <a:gd name="T9" fmla="*/ 6 h 277"/>
                <a:gd name="T10" fmla="*/ 26 w 181"/>
                <a:gd name="T11" fmla="*/ 2 h 277"/>
                <a:gd name="T12" fmla="*/ 70 w 181"/>
                <a:gd name="T13" fmla="*/ 0 h 277"/>
                <a:gd name="T14" fmla="*/ 108 w 181"/>
                <a:gd name="T15" fmla="*/ 2 h 277"/>
                <a:gd name="T16" fmla="*/ 133 w 181"/>
                <a:gd name="T17" fmla="*/ 7 h 277"/>
                <a:gd name="T18" fmla="*/ 133 w 181"/>
                <a:gd name="T19" fmla="*/ 12 h 277"/>
                <a:gd name="T20" fmla="*/ 118 w 181"/>
                <a:gd name="T21" fmla="*/ 15 h 277"/>
                <a:gd name="T22" fmla="*/ 104 w 181"/>
                <a:gd name="T23" fmla="*/ 17 h 277"/>
                <a:gd name="T24" fmla="*/ 92 w 181"/>
                <a:gd name="T25" fmla="*/ 16 h 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277">
                  <a:moveTo>
                    <a:pt x="65" y="259"/>
                  </a:moveTo>
                  <a:cubicBezTo>
                    <a:pt x="63" y="262"/>
                    <a:pt x="58" y="277"/>
                    <a:pt x="52" y="275"/>
                  </a:cubicBezTo>
                  <a:cubicBezTo>
                    <a:pt x="46" y="273"/>
                    <a:pt x="34" y="262"/>
                    <a:pt x="26" y="245"/>
                  </a:cubicBezTo>
                  <a:cubicBezTo>
                    <a:pt x="18" y="228"/>
                    <a:pt x="8" y="198"/>
                    <a:pt x="5" y="173"/>
                  </a:cubicBezTo>
                  <a:cubicBezTo>
                    <a:pt x="2" y="148"/>
                    <a:pt x="0" y="120"/>
                    <a:pt x="5" y="95"/>
                  </a:cubicBezTo>
                  <a:cubicBezTo>
                    <a:pt x="10" y="70"/>
                    <a:pt x="20" y="39"/>
                    <a:pt x="35" y="23"/>
                  </a:cubicBezTo>
                  <a:cubicBezTo>
                    <a:pt x="50" y="7"/>
                    <a:pt x="74" y="0"/>
                    <a:pt x="92" y="2"/>
                  </a:cubicBezTo>
                  <a:cubicBezTo>
                    <a:pt x="110" y="4"/>
                    <a:pt x="129" y="13"/>
                    <a:pt x="143" y="32"/>
                  </a:cubicBezTo>
                  <a:cubicBezTo>
                    <a:pt x="157" y="51"/>
                    <a:pt x="171" y="87"/>
                    <a:pt x="176" y="113"/>
                  </a:cubicBezTo>
                  <a:cubicBezTo>
                    <a:pt x="181" y="139"/>
                    <a:pt x="179" y="168"/>
                    <a:pt x="176" y="191"/>
                  </a:cubicBezTo>
                  <a:cubicBezTo>
                    <a:pt x="173" y="214"/>
                    <a:pt x="161" y="237"/>
                    <a:pt x="155" y="251"/>
                  </a:cubicBezTo>
                  <a:cubicBezTo>
                    <a:pt x="149" y="265"/>
                    <a:pt x="142" y="274"/>
                    <a:pt x="137" y="275"/>
                  </a:cubicBezTo>
                  <a:cubicBezTo>
                    <a:pt x="132" y="276"/>
                    <a:pt x="125" y="262"/>
                    <a:pt x="122" y="259"/>
                  </a:cubicBezTo>
                </a:path>
              </a:pathLst>
            </a:cu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7730" name="Freeform 64"/>
            <p:cNvSpPr>
              <a:spLocks/>
            </p:cNvSpPr>
            <p:nvPr/>
          </p:nvSpPr>
          <p:spPr bwMode="auto">
            <a:xfrm rot="1699845">
              <a:off x="1854" y="1303"/>
              <a:ext cx="165" cy="109"/>
            </a:xfrm>
            <a:custGeom>
              <a:avLst/>
              <a:gdLst>
                <a:gd name="T0" fmla="*/ 49 w 181"/>
                <a:gd name="T1" fmla="*/ 16 h 277"/>
                <a:gd name="T2" fmla="*/ 39 w 181"/>
                <a:gd name="T3" fmla="*/ 17 h 277"/>
                <a:gd name="T4" fmla="*/ 20 w 181"/>
                <a:gd name="T5" fmla="*/ 15 h 277"/>
                <a:gd name="T6" fmla="*/ 5 w 181"/>
                <a:gd name="T7" fmla="*/ 11 h 277"/>
                <a:gd name="T8" fmla="*/ 5 w 181"/>
                <a:gd name="T9" fmla="*/ 6 h 277"/>
                <a:gd name="T10" fmla="*/ 26 w 181"/>
                <a:gd name="T11" fmla="*/ 2 h 277"/>
                <a:gd name="T12" fmla="*/ 70 w 181"/>
                <a:gd name="T13" fmla="*/ 0 h 277"/>
                <a:gd name="T14" fmla="*/ 108 w 181"/>
                <a:gd name="T15" fmla="*/ 2 h 277"/>
                <a:gd name="T16" fmla="*/ 133 w 181"/>
                <a:gd name="T17" fmla="*/ 7 h 277"/>
                <a:gd name="T18" fmla="*/ 133 w 181"/>
                <a:gd name="T19" fmla="*/ 12 h 277"/>
                <a:gd name="T20" fmla="*/ 118 w 181"/>
                <a:gd name="T21" fmla="*/ 15 h 277"/>
                <a:gd name="T22" fmla="*/ 104 w 181"/>
                <a:gd name="T23" fmla="*/ 17 h 277"/>
                <a:gd name="T24" fmla="*/ 92 w 181"/>
                <a:gd name="T25" fmla="*/ 16 h 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277">
                  <a:moveTo>
                    <a:pt x="65" y="259"/>
                  </a:moveTo>
                  <a:cubicBezTo>
                    <a:pt x="63" y="262"/>
                    <a:pt x="58" y="277"/>
                    <a:pt x="52" y="275"/>
                  </a:cubicBezTo>
                  <a:cubicBezTo>
                    <a:pt x="46" y="273"/>
                    <a:pt x="34" y="262"/>
                    <a:pt x="26" y="245"/>
                  </a:cubicBezTo>
                  <a:cubicBezTo>
                    <a:pt x="18" y="228"/>
                    <a:pt x="8" y="198"/>
                    <a:pt x="5" y="173"/>
                  </a:cubicBezTo>
                  <a:cubicBezTo>
                    <a:pt x="2" y="148"/>
                    <a:pt x="0" y="120"/>
                    <a:pt x="5" y="95"/>
                  </a:cubicBezTo>
                  <a:cubicBezTo>
                    <a:pt x="10" y="70"/>
                    <a:pt x="20" y="39"/>
                    <a:pt x="35" y="23"/>
                  </a:cubicBezTo>
                  <a:cubicBezTo>
                    <a:pt x="50" y="7"/>
                    <a:pt x="74" y="0"/>
                    <a:pt x="92" y="2"/>
                  </a:cubicBezTo>
                  <a:cubicBezTo>
                    <a:pt x="110" y="4"/>
                    <a:pt x="129" y="13"/>
                    <a:pt x="143" y="32"/>
                  </a:cubicBezTo>
                  <a:cubicBezTo>
                    <a:pt x="157" y="51"/>
                    <a:pt x="171" y="87"/>
                    <a:pt x="176" y="113"/>
                  </a:cubicBezTo>
                  <a:cubicBezTo>
                    <a:pt x="181" y="139"/>
                    <a:pt x="179" y="168"/>
                    <a:pt x="176" y="191"/>
                  </a:cubicBezTo>
                  <a:cubicBezTo>
                    <a:pt x="173" y="214"/>
                    <a:pt x="161" y="237"/>
                    <a:pt x="155" y="251"/>
                  </a:cubicBezTo>
                  <a:cubicBezTo>
                    <a:pt x="149" y="265"/>
                    <a:pt x="142" y="274"/>
                    <a:pt x="137" y="275"/>
                  </a:cubicBezTo>
                  <a:cubicBezTo>
                    <a:pt x="132" y="276"/>
                    <a:pt x="125" y="262"/>
                    <a:pt x="122" y="259"/>
                  </a:cubicBezTo>
                </a:path>
              </a:pathLst>
            </a:custGeom>
            <a:noFill/>
            <a:ln w="9525">
              <a:solidFill>
                <a:srgbClr val="FF66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37593" name="Rectangle 65"/>
          <p:cNvSpPr>
            <a:spLocks noChangeArrowheads="1"/>
          </p:cNvSpPr>
          <p:nvPr/>
        </p:nvSpPr>
        <p:spPr bwMode="auto">
          <a:xfrm rot="17716293">
            <a:off x="6722270" y="3669508"/>
            <a:ext cx="47625" cy="68263"/>
          </a:xfrm>
          <a:prstGeom prst="rect">
            <a:avLst/>
          </a:prstGeom>
          <a:solidFill>
            <a:schemeClr val="bg1"/>
          </a:solidFill>
          <a:ln w="9525">
            <a:solidFill>
              <a:srgbClr val="FF6600"/>
            </a:solidFill>
            <a:miter lim="800000"/>
            <a:headEnd type="none" w="sm"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pPr algn="l"/>
            <a:endParaRPr lang="en-US" sz="1800" b="1">
              <a:solidFill>
                <a:srgbClr val="000000"/>
              </a:solidFill>
              <a:effectLst/>
            </a:endParaRPr>
          </a:p>
        </p:txBody>
      </p:sp>
      <p:grpSp>
        <p:nvGrpSpPr>
          <p:cNvPr id="237594" name="Group 66"/>
          <p:cNvGrpSpPr>
            <a:grpSpLocks/>
          </p:cNvGrpSpPr>
          <p:nvPr/>
        </p:nvGrpSpPr>
        <p:grpSpPr bwMode="auto">
          <a:xfrm rot="12128395">
            <a:off x="6499225" y="3970338"/>
            <a:ext cx="230188" cy="144462"/>
            <a:chOff x="1715" y="1228"/>
            <a:chExt cx="304" cy="184"/>
          </a:xfrm>
        </p:grpSpPr>
        <p:sp>
          <p:nvSpPr>
            <p:cNvPr id="237725" name="Freeform 67"/>
            <p:cNvSpPr>
              <a:spLocks/>
            </p:cNvSpPr>
            <p:nvPr/>
          </p:nvSpPr>
          <p:spPr bwMode="auto">
            <a:xfrm rot="1699845">
              <a:off x="1715" y="1228"/>
              <a:ext cx="165" cy="109"/>
            </a:xfrm>
            <a:custGeom>
              <a:avLst/>
              <a:gdLst>
                <a:gd name="T0" fmla="*/ 49 w 181"/>
                <a:gd name="T1" fmla="*/ 16 h 277"/>
                <a:gd name="T2" fmla="*/ 39 w 181"/>
                <a:gd name="T3" fmla="*/ 17 h 277"/>
                <a:gd name="T4" fmla="*/ 20 w 181"/>
                <a:gd name="T5" fmla="*/ 15 h 277"/>
                <a:gd name="T6" fmla="*/ 5 w 181"/>
                <a:gd name="T7" fmla="*/ 11 h 277"/>
                <a:gd name="T8" fmla="*/ 5 w 181"/>
                <a:gd name="T9" fmla="*/ 6 h 277"/>
                <a:gd name="T10" fmla="*/ 26 w 181"/>
                <a:gd name="T11" fmla="*/ 2 h 277"/>
                <a:gd name="T12" fmla="*/ 70 w 181"/>
                <a:gd name="T13" fmla="*/ 0 h 277"/>
                <a:gd name="T14" fmla="*/ 108 w 181"/>
                <a:gd name="T15" fmla="*/ 2 h 277"/>
                <a:gd name="T16" fmla="*/ 133 w 181"/>
                <a:gd name="T17" fmla="*/ 7 h 277"/>
                <a:gd name="T18" fmla="*/ 133 w 181"/>
                <a:gd name="T19" fmla="*/ 12 h 277"/>
                <a:gd name="T20" fmla="*/ 118 w 181"/>
                <a:gd name="T21" fmla="*/ 15 h 277"/>
                <a:gd name="T22" fmla="*/ 104 w 181"/>
                <a:gd name="T23" fmla="*/ 17 h 277"/>
                <a:gd name="T24" fmla="*/ 92 w 181"/>
                <a:gd name="T25" fmla="*/ 16 h 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277">
                  <a:moveTo>
                    <a:pt x="65" y="259"/>
                  </a:moveTo>
                  <a:cubicBezTo>
                    <a:pt x="63" y="262"/>
                    <a:pt x="58" y="277"/>
                    <a:pt x="52" y="275"/>
                  </a:cubicBezTo>
                  <a:cubicBezTo>
                    <a:pt x="46" y="273"/>
                    <a:pt x="34" y="262"/>
                    <a:pt x="26" y="245"/>
                  </a:cubicBezTo>
                  <a:cubicBezTo>
                    <a:pt x="18" y="228"/>
                    <a:pt x="8" y="198"/>
                    <a:pt x="5" y="173"/>
                  </a:cubicBezTo>
                  <a:cubicBezTo>
                    <a:pt x="2" y="148"/>
                    <a:pt x="0" y="120"/>
                    <a:pt x="5" y="95"/>
                  </a:cubicBezTo>
                  <a:cubicBezTo>
                    <a:pt x="10" y="70"/>
                    <a:pt x="20" y="39"/>
                    <a:pt x="35" y="23"/>
                  </a:cubicBezTo>
                  <a:cubicBezTo>
                    <a:pt x="50" y="7"/>
                    <a:pt x="74" y="0"/>
                    <a:pt x="92" y="2"/>
                  </a:cubicBezTo>
                  <a:cubicBezTo>
                    <a:pt x="110" y="4"/>
                    <a:pt x="129" y="13"/>
                    <a:pt x="143" y="32"/>
                  </a:cubicBezTo>
                  <a:cubicBezTo>
                    <a:pt x="157" y="51"/>
                    <a:pt x="171" y="87"/>
                    <a:pt x="176" y="113"/>
                  </a:cubicBezTo>
                  <a:cubicBezTo>
                    <a:pt x="181" y="139"/>
                    <a:pt x="179" y="168"/>
                    <a:pt x="176" y="191"/>
                  </a:cubicBezTo>
                  <a:cubicBezTo>
                    <a:pt x="173" y="214"/>
                    <a:pt x="161" y="237"/>
                    <a:pt x="155" y="251"/>
                  </a:cubicBezTo>
                  <a:cubicBezTo>
                    <a:pt x="149" y="265"/>
                    <a:pt x="142" y="274"/>
                    <a:pt x="137" y="275"/>
                  </a:cubicBezTo>
                  <a:cubicBezTo>
                    <a:pt x="132" y="276"/>
                    <a:pt x="125" y="262"/>
                    <a:pt x="122" y="259"/>
                  </a:cubicBezTo>
                </a:path>
              </a:pathLst>
            </a:custGeom>
            <a:noFill/>
            <a:ln w="9525">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7726" name="Freeform 68"/>
            <p:cNvSpPr>
              <a:spLocks/>
            </p:cNvSpPr>
            <p:nvPr/>
          </p:nvSpPr>
          <p:spPr bwMode="auto">
            <a:xfrm rot="1699845">
              <a:off x="1784" y="1266"/>
              <a:ext cx="165" cy="109"/>
            </a:xfrm>
            <a:custGeom>
              <a:avLst/>
              <a:gdLst>
                <a:gd name="T0" fmla="*/ 49 w 181"/>
                <a:gd name="T1" fmla="*/ 16 h 277"/>
                <a:gd name="T2" fmla="*/ 39 w 181"/>
                <a:gd name="T3" fmla="*/ 17 h 277"/>
                <a:gd name="T4" fmla="*/ 20 w 181"/>
                <a:gd name="T5" fmla="*/ 15 h 277"/>
                <a:gd name="T6" fmla="*/ 5 w 181"/>
                <a:gd name="T7" fmla="*/ 11 h 277"/>
                <a:gd name="T8" fmla="*/ 5 w 181"/>
                <a:gd name="T9" fmla="*/ 6 h 277"/>
                <a:gd name="T10" fmla="*/ 26 w 181"/>
                <a:gd name="T11" fmla="*/ 2 h 277"/>
                <a:gd name="T12" fmla="*/ 70 w 181"/>
                <a:gd name="T13" fmla="*/ 0 h 277"/>
                <a:gd name="T14" fmla="*/ 108 w 181"/>
                <a:gd name="T15" fmla="*/ 2 h 277"/>
                <a:gd name="T16" fmla="*/ 133 w 181"/>
                <a:gd name="T17" fmla="*/ 7 h 277"/>
                <a:gd name="T18" fmla="*/ 133 w 181"/>
                <a:gd name="T19" fmla="*/ 12 h 277"/>
                <a:gd name="T20" fmla="*/ 118 w 181"/>
                <a:gd name="T21" fmla="*/ 15 h 277"/>
                <a:gd name="T22" fmla="*/ 104 w 181"/>
                <a:gd name="T23" fmla="*/ 17 h 277"/>
                <a:gd name="T24" fmla="*/ 92 w 181"/>
                <a:gd name="T25" fmla="*/ 16 h 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277">
                  <a:moveTo>
                    <a:pt x="65" y="259"/>
                  </a:moveTo>
                  <a:cubicBezTo>
                    <a:pt x="63" y="262"/>
                    <a:pt x="58" y="277"/>
                    <a:pt x="52" y="275"/>
                  </a:cubicBezTo>
                  <a:cubicBezTo>
                    <a:pt x="46" y="273"/>
                    <a:pt x="34" y="262"/>
                    <a:pt x="26" y="245"/>
                  </a:cubicBezTo>
                  <a:cubicBezTo>
                    <a:pt x="18" y="228"/>
                    <a:pt x="8" y="198"/>
                    <a:pt x="5" y="173"/>
                  </a:cubicBezTo>
                  <a:cubicBezTo>
                    <a:pt x="2" y="148"/>
                    <a:pt x="0" y="120"/>
                    <a:pt x="5" y="95"/>
                  </a:cubicBezTo>
                  <a:cubicBezTo>
                    <a:pt x="10" y="70"/>
                    <a:pt x="20" y="39"/>
                    <a:pt x="35" y="23"/>
                  </a:cubicBezTo>
                  <a:cubicBezTo>
                    <a:pt x="50" y="7"/>
                    <a:pt x="74" y="0"/>
                    <a:pt x="92" y="2"/>
                  </a:cubicBezTo>
                  <a:cubicBezTo>
                    <a:pt x="110" y="4"/>
                    <a:pt x="129" y="13"/>
                    <a:pt x="143" y="32"/>
                  </a:cubicBezTo>
                  <a:cubicBezTo>
                    <a:pt x="157" y="51"/>
                    <a:pt x="171" y="87"/>
                    <a:pt x="176" y="113"/>
                  </a:cubicBezTo>
                  <a:cubicBezTo>
                    <a:pt x="181" y="139"/>
                    <a:pt x="179" y="168"/>
                    <a:pt x="176" y="191"/>
                  </a:cubicBezTo>
                  <a:cubicBezTo>
                    <a:pt x="173" y="214"/>
                    <a:pt x="161" y="237"/>
                    <a:pt x="155" y="251"/>
                  </a:cubicBezTo>
                  <a:cubicBezTo>
                    <a:pt x="149" y="265"/>
                    <a:pt x="142" y="274"/>
                    <a:pt x="137" y="275"/>
                  </a:cubicBezTo>
                  <a:cubicBezTo>
                    <a:pt x="132" y="276"/>
                    <a:pt x="125" y="262"/>
                    <a:pt x="122" y="259"/>
                  </a:cubicBezTo>
                </a:path>
              </a:pathLst>
            </a:custGeom>
            <a:noFill/>
            <a:ln w="9525">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7727" name="Freeform 69"/>
            <p:cNvSpPr>
              <a:spLocks/>
            </p:cNvSpPr>
            <p:nvPr/>
          </p:nvSpPr>
          <p:spPr bwMode="auto">
            <a:xfrm rot="1699845">
              <a:off x="1854" y="1303"/>
              <a:ext cx="165" cy="109"/>
            </a:xfrm>
            <a:custGeom>
              <a:avLst/>
              <a:gdLst>
                <a:gd name="T0" fmla="*/ 49 w 181"/>
                <a:gd name="T1" fmla="*/ 16 h 277"/>
                <a:gd name="T2" fmla="*/ 39 w 181"/>
                <a:gd name="T3" fmla="*/ 17 h 277"/>
                <a:gd name="T4" fmla="*/ 20 w 181"/>
                <a:gd name="T5" fmla="*/ 15 h 277"/>
                <a:gd name="T6" fmla="*/ 5 w 181"/>
                <a:gd name="T7" fmla="*/ 11 h 277"/>
                <a:gd name="T8" fmla="*/ 5 w 181"/>
                <a:gd name="T9" fmla="*/ 6 h 277"/>
                <a:gd name="T10" fmla="*/ 26 w 181"/>
                <a:gd name="T11" fmla="*/ 2 h 277"/>
                <a:gd name="T12" fmla="*/ 70 w 181"/>
                <a:gd name="T13" fmla="*/ 0 h 277"/>
                <a:gd name="T14" fmla="*/ 108 w 181"/>
                <a:gd name="T15" fmla="*/ 2 h 277"/>
                <a:gd name="T16" fmla="*/ 133 w 181"/>
                <a:gd name="T17" fmla="*/ 7 h 277"/>
                <a:gd name="T18" fmla="*/ 133 w 181"/>
                <a:gd name="T19" fmla="*/ 12 h 277"/>
                <a:gd name="T20" fmla="*/ 118 w 181"/>
                <a:gd name="T21" fmla="*/ 15 h 277"/>
                <a:gd name="T22" fmla="*/ 104 w 181"/>
                <a:gd name="T23" fmla="*/ 17 h 277"/>
                <a:gd name="T24" fmla="*/ 92 w 181"/>
                <a:gd name="T25" fmla="*/ 16 h 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277">
                  <a:moveTo>
                    <a:pt x="65" y="259"/>
                  </a:moveTo>
                  <a:cubicBezTo>
                    <a:pt x="63" y="262"/>
                    <a:pt x="58" y="277"/>
                    <a:pt x="52" y="275"/>
                  </a:cubicBezTo>
                  <a:cubicBezTo>
                    <a:pt x="46" y="273"/>
                    <a:pt x="34" y="262"/>
                    <a:pt x="26" y="245"/>
                  </a:cubicBezTo>
                  <a:cubicBezTo>
                    <a:pt x="18" y="228"/>
                    <a:pt x="8" y="198"/>
                    <a:pt x="5" y="173"/>
                  </a:cubicBezTo>
                  <a:cubicBezTo>
                    <a:pt x="2" y="148"/>
                    <a:pt x="0" y="120"/>
                    <a:pt x="5" y="95"/>
                  </a:cubicBezTo>
                  <a:cubicBezTo>
                    <a:pt x="10" y="70"/>
                    <a:pt x="20" y="39"/>
                    <a:pt x="35" y="23"/>
                  </a:cubicBezTo>
                  <a:cubicBezTo>
                    <a:pt x="50" y="7"/>
                    <a:pt x="74" y="0"/>
                    <a:pt x="92" y="2"/>
                  </a:cubicBezTo>
                  <a:cubicBezTo>
                    <a:pt x="110" y="4"/>
                    <a:pt x="129" y="13"/>
                    <a:pt x="143" y="32"/>
                  </a:cubicBezTo>
                  <a:cubicBezTo>
                    <a:pt x="157" y="51"/>
                    <a:pt x="171" y="87"/>
                    <a:pt x="176" y="113"/>
                  </a:cubicBezTo>
                  <a:cubicBezTo>
                    <a:pt x="181" y="139"/>
                    <a:pt x="179" y="168"/>
                    <a:pt x="176" y="191"/>
                  </a:cubicBezTo>
                  <a:cubicBezTo>
                    <a:pt x="173" y="214"/>
                    <a:pt x="161" y="237"/>
                    <a:pt x="155" y="251"/>
                  </a:cubicBezTo>
                  <a:cubicBezTo>
                    <a:pt x="149" y="265"/>
                    <a:pt x="142" y="274"/>
                    <a:pt x="137" y="275"/>
                  </a:cubicBezTo>
                  <a:cubicBezTo>
                    <a:pt x="132" y="276"/>
                    <a:pt x="125" y="262"/>
                    <a:pt x="122" y="259"/>
                  </a:cubicBezTo>
                </a:path>
              </a:pathLst>
            </a:custGeom>
            <a:noFill/>
            <a:ln w="9525">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37595" name="Rectangle 70"/>
          <p:cNvSpPr>
            <a:spLocks noChangeArrowheads="1"/>
          </p:cNvSpPr>
          <p:nvPr/>
        </p:nvSpPr>
        <p:spPr bwMode="auto">
          <a:xfrm rot="8355674">
            <a:off x="6538913" y="3914777"/>
            <a:ext cx="49212" cy="65088"/>
          </a:xfrm>
          <a:prstGeom prst="rect">
            <a:avLst/>
          </a:prstGeom>
          <a:solidFill>
            <a:schemeClr val="bg1"/>
          </a:solidFill>
          <a:ln w="9525">
            <a:solidFill>
              <a:srgbClr val="FF3300"/>
            </a:solidFill>
            <a:miter lim="800000"/>
            <a:headEnd type="none" w="sm"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pPr algn="l"/>
            <a:endParaRPr lang="en-US" sz="1800" b="1">
              <a:solidFill>
                <a:srgbClr val="000000"/>
              </a:solidFill>
              <a:effectLst/>
            </a:endParaRPr>
          </a:p>
        </p:txBody>
      </p:sp>
      <p:grpSp>
        <p:nvGrpSpPr>
          <p:cNvPr id="237596" name="Group 71"/>
          <p:cNvGrpSpPr>
            <a:grpSpLocks/>
          </p:cNvGrpSpPr>
          <p:nvPr/>
        </p:nvGrpSpPr>
        <p:grpSpPr bwMode="auto">
          <a:xfrm rot="18425502">
            <a:off x="6513514" y="3652838"/>
            <a:ext cx="238125" cy="139700"/>
            <a:chOff x="1715" y="1228"/>
            <a:chExt cx="304" cy="184"/>
          </a:xfrm>
        </p:grpSpPr>
        <p:sp>
          <p:nvSpPr>
            <p:cNvPr id="237722" name="Freeform 72"/>
            <p:cNvSpPr>
              <a:spLocks/>
            </p:cNvSpPr>
            <p:nvPr/>
          </p:nvSpPr>
          <p:spPr bwMode="auto">
            <a:xfrm rot="1699845">
              <a:off x="1715" y="1228"/>
              <a:ext cx="165" cy="109"/>
            </a:xfrm>
            <a:custGeom>
              <a:avLst/>
              <a:gdLst>
                <a:gd name="T0" fmla="*/ 49 w 181"/>
                <a:gd name="T1" fmla="*/ 16 h 277"/>
                <a:gd name="T2" fmla="*/ 39 w 181"/>
                <a:gd name="T3" fmla="*/ 17 h 277"/>
                <a:gd name="T4" fmla="*/ 20 w 181"/>
                <a:gd name="T5" fmla="*/ 15 h 277"/>
                <a:gd name="T6" fmla="*/ 5 w 181"/>
                <a:gd name="T7" fmla="*/ 11 h 277"/>
                <a:gd name="T8" fmla="*/ 5 w 181"/>
                <a:gd name="T9" fmla="*/ 6 h 277"/>
                <a:gd name="T10" fmla="*/ 26 w 181"/>
                <a:gd name="T11" fmla="*/ 2 h 277"/>
                <a:gd name="T12" fmla="*/ 70 w 181"/>
                <a:gd name="T13" fmla="*/ 0 h 277"/>
                <a:gd name="T14" fmla="*/ 108 w 181"/>
                <a:gd name="T15" fmla="*/ 2 h 277"/>
                <a:gd name="T16" fmla="*/ 133 w 181"/>
                <a:gd name="T17" fmla="*/ 7 h 277"/>
                <a:gd name="T18" fmla="*/ 133 w 181"/>
                <a:gd name="T19" fmla="*/ 12 h 277"/>
                <a:gd name="T20" fmla="*/ 118 w 181"/>
                <a:gd name="T21" fmla="*/ 15 h 277"/>
                <a:gd name="T22" fmla="*/ 104 w 181"/>
                <a:gd name="T23" fmla="*/ 17 h 277"/>
                <a:gd name="T24" fmla="*/ 92 w 181"/>
                <a:gd name="T25" fmla="*/ 16 h 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277">
                  <a:moveTo>
                    <a:pt x="65" y="259"/>
                  </a:moveTo>
                  <a:cubicBezTo>
                    <a:pt x="63" y="262"/>
                    <a:pt x="58" y="277"/>
                    <a:pt x="52" y="275"/>
                  </a:cubicBezTo>
                  <a:cubicBezTo>
                    <a:pt x="46" y="273"/>
                    <a:pt x="34" y="262"/>
                    <a:pt x="26" y="245"/>
                  </a:cubicBezTo>
                  <a:cubicBezTo>
                    <a:pt x="18" y="228"/>
                    <a:pt x="8" y="198"/>
                    <a:pt x="5" y="173"/>
                  </a:cubicBezTo>
                  <a:cubicBezTo>
                    <a:pt x="2" y="148"/>
                    <a:pt x="0" y="120"/>
                    <a:pt x="5" y="95"/>
                  </a:cubicBezTo>
                  <a:cubicBezTo>
                    <a:pt x="10" y="70"/>
                    <a:pt x="20" y="39"/>
                    <a:pt x="35" y="23"/>
                  </a:cubicBezTo>
                  <a:cubicBezTo>
                    <a:pt x="50" y="7"/>
                    <a:pt x="74" y="0"/>
                    <a:pt x="92" y="2"/>
                  </a:cubicBezTo>
                  <a:cubicBezTo>
                    <a:pt x="110" y="4"/>
                    <a:pt x="129" y="13"/>
                    <a:pt x="143" y="32"/>
                  </a:cubicBezTo>
                  <a:cubicBezTo>
                    <a:pt x="157" y="51"/>
                    <a:pt x="171" y="87"/>
                    <a:pt x="176" y="113"/>
                  </a:cubicBezTo>
                  <a:cubicBezTo>
                    <a:pt x="181" y="139"/>
                    <a:pt x="179" y="168"/>
                    <a:pt x="176" y="191"/>
                  </a:cubicBezTo>
                  <a:cubicBezTo>
                    <a:pt x="173" y="214"/>
                    <a:pt x="161" y="237"/>
                    <a:pt x="155" y="251"/>
                  </a:cubicBezTo>
                  <a:cubicBezTo>
                    <a:pt x="149" y="265"/>
                    <a:pt x="142" y="274"/>
                    <a:pt x="137" y="275"/>
                  </a:cubicBezTo>
                  <a:cubicBezTo>
                    <a:pt x="132" y="276"/>
                    <a:pt x="125" y="262"/>
                    <a:pt x="122" y="259"/>
                  </a:cubicBezTo>
                </a:path>
              </a:pathLst>
            </a:custGeom>
            <a:noFill/>
            <a:ln w="9525">
              <a:solidFill>
                <a:srgbClr val="FFCC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7723" name="Freeform 73"/>
            <p:cNvSpPr>
              <a:spLocks/>
            </p:cNvSpPr>
            <p:nvPr/>
          </p:nvSpPr>
          <p:spPr bwMode="auto">
            <a:xfrm rot="1699845">
              <a:off x="1784" y="1266"/>
              <a:ext cx="165" cy="109"/>
            </a:xfrm>
            <a:custGeom>
              <a:avLst/>
              <a:gdLst>
                <a:gd name="T0" fmla="*/ 49 w 181"/>
                <a:gd name="T1" fmla="*/ 16 h 277"/>
                <a:gd name="T2" fmla="*/ 39 w 181"/>
                <a:gd name="T3" fmla="*/ 17 h 277"/>
                <a:gd name="T4" fmla="*/ 20 w 181"/>
                <a:gd name="T5" fmla="*/ 15 h 277"/>
                <a:gd name="T6" fmla="*/ 5 w 181"/>
                <a:gd name="T7" fmla="*/ 11 h 277"/>
                <a:gd name="T8" fmla="*/ 5 w 181"/>
                <a:gd name="T9" fmla="*/ 6 h 277"/>
                <a:gd name="T10" fmla="*/ 26 w 181"/>
                <a:gd name="T11" fmla="*/ 2 h 277"/>
                <a:gd name="T12" fmla="*/ 70 w 181"/>
                <a:gd name="T13" fmla="*/ 0 h 277"/>
                <a:gd name="T14" fmla="*/ 108 w 181"/>
                <a:gd name="T15" fmla="*/ 2 h 277"/>
                <a:gd name="T16" fmla="*/ 133 w 181"/>
                <a:gd name="T17" fmla="*/ 7 h 277"/>
                <a:gd name="T18" fmla="*/ 133 w 181"/>
                <a:gd name="T19" fmla="*/ 12 h 277"/>
                <a:gd name="T20" fmla="*/ 118 w 181"/>
                <a:gd name="T21" fmla="*/ 15 h 277"/>
                <a:gd name="T22" fmla="*/ 104 w 181"/>
                <a:gd name="T23" fmla="*/ 17 h 277"/>
                <a:gd name="T24" fmla="*/ 92 w 181"/>
                <a:gd name="T25" fmla="*/ 16 h 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277">
                  <a:moveTo>
                    <a:pt x="65" y="259"/>
                  </a:moveTo>
                  <a:cubicBezTo>
                    <a:pt x="63" y="262"/>
                    <a:pt x="58" y="277"/>
                    <a:pt x="52" y="275"/>
                  </a:cubicBezTo>
                  <a:cubicBezTo>
                    <a:pt x="46" y="273"/>
                    <a:pt x="34" y="262"/>
                    <a:pt x="26" y="245"/>
                  </a:cubicBezTo>
                  <a:cubicBezTo>
                    <a:pt x="18" y="228"/>
                    <a:pt x="8" y="198"/>
                    <a:pt x="5" y="173"/>
                  </a:cubicBezTo>
                  <a:cubicBezTo>
                    <a:pt x="2" y="148"/>
                    <a:pt x="0" y="120"/>
                    <a:pt x="5" y="95"/>
                  </a:cubicBezTo>
                  <a:cubicBezTo>
                    <a:pt x="10" y="70"/>
                    <a:pt x="20" y="39"/>
                    <a:pt x="35" y="23"/>
                  </a:cubicBezTo>
                  <a:cubicBezTo>
                    <a:pt x="50" y="7"/>
                    <a:pt x="74" y="0"/>
                    <a:pt x="92" y="2"/>
                  </a:cubicBezTo>
                  <a:cubicBezTo>
                    <a:pt x="110" y="4"/>
                    <a:pt x="129" y="13"/>
                    <a:pt x="143" y="32"/>
                  </a:cubicBezTo>
                  <a:cubicBezTo>
                    <a:pt x="157" y="51"/>
                    <a:pt x="171" y="87"/>
                    <a:pt x="176" y="113"/>
                  </a:cubicBezTo>
                  <a:cubicBezTo>
                    <a:pt x="181" y="139"/>
                    <a:pt x="179" y="168"/>
                    <a:pt x="176" y="191"/>
                  </a:cubicBezTo>
                  <a:cubicBezTo>
                    <a:pt x="173" y="214"/>
                    <a:pt x="161" y="237"/>
                    <a:pt x="155" y="251"/>
                  </a:cubicBezTo>
                  <a:cubicBezTo>
                    <a:pt x="149" y="265"/>
                    <a:pt x="142" y="274"/>
                    <a:pt x="137" y="275"/>
                  </a:cubicBezTo>
                  <a:cubicBezTo>
                    <a:pt x="132" y="276"/>
                    <a:pt x="125" y="262"/>
                    <a:pt x="122" y="259"/>
                  </a:cubicBezTo>
                </a:path>
              </a:pathLst>
            </a:custGeom>
            <a:noFill/>
            <a:ln w="9525">
              <a:solidFill>
                <a:srgbClr val="FFCC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7724" name="Freeform 74"/>
            <p:cNvSpPr>
              <a:spLocks/>
            </p:cNvSpPr>
            <p:nvPr/>
          </p:nvSpPr>
          <p:spPr bwMode="auto">
            <a:xfrm rot="1699845">
              <a:off x="1854" y="1303"/>
              <a:ext cx="165" cy="109"/>
            </a:xfrm>
            <a:custGeom>
              <a:avLst/>
              <a:gdLst>
                <a:gd name="T0" fmla="*/ 49 w 181"/>
                <a:gd name="T1" fmla="*/ 16 h 277"/>
                <a:gd name="T2" fmla="*/ 39 w 181"/>
                <a:gd name="T3" fmla="*/ 17 h 277"/>
                <a:gd name="T4" fmla="*/ 20 w 181"/>
                <a:gd name="T5" fmla="*/ 15 h 277"/>
                <a:gd name="T6" fmla="*/ 5 w 181"/>
                <a:gd name="T7" fmla="*/ 11 h 277"/>
                <a:gd name="T8" fmla="*/ 5 w 181"/>
                <a:gd name="T9" fmla="*/ 6 h 277"/>
                <a:gd name="T10" fmla="*/ 26 w 181"/>
                <a:gd name="T11" fmla="*/ 2 h 277"/>
                <a:gd name="T12" fmla="*/ 70 w 181"/>
                <a:gd name="T13" fmla="*/ 0 h 277"/>
                <a:gd name="T14" fmla="*/ 108 w 181"/>
                <a:gd name="T15" fmla="*/ 2 h 277"/>
                <a:gd name="T16" fmla="*/ 133 w 181"/>
                <a:gd name="T17" fmla="*/ 7 h 277"/>
                <a:gd name="T18" fmla="*/ 133 w 181"/>
                <a:gd name="T19" fmla="*/ 12 h 277"/>
                <a:gd name="T20" fmla="*/ 118 w 181"/>
                <a:gd name="T21" fmla="*/ 15 h 277"/>
                <a:gd name="T22" fmla="*/ 104 w 181"/>
                <a:gd name="T23" fmla="*/ 17 h 277"/>
                <a:gd name="T24" fmla="*/ 92 w 181"/>
                <a:gd name="T25" fmla="*/ 16 h 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277">
                  <a:moveTo>
                    <a:pt x="65" y="259"/>
                  </a:moveTo>
                  <a:cubicBezTo>
                    <a:pt x="63" y="262"/>
                    <a:pt x="58" y="277"/>
                    <a:pt x="52" y="275"/>
                  </a:cubicBezTo>
                  <a:cubicBezTo>
                    <a:pt x="46" y="273"/>
                    <a:pt x="34" y="262"/>
                    <a:pt x="26" y="245"/>
                  </a:cubicBezTo>
                  <a:cubicBezTo>
                    <a:pt x="18" y="228"/>
                    <a:pt x="8" y="198"/>
                    <a:pt x="5" y="173"/>
                  </a:cubicBezTo>
                  <a:cubicBezTo>
                    <a:pt x="2" y="148"/>
                    <a:pt x="0" y="120"/>
                    <a:pt x="5" y="95"/>
                  </a:cubicBezTo>
                  <a:cubicBezTo>
                    <a:pt x="10" y="70"/>
                    <a:pt x="20" y="39"/>
                    <a:pt x="35" y="23"/>
                  </a:cubicBezTo>
                  <a:cubicBezTo>
                    <a:pt x="50" y="7"/>
                    <a:pt x="74" y="0"/>
                    <a:pt x="92" y="2"/>
                  </a:cubicBezTo>
                  <a:cubicBezTo>
                    <a:pt x="110" y="4"/>
                    <a:pt x="129" y="13"/>
                    <a:pt x="143" y="32"/>
                  </a:cubicBezTo>
                  <a:cubicBezTo>
                    <a:pt x="157" y="51"/>
                    <a:pt x="171" y="87"/>
                    <a:pt x="176" y="113"/>
                  </a:cubicBezTo>
                  <a:cubicBezTo>
                    <a:pt x="181" y="139"/>
                    <a:pt x="179" y="168"/>
                    <a:pt x="176" y="191"/>
                  </a:cubicBezTo>
                  <a:cubicBezTo>
                    <a:pt x="173" y="214"/>
                    <a:pt x="161" y="237"/>
                    <a:pt x="155" y="251"/>
                  </a:cubicBezTo>
                  <a:cubicBezTo>
                    <a:pt x="149" y="265"/>
                    <a:pt x="142" y="274"/>
                    <a:pt x="137" y="275"/>
                  </a:cubicBezTo>
                  <a:cubicBezTo>
                    <a:pt x="132" y="276"/>
                    <a:pt x="125" y="262"/>
                    <a:pt x="122" y="259"/>
                  </a:cubicBezTo>
                </a:path>
              </a:pathLst>
            </a:custGeom>
            <a:noFill/>
            <a:ln w="9525">
              <a:solidFill>
                <a:srgbClr val="FFCC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37597" name="Rectangle 75"/>
          <p:cNvSpPr>
            <a:spLocks noChangeArrowheads="1"/>
          </p:cNvSpPr>
          <p:nvPr/>
        </p:nvSpPr>
        <p:spPr bwMode="auto">
          <a:xfrm rot="14652781">
            <a:off x="6717506" y="3661570"/>
            <a:ext cx="47625" cy="68262"/>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type="none" w="sm"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pPr algn="l"/>
            <a:endParaRPr lang="en-US" sz="1800" b="1">
              <a:solidFill>
                <a:srgbClr val="000000"/>
              </a:solidFill>
              <a:effectLst/>
            </a:endParaRPr>
          </a:p>
        </p:txBody>
      </p:sp>
      <p:sp>
        <p:nvSpPr>
          <p:cNvPr id="237598" name="Rectangle 76"/>
          <p:cNvSpPr>
            <a:spLocks noChangeArrowheads="1"/>
          </p:cNvSpPr>
          <p:nvPr/>
        </p:nvSpPr>
        <p:spPr bwMode="auto">
          <a:xfrm rot="14652781">
            <a:off x="6523833" y="3756820"/>
            <a:ext cx="47625" cy="6826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type="none" w="sm"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pPr algn="l"/>
            <a:endParaRPr lang="en-US" sz="1800" b="1">
              <a:solidFill>
                <a:srgbClr val="000000"/>
              </a:solidFill>
              <a:effectLst/>
            </a:endParaRPr>
          </a:p>
        </p:txBody>
      </p:sp>
      <p:sp>
        <p:nvSpPr>
          <p:cNvPr id="237599" name="Freeform 77"/>
          <p:cNvSpPr>
            <a:spLocks/>
          </p:cNvSpPr>
          <p:nvPr/>
        </p:nvSpPr>
        <p:spPr bwMode="auto">
          <a:xfrm rot="2546202">
            <a:off x="7213600" y="3962400"/>
            <a:ext cx="128588" cy="82550"/>
          </a:xfrm>
          <a:custGeom>
            <a:avLst/>
            <a:gdLst>
              <a:gd name="T0" fmla="*/ 2147483647 w 181"/>
              <a:gd name="T1" fmla="*/ 2147483647 h 277"/>
              <a:gd name="T2" fmla="*/ 2147483647 w 181"/>
              <a:gd name="T3" fmla="*/ 2147483647 h 277"/>
              <a:gd name="T4" fmla="*/ 2147483647 w 181"/>
              <a:gd name="T5" fmla="*/ 2147483647 h 277"/>
              <a:gd name="T6" fmla="*/ 1792737664 w 181"/>
              <a:gd name="T7" fmla="*/ 2147483647 h 277"/>
              <a:gd name="T8" fmla="*/ 1792737664 w 181"/>
              <a:gd name="T9" fmla="*/ 2147483647 h 277"/>
              <a:gd name="T10" fmla="*/ 2147483647 w 181"/>
              <a:gd name="T11" fmla="*/ 608721614 h 277"/>
              <a:gd name="T12" fmla="*/ 2147483647 w 181"/>
              <a:gd name="T13" fmla="*/ 52932431 h 277"/>
              <a:gd name="T14" fmla="*/ 2147483647 w 181"/>
              <a:gd name="T15" fmla="*/ 846917106 h 277"/>
              <a:gd name="T16" fmla="*/ 2147483647 w 181"/>
              <a:gd name="T17" fmla="*/ 2147483647 h 277"/>
              <a:gd name="T18" fmla="*/ 2147483647 w 181"/>
              <a:gd name="T19" fmla="*/ 2147483647 h 277"/>
              <a:gd name="T20" fmla="*/ 2147483647 w 181"/>
              <a:gd name="T21" fmla="*/ 2147483647 h 277"/>
              <a:gd name="T22" fmla="*/ 2147483647 w 181"/>
              <a:gd name="T23" fmla="*/ 2147483647 h 277"/>
              <a:gd name="T24" fmla="*/ 2147483647 w 181"/>
              <a:gd name="T25" fmla="*/ 2147483647 h 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277">
                <a:moveTo>
                  <a:pt x="65" y="259"/>
                </a:moveTo>
                <a:cubicBezTo>
                  <a:pt x="63" y="262"/>
                  <a:pt x="58" y="277"/>
                  <a:pt x="52" y="275"/>
                </a:cubicBezTo>
                <a:cubicBezTo>
                  <a:pt x="46" y="273"/>
                  <a:pt x="34" y="262"/>
                  <a:pt x="26" y="245"/>
                </a:cubicBezTo>
                <a:cubicBezTo>
                  <a:pt x="18" y="228"/>
                  <a:pt x="8" y="198"/>
                  <a:pt x="5" y="173"/>
                </a:cubicBezTo>
                <a:cubicBezTo>
                  <a:pt x="2" y="148"/>
                  <a:pt x="0" y="120"/>
                  <a:pt x="5" y="95"/>
                </a:cubicBezTo>
                <a:cubicBezTo>
                  <a:pt x="10" y="70"/>
                  <a:pt x="20" y="39"/>
                  <a:pt x="35" y="23"/>
                </a:cubicBezTo>
                <a:cubicBezTo>
                  <a:pt x="50" y="7"/>
                  <a:pt x="74" y="0"/>
                  <a:pt x="92" y="2"/>
                </a:cubicBezTo>
                <a:cubicBezTo>
                  <a:pt x="110" y="4"/>
                  <a:pt x="129" y="13"/>
                  <a:pt x="143" y="32"/>
                </a:cubicBezTo>
                <a:cubicBezTo>
                  <a:pt x="157" y="51"/>
                  <a:pt x="171" y="87"/>
                  <a:pt x="176" y="113"/>
                </a:cubicBezTo>
                <a:cubicBezTo>
                  <a:pt x="181" y="139"/>
                  <a:pt x="179" y="168"/>
                  <a:pt x="176" y="191"/>
                </a:cubicBezTo>
                <a:cubicBezTo>
                  <a:pt x="173" y="214"/>
                  <a:pt x="161" y="237"/>
                  <a:pt x="155" y="251"/>
                </a:cubicBezTo>
                <a:cubicBezTo>
                  <a:pt x="149" y="265"/>
                  <a:pt x="142" y="274"/>
                  <a:pt x="137" y="275"/>
                </a:cubicBezTo>
                <a:cubicBezTo>
                  <a:pt x="132" y="276"/>
                  <a:pt x="125" y="262"/>
                  <a:pt x="122" y="259"/>
                </a:cubicBezTo>
              </a:path>
            </a:pathLst>
          </a:custGeom>
          <a:noFill/>
          <a:ln w="9525">
            <a:solidFill>
              <a:srgbClr val="99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endParaRPr lang="en-US"/>
          </a:p>
        </p:txBody>
      </p:sp>
      <p:sp>
        <p:nvSpPr>
          <p:cNvPr id="237600" name="Freeform 78"/>
          <p:cNvSpPr>
            <a:spLocks/>
          </p:cNvSpPr>
          <p:nvPr/>
        </p:nvSpPr>
        <p:spPr bwMode="auto">
          <a:xfrm rot="2546202">
            <a:off x="7259638" y="4003675"/>
            <a:ext cx="128587" cy="82550"/>
          </a:xfrm>
          <a:custGeom>
            <a:avLst/>
            <a:gdLst>
              <a:gd name="T0" fmla="*/ 2147483647 w 181"/>
              <a:gd name="T1" fmla="*/ 2147483647 h 277"/>
              <a:gd name="T2" fmla="*/ 2147483647 w 181"/>
              <a:gd name="T3" fmla="*/ 2147483647 h 277"/>
              <a:gd name="T4" fmla="*/ 2147483647 w 181"/>
              <a:gd name="T5" fmla="*/ 2147483647 h 277"/>
              <a:gd name="T6" fmla="*/ 1792709514 w 181"/>
              <a:gd name="T7" fmla="*/ 2147483647 h 277"/>
              <a:gd name="T8" fmla="*/ 1792709514 w 181"/>
              <a:gd name="T9" fmla="*/ 2147483647 h 277"/>
              <a:gd name="T10" fmla="*/ 2147483647 w 181"/>
              <a:gd name="T11" fmla="*/ 608721614 h 277"/>
              <a:gd name="T12" fmla="*/ 2147483647 w 181"/>
              <a:gd name="T13" fmla="*/ 52932431 h 277"/>
              <a:gd name="T14" fmla="*/ 2147483647 w 181"/>
              <a:gd name="T15" fmla="*/ 846917106 h 277"/>
              <a:gd name="T16" fmla="*/ 2147483647 w 181"/>
              <a:gd name="T17" fmla="*/ 2147483647 h 277"/>
              <a:gd name="T18" fmla="*/ 2147483647 w 181"/>
              <a:gd name="T19" fmla="*/ 2147483647 h 277"/>
              <a:gd name="T20" fmla="*/ 2147483647 w 181"/>
              <a:gd name="T21" fmla="*/ 2147483647 h 277"/>
              <a:gd name="T22" fmla="*/ 2147483647 w 181"/>
              <a:gd name="T23" fmla="*/ 2147483647 h 277"/>
              <a:gd name="T24" fmla="*/ 2147483647 w 181"/>
              <a:gd name="T25" fmla="*/ 2147483647 h 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277">
                <a:moveTo>
                  <a:pt x="65" y="259"/>
                </a:moveTo>
                <a:cubicBezTo>
                  <a:pt x="63" y="262"/>
                  <a:pt x="58" y="277"/>
                  <a:pt x="52" y="275"/>
                </a:cubicBezTo>
                <a:cubicBezTo>
                  <a:pt x="46" y="273"/>
                  <a:pt x="34" y="262"/>
                  <a:pt x="26" y="245"/>
                </a:cubicBezTo>
                <a:cubicBezTo>
                  <a:pt x="18" y="228"/>
                  <a:pt x="8" y="198"/>
                  <a:pt x="5" y="173"/>
                </a:cubicBezTo>
                <a:cubicBezTo>
                  <a:pt x="2" y="148"/>
                  <a:pt x="0" y="120"/>
                  <a:pt x="5" y="95"/>
                </a:cubicBezTo>
                <a:cubicBezTo>
                  <a:pt x="10" y="70"/>
                  <a:pt x="20" y="39"/>
                  <a:pt x="35" y="23"/>
                </a:cubicBezTo>
                <a:cubicBezTo>
                  <a:pt x="50" y="7"/>
                  <a:pt x="74" y="0"/>
                  <a:pt x="92" y="2"/>
                </a:cubicBezTo>
                <a:cubicBezTo>
                  <a:pt x="110" y="4"/>
                  <a:pt x="129" y="13"/>
                  <a:pt x="143" y="32"/>
                </a:cubicBezTo>
                <a:cubicBezTo>
                  <a:pt x="157" y="51"/>
                  <a:pt x="171" y="87"/>
                  <a:pt x="176" y="113"/>
                </a:cubicBezTo>
                <a:cubicBezTo>
                  <a:pt x="181" y="139"/>
                  <a:pt x="179" y="168"/>
                  <a:pt x="176" y="191"/>
                </a:cubicBezTo>
                <a:cubicBezTo>
                  <a:pt x="173" y="214"/>
                  <a:pt x="161" y="237"/>
                  <a:pt x="155" y="251"/>
                </a:cubicBezTo>
                <a:cubicBezTo>
                  <a:pt x="149" y="265"/>
                  <a:pt x="142" y="274"/>
                  <a:pt x="137" y="275"/>
                </a:cubicBezTo>
                <a:cubicBezTo>
                  <a:pt x="132" y="276"/>
                  <a:pt x="125" y="262"/>
                  <a:pt x="122" y="259"/>
                </a:cubicBezTo>
              </a:path>
            </a:pathLst>
          </a:custGeom>
          <a:noFill/>
          <a:ln w="9525">
            <a:solidFill>
              <a:srgbClr val="99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endParaRPr lang="en-US"/>
          </a:p>
        </p:txBody>
      </p:sp>
      <p:sp>
        <p:nvSpPr>
          <p:cNvPr id="237601" name="Freeform 79"/>
          <p:cNvSpPr>
            <a:spLocks/>
          </p:cNvSpPr>
          <p:nvPr/>
        </p:nvSpPr>
        <p:spPr bwMode="auto">
          <a:xfrm rot="2546202">
            <a:off x="7304088" y="4041775"/>
            <a:ext cx="128587" cy="82550"/>
          </a:xfrm>
          <a:custGeom>
            <a:avLst/>
            <a:gdLst>
              <a:gd name="T0" fmla="*/ 2147483647 w 181"/>
              <a:gd name="T1" fmla="*/ 2147483647 h 277"/>
              <a:gd name="T2" fmla="*/ 2147483647 w 181"/>
              <a:gd name="T3" fmla="*/ 2147483647 h 277"/>
              <a:gd name="T4" fmla="*/ 2147483647 w 181"/>
              <a:gd name="T5" fmla="*/ 2147483647 h 277"/>
              <a:gd name="T6" fmla="*/ 1792709514 w 181"/>
              <a:gd name="T7" fmla="*/ 2147483647 h 277"/>
              <a:gd name="T8" fmla="*/ 1792709514 w 181"/>
              <a:gd name="T9" fmla="*/ 2147483647 h 277"/>
              <a:gd name="T10" fmla="*/ 2147483647 w 181"/>
              <a:gd name="T11" fmla="*/ 608721614 h 277"/>
              <a:gd name="T12" fmla="*/ 2147483647 w 181"/>
              <a:gd name="T13" fmla="*/ 52932431 h 277"/>
              <a:gd name="T14" fmla="*/ 2147483647 w 181"/>
              <a:gd name="T15" fmla="*/ 846917106 h 277"/>
              <a:gd name="T16" fmla="*/ 2147483647 w 181"/>
              <a:gd name="T17" fmla="*/ 2147483647 h 277"/>
              <a:gd name="T18" fmla="*/ 2147483647 w 181"/>
              <a:gd name="T19" fmla="*/ 2147483647 h 277"/>
              <a:gd name="T20" fmla="*/ 2147483647 w 181"/>
              <a:gd name="T21" fmla="*/ 2147483647 h 277"/>
              <a:gd name="T22" fmla="*/ 2147483647 w 181"/>
              <a:gd name="T23" fmla="*/ 2147483647 h 277"/>
              <a:gd name="T24" fmla="*/ 2147483647 w 181"/>
              <a:gd name="T25" fmla="*/ 2147483647 h 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277">
                <a:moveTo>
                  <a:pt x="65" y="259"/>
                </a:moveTo>
                <a:cubicBezTo>
                  <a:pt x="63" y="262"/>
                  <a:pt x="58" y="277"/>
                  <a:pt x="52" y="275"/>
                </a:cubicBezTo>
                <a:cubicBezTo>
                  <a:pt x="46" y="273"/>
                  <a:pt x="34" y="262"/>
                  <a:pt x="26" y="245"/>
                </a:cubicBezTo>
                <a:cubicBezTo>
                  <a:pt x="18" y="228"/>
                  <a:pt x="8" y="198"/>
                  <a:pt x="5" y="173"/>
                </a:cubicBezTo>
                <a:cubicBezTo>
                  <a:pt x="2" y="148"/>
                  <a:pt x="0" y="120"/>
                  <a:pt x="5" y="95"/>
                </a:cubicBezTo>
                <a:cubicBezTo>
                  <a:pt x="10" y="70"/>
                  <a:pt x="20" y="39"/>
                  <a:pt x="35" y="23"/>
                </a:cubicBezTo>
                <a:cubicBezTo>
                  <a:pt x="50" y="7"/>
                  <a:pt x="74" y="0"/>
                  <a:pt x="92" y="2"/>
                </a:cubicBezTo>
                <a:cubicBezTo>
                  <a:pt x="110" y="4"/>
                  <a:pt x="129" y="13"/>
                  <a:pt x="143" y="32"/>
                </a:cubicBezTo>
                <a:cubicBezTo>
                  <a:pt x="157" y="51"/>
                  <a:pt x="171" y="87"/>
                  <a:pt x="176" y="113"/>
                </a:cubicBezTo>
                <a:cubicBezTo>
                  <a:pt x="181" y="139"/>
                  <a:pt x="179" y="168"/>
                  <a:pt x="176" y="191"/>
                </a:cubicBezTo>
                <a:cubicBezTo>
                  <a:pt x="173" y="214"/>
                  <a:pt x="161" y="237"/>
                  <a:pt x="155" y="251"/>
                </a:cubicBezTo>
                <a:cubicBezTo>
                  <a:pt x="149" y="265"/>
                  <a:pt x="142" y="274"/>
                  <a:pt x="137" y="275"/>
                </a:cubicBezTo>
                <a:cubicBezTo>
                  <a:pt x="132" y="276"/>
                  <a:pt x="125" y="262"/>
                  <a:pt x="122" y="259"/>
                </a:cubicBezTo>
              </a:path>
            </a:pathLst>
          </a:custGeom>
          <a:noFill/>
          <a:ln w="9525">
            <a:solidFill>
              <a:srgbClr val="99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endParaRPr lang="en-US"/>
          </a:p>
        </p:txBody>
      </p:sp>
      <p:grpSp>
        <p:nvGrpSpPr>
          <p:cNvPr id="237602" name="Group 80"/>
          <p:cNvGrpSpPr>
            <a:grpSpLocks/>
          </p:cNvGrpSpPr>
          <p:nvPr/>
        </p:nvGrpSpPr>
        <p:grpSpPr bwMode="auto">
          <a:xfrm rot="8043585">
            <a:off x="6988177" y="4216401"/>
            <a:ext cx="238125" cy="139700"/>
            <a:chOff x="1715" y="1228"/>
            <a:chExt cx="304" cy="184"/>
          </a:xfrm>
        </p:grpSpPr>
        <p:sp>
          <p:nvSpPr>
            <p:cNvPr id="237719" name="Freeform 81"/>
            <p:cNvSpPr>
              <a:spLocks/>
            </p:cNvSpPr>
            <p:nvPr/>
          </p:nvSpPr>
          <p:spPr bwMode="auto">
            <a:xfrm rot="1699845">
              <a:off x="1715" y="1228"/>
              <a:ext cx="165" cy="109"/>
            </a:xfrm>
            <a:custGeom>
              <a:avLst/>
              <a:gdLst>
                <a:gd name="T0" fmla="*/ 49 w 181"/>
                <a:gd name="T1" fmla="*/ 16 h 277"/>
                <a:gd name="T2" fmla="*/ 39 w 181"/>
                <a:gd name="T3" fmla="*/ 17 h 277"/>
                <a:gd name="T4" fmla="*/ 20 w 181"/>
                <a:gd name="T5" fmla="*/ 15 h 277"/>
                <a:gd name="T6" fmla="*/ 5 w 181"/>
                <a:gd name="T7" fmla="*/ 11 h 277"/>
                <a:gd name="T8" fmla="*/ 5 w 181"/>
                <a:gd name="T9" fmla="*/ 6 h 277"/>
                <a:gd name="T10" fmla="*/ 26 w 181"/>
                <a:gd name="T11" fmla="*/ 2 h 277"/>
                <a:gd name="T12" fmla="*/ 70 w 181"/>
                <a:gd name="T13" fmla="*/ 0 h 277"/>
                <a:gd name="T14" fmla="*/ 108 w 181"/>
                <a:gd name="T15" fmla="*/ 2 h 277"/>
                <a:gd name="T16" fmla="*/ 133 w 181"/>
                <a:gd name="T17" fmla="*/ 7 h 277"/>
                <a:gd name="T18" fmla="*/ 133 w 181"/>
                <a:gd name="T19" fmla="*/ 12 h 277"/>
                <a:gd name="T20" fmla="*/ 118 w 181"/>
                <a:gd name="T21" fmla="*/ 15 h 277"/>
                <a:gd name="T22" fmla="*/ 104 w 181"/>
                <a:gd name="T23" fmla="*/ 17 h 277"/>
                <a:gd name="T24" fmla="*/ 92 w 181"/>
                <a:gd name="T25" fmla="*/ 16 h 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277">
                  <a:moveTo>
                    <a:pt x="65" y="259"/>
                  </a:moveTo>
                  <a:cubicBezTo>
                    <a:pt x="63" y="262"/>
                    <a:pt x="58" y="277"/>
                    <a:pt x="52" y="275"/>
                  </a:cubicBezTo>
                  <a:cubicBezTo>
                    <a:pt x="46" y="273"/>
                    <a:pt x="34" y="262"/>
                    <a:pt x="26" y="245"/>
                  </a:cubicBezTo>
                  <a:cubicBezTo>
                    <a:pt x="18" y="228"/>
                    <a:pt x="8" y="198"/>
                    <a:pt x="5" y="173"/>
                  </a:cubicBezTo>
                  <a:cubicBezTo>
                    <a:pt x="2" y="148"/>
                    <a:pt x="0" y="120"/>
                    <a:pt x="5" y="95"/>
                  </a:cubicBezTo>
                  <a:cubicBezTo>
                    <a:pt x="10" y="70"/>
                    <a:pt x="20" y="39"/>
                    <a:pt x="35" y="23"/>
                  </a:cubicBezTo>
                  <a:cubicBezTo>
                    <a:pt x="50" y="7"/>
                    <a:pt x="74" y="0"/>
                    <a:pt x="92" y="2"/>
                  </a:cubicBezTo>
                  <a:cubicBezTo>
                    <a:pt x="110" y="4"/>
                    <a:pt x="129" y="13"/>
                    <a:pt x="143" y="32"/>
                  </a:cubicBezTo>
                  <a:cubicBezTo>
                    <a:pt x="157" y="51"/>
                    <a:pt x="171" y="87"/>
                    <a:pt x="176" y="113"/>
                  </a:cubicBezTo>
                  <a:cubicBezTo>
                    <a:pt x="181" y="139"/>
                    <a:pt x="179" y="168"/>
                    <a:pt x="176" y="191"/>
                  </a:cubicBezTo>
                  <a:cubicBezTo>
                    <a:pt x="173" y="214"/>
                    <a:pt x="161" y="237"/>
                    <a:pt x="155" y="251"/>
                  </a:cubicBezTo>
                  <a:cubicBezTo>
                    <a:pt x="149" y="265"/>
                    <a:pt x="142" y="274"/>
                    <a:pt x="137" y="275"/>
                  </a:cubicBezTo>
                  <a:cubicBezTo>
                    <a:pt x="132" y="276"/>
                    <a:pt x="125" y="262"/>
                    <a:pt x="122" y="259"/>
                  </a:cubicBezTo>
                </a:path>
              </a:pathLst>
            </a:custGeom>
            <a:noFill/>
            <a:ln w="9525">
              <a:solidFill>
                <a:srgbClr val="99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7720" name="Freeform 82"/>
            <p:cNvSpPr>
              <a:spLocks/>
            </p:cNvSpPr>
            <p:nvPr/>
          </p:nvSpPr>
          <p:spPr bwMode="auto">
            <a:xfrm rot="1699845">
              <a:off x="1784" y="1266"/>
              <a:ext cx="165" cy="109"/>
            </a:xfrm>
            <a:custGeom>
              <a:avLst/>
              <a:gdLst>
                <a:gd name="T0" fmla="*/ 49 w 181"/>
                <a:gd name="T1" fmla="*/ 16 h 277"/>
                <a:gd name="T2" fmla="*/ 39 w 181"/>
                <a:gd name="T3" fmla="*/ 17 h 277"/>
                <a:gd name="T4" fmla="*/ 20 w 181"/>
                <a:gd name="T5" fmla="*/ 15 h 277"/>
                <a:gd name="T6" fmla="*/ 5 w 181"/>
                <a:gd name="T7" fmla="*/ 11 h 277"/>
                <a:gd name="T8" fmla="*/ 5 w 181"/>
                <a:gd name="T9" fmla="*/ 6 h 277"/>
                <a:gd name="T10" fmla="*/ 26 w 181"/>
                <a:gd name="T11" fmla="*/ 2 h 277"/>
                <a:gd name="T12" fmla="*/ 70 w 181"/>
                <a:gd name="T13" fmla="*/ 0 h 277"/>
                <a:gd name="T14" fmla="*/ 108 w 181"/>
                <a:gd name="T15" fmla="*/ 2 h 277"/>
                <a:gd name="T16" fmla="*/ 133 w 181"/>
                <a:gd name="T17" fmla="*/ 7 h 277"/>
                <a:gd name="T18" fmla="*/ 133 w 181"/>
                <a:gd name="T19" fmla="*/ 12 h 277"/>
                <a:gd name="T20" fmla="*/ 118 w 181"/>
                <a:gd name="T21" fmla="*/ 15 h 277"/>
                <a:gd name="T22" fmla="*/ 104 w 181"/>
                <a:gd name="T23" fmla="*/ 17 h 277"/>
                <a:gd name="T24" fmla="*/ 92 w 181"/>
                <a:gd name="T25" fmla="*/ 16 h 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277">
                  <a:moveTo>
                    <a:pt x="65" y="259"/>
                  </a:moveTo>
                  <a:cubicBezTo>
                    <a:pt x="63" y="262"/>
                    <a:pt x="58" y="277"/>
                    <a:pt x="52" y="275"/>
                  </a:cubicBezTo>
                  <a:cubicBezTo>
                    <a:pt x="46" y="273"/>
                    <a:pt x="34" y="262"/>
                    <a:pt x="26" y="245"/>
                  </a:cubicBezTo>
                  <a:cubicBezTo>
                    <a:pt x="18" y="228"/>
                    <a:pt x="8" y="198"/>
                    <a:pt x="5" y="173"/>
                  </a:cubicBezTo>
                  <a:cubicBezTo>
                    <a:pt x="2" y="148"/>
                    <a:pt x="0" y="120"/>
                    <a:pt x="5" y="95"/>
                  </a:cubicBezTo>
                  <a:cubicBezTo>
                    <a:pt x="10" y="70"/>
                    <a:pt x="20" y="39"/>
                    <a:pt x="35" y="23"/>
                  </a:cubicBezTo>
                  <a:cubicBezTo>
                    <a:pt x="50" y="7"/>
                    <a:pt x="74" y="0"/>
                    <a:pt x="92" y="2"/>
                  </a:cubicBezTo>
                  <a:cubicBezTo>
                    <a:pt x="110" y="4"/>
                    <a:pt x="129" y="13"/>
                    <a:pt x="143" y="32"/>
                  </a:cubicBezTo>
                  <a:cubicBezTo>
                    <a:pt x="157" y="51"/>
                    <a:pt x="171" y="87"/>
                    <a:pt x="176" y="113"/>
                  </a:cubicBezTo>
                  <a:cubicBezTo>
                    <a:pt x="181" y="139"/>
                    <a:pt x="179" y="168"/>
                    <a:pt x="176" y="191"/>
                  </a:cubicBezTo>
                  <a:cubicBezTo>
                    <a:pt x="173" y="214"/>
                    <a:pt x="161" y="237"/>
                    <a:pt x="155" y="251"/>
                  </a:cubicBezTo>
                  <a:cubicBezTo>
                    <a:pt x="149" y="265"/>
                    <a:pt x="142" y="274"/>
                    <a:pt x="137" y="275"/>
                  </a:cubicBezTo>
                  <a:cubicBezTo>
                    <a:pt x="132" y="276"/>
                    <a:pt x="125" y="262"/>
                    <a:pt x="122" y="259"/>
                  </a:cubicBezTo>
                </a:path>
              </a:pathLst>
            </a:custGeom>
            <a:noFill/>
            <a:ln w="9525">
              <a:solidFill>
                <a:srgbClr val="99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7721" name="Freeform 83"/>
            <p:cNvSpPr>
              <a:spLocks/>
            </p:cNvSpPr>
            <p:nvPr/>
          </p:nvSpPr>
          <p:spPr bwMode="auto">
            <a:xfrm rot="1699845">
              <a:off x="1854" y="1303"/>
              <a:ext cx="165" cy="109"/>
            </a:xfrm>
            <a:custGeom>
              <a:avLst/>
              <a:gdLst>
                <a:gd name="T0" fmla="*/ 49 w 181"/>
                <a:gd name="T1" fmla="*/ 16 h 277"/>
                <a:gd name="T2" fmla="*/ 39 w 181"/>
                <a:gd name="T3" fmla="*/ 17 h 277"/>
                <a:gd name="T4" fmla="*/ 20 w 181"/>
                <a:gd name="T5" fmla="*/ 15 h 277"/>
                <a:gd name="T6" fmla="*/ 5 w 181"/>
                <a:gd name="T7" fmla="*/ 11 h 277"/>
                <a:gd name="T8" fmla="*/ 5 w 181"/>
                <a:gd name="T9" fmla="*/ 6 h 277"/>
                <a:gd name="T10" fmla="*/ 26 w 181"/>
                <a:gd name="T11" fmla="*/ 2 h 277"/>
                <a:gd name="T12" fmla="*/ 70 w 181"/>
                <a:gd name="T13" fmla="*/ 0 h 277"/>
                <a:gd name="T14" fmla="*/ 108 w 181"/>
                <a:gd name="T15" fmla="*/ 2 h 277"/>
                <a:gd name="T16" fmla="*/ 133 w 181"/>
                <a:gd name="T17" fmla="*/ 7 h 277"/>
                <a:gd name="T18" fmla="*/ 133 w 181"/>
                <a:gd name="T19" fmla="*/ 12 h 277"/>
                <a:gd name="T20" fmla="*/ 118 w 181"/>
                <a:gd name="T21" fmla="*/ 15 h 277"/>
                <a:gd name="T22" fmla="*/ 104 w 181"/>
                <a:gd name="T23" fmla="*/ 17 h 277"/>
                <a:gd name="T24" fmla="*/ 92 w 181"/>
                <a:gd name="T25" fmla="*/ 16 h 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277">
                  <a:moveTo>
                    <a:pt x="65" y="259"/>
                  </a:moveTo>
                  <a:cubicBezTo>
                    <a:pt x="63" y="262"/>
                    <a:pt x="58" y="277"/>
                    <a:pt x="52" y="275"/>
                  </a:cubicBezTo>
                  <a:cubicBezTo>
                    <a:pt x="46" y="273"/>
                    <a:pt x="34" y="262"/>
                    <a:pt x="26" y="245"/>
                  </a:cubicBezTo>
                  <a:cubicBezTo>
                    <a:pt x="18" y="228"/>
                    <a:pt x="8" y="198"/>
                    <a:pt x="5" y="173"/>
                  </a:cubicBezTo>
                  <a:cubicBezTo>
                    <a:pt x="2" y="148"/>
                    <a:pt x="0" y="120"/>
                    <a:pt x="5" y="95"/>
                  </a:cubicBezTo>
                  <a:cubicBezTo>
                    <a:pt x="10" y="70"/>
                    <a:pt x="20" y="39"/>
                    <a:pt x="35" y="23"/>
                  </a:cubicBezTo>
                  <a:cubicBezTo>
                    <a:pt x="50" y="7"/>
                    <a:pt x="74" y="0"/>
                    <a:pt x="92" y="2"/>
                  </a:cubicBezTo>
                  <a:cubicBezTo>
                    <a:pt x="110" y="4"/>
                    <a:pt x="129" y="13"/>
                    <a:pt x="143" y="32"/>
                  </a:cubicBezTo>
                  <a:cubicBezTo>
                    <a:pt x="157" y="51"/>
                    <a:pt x="171" y="87"/>
                    <a:pt x="176" y="113"/>
                  </a:cubicBezTo>
                  <a:cubicBezTo>
                    <a:pt x="181" y="139"/>
                    <a:pt x="179" y="168"/>
                    <a:pt x="176" y="191"/>
                  </a:cubicBezTo>
                  <a:cubicBezTo>
                    <a:pt x="173" y="214"/>
                    <a:pt x="161" y="237"/>
                    <a:pt x="155" y="251"/>
                  </a:cubicBezTo>
                  <a:cubicBezTo>
                    <a:pt x="149" y="265"/>
                    <a:pt x="142" y="274"/>
                    <a:pt x="137" y="275"/>
                  </a:cubicBezTo>
                  <a:cubicBezTo>
                    <a:pt x="132" y="276"/>
                    <a:pt x="125" y="262"/>
                    <a:pt x="122" y="259"/>
                  </a:cubicBezTo>
                </a:path>
              </a:pathLst>
            </a:custGeom>
            <a:noFill/>
            <a:ln w="9525">
              <a:solidFill>
                <a:srgbClr val="99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37603" name="Rectangle 84"/>
          <p:cNvSpPr>
            <a:spLocks noChangeArrowheads="1"/>
          </p:cNvSpPr>
          <p:nvPr/>
        </p:nvSpPr>
        <p:spPr bwMode="auto">
          <a:xfrm rot="4405051">
            <a:off x="7168358" y="4194970"/>
            <a:ext cx="47625" cy="68262"/>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type="none" w="sm"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pPr algn="l"/>
            <a:endParaRPr lang="en-US" sz="1800" b="1">
              <a:solidFill>
                <a:srgbClr val="000000"/>
              </a:solidFill>
              <a:effectLst/>
            </a:endParaRPr>
          </a:p>
        </p:txBody>
      </p:sp>
      <p:sp>
        <p:nvSpPr>
          <p:cNvPr id="237604" name="Rectangle 85"/>
          <p:cNvSpPr>
            <a:spLocks noChangeArrowheads="1"/>
          </p:cNvSpPr>
          <p:nvPr/>
        </p:nvSpPr>
        <p:spPr bwMode="auto">
          <a:xfrm rot="4405051">
            <a:off x="6973094" y="4258471"/>
            <a:ext cx="47625" cy="68263"/>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type="none" w="sm"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pPr algn="l"/>
            <a:endParaRPr lang="en-US" sz="1800" b="1">
              <a:solidFill>
                <a:srgbClr val="000000"/>
              </a:solidFill>
              <a:effectLst/>
            </a:endParaRPr>
          </a:p>
        </p:txBody>
      </p:sp>
      <p:grpSp>
        <p:nvGrpSpPr>
          <p:cNvPr id="237605" name="Group 86"/>
          <p:cNvGrpSpPr>
            <a:grpSpLocks/>
          </p:cNvGrpSpPr>
          <p:nvPr/>
        </p:nvGrpSpPr>
        <p:grpSpPr bwMode="auto">
          <a:xfrm rot="5299461">
            <a:off x="6929440" y="4127502"/>
            <a:ext cx="231775" cy="142875"/>
            <a:chOff x="1715" y="1228"/>
            <a:chExt cx="304" cy="184"/>
          </a:xfrm>
        </p:grpSpPr>
        <p:sp>
          <p:nvSpPr>
            <p:cNvPr id="237716" name="Freeform 87"/>
            <p:cNvSpPr>
              <a:spLocks/>
            </p:cNvSpPr>
            <p:nvPr/>
          </p:nvSpPr>
          <p:spPr bwMode="auto">
            <a:xfrm rot="1699845">
              <a:off x="1715" y="1228"/>
              <a:ext cx="165" cy="109"/>
            </a:xfrm>
            <a:custGeom>
              <a:avLst/>
              <a:gdLst>
                <a:gd name="T0" fmla="*/ 49 w 181"/>
                <a:gd name="T1" fmla="*/ 16 h 277"/>
                <a:gd name="T2" fmla="*/ 39 w 181"/>
                <a:gd name="T3" fmla="*/ 17 h 277"/>
                <a:gd name="T4" fmla="*/ 20 w 181"/>
                <a:gd name="T5" fmla="*/ 15 h 277"/>
                <a:gd name="T6" fmla="*/ 5 w 181"/>
                <a:gd name="T7" fmla="*/ 11 h 277"/>
                <a:gd name="T8" fmla="*/ 5 w 181"/>
                <a:gd name="T9" fmla="*/ 6 h 277"/>
                <a:gd name="T10" fmla="*/ 26 w 181"/>
                <a:gd name="T11" fmla="*/ 2 h 277"/>
                <a:gd name="T12" fmla="*/ 70 w 181"/>
                <a:gd name="T13" fmla="*/ 0 h 277"/>
                <a:gd name="T14" fmla="*/ 108 w 181"/>
                <a:gd name="T15" fmla="*/ 2 h 277"/>
                <a:gd name="T16" fmla="*/ 133 w 181"/>
                <a:gd name="T17" fmla="*/ 7 h 277"/>
                <a:gd name="T18" fmla="*/ 133 w 181"/>
                <a:gd name="T19" fmla="*/ 12 h 277"/>
                <a:gd name="T20" fmla="*/ 118 w 181"/>
                <a:gd name="T21" fmla="*/ 15 h 277"/>
                <a:gd name="T22" fmla="*/ 104 w 181"/>
                <a:gd name="T23" fmla="*/ 17 h 277"/>
                <a:gd name="T24" fmla="*/ 92 w 181"/>
                <a:gd name="T25" fmla="*/ 16 h 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277">
                  <a:moveTo>
                    <a:pt x="65" y="259"/>
                  </a:moveTo>
                  <a:cubicBezTo>
                    <a:pt x="63" y="262"/>
                    <a:pt x="58" y="277"/>
                    <a:pt x="52" y="275"/>
                  </a:cubicBezTo>
                  <a:cubicBezTo>
                    <a:pt x="46" y="273"/>
                    <a:pt x="34" y="262"/>
                    <a:pt x="26" y="245"/>
                  </a:cubicBezTo>
                  <a:cubicBezTo>
                    <a:pt x="18" y="228"/>
                    <a:pt x="8" y="198"/>
                    <a:pt x="5" y="173"/>
                  </a:cubicBezTo>
                  <a:cubicBezTo>
                    <a:pt x="2" y="148"/>
                    <a:pt x="0" y="120"/>
                    <a:pt x="5" y="95"/>
                  </a:cubicBezTo>
                  <a:cubicBezTo>
                    <a:pt x="10" y="70"/>
                    <a:pt x="20" y="39"/>
                    <a:pt x="35" y="23"/>
                  </a:cubicBezTo>
                  <a:cubicBezTo>
                    <a:pt x="50" y="7"/>
                    <a:pt x="74" y="0"/>
                    <a:pt x="92" y="2"/>
                  </a:cubicBezTo>
                  <a:cubicBezTo>
                    <a:pt x="110" y="4"/>
                    <a:pt x="129" y="13"/>
                    <a:pt x="143" y="32"/>
                  </a:cubicBezTo>
                  <a:cubicBezTo>
                    <a:pt x="157" y="51"/>
                    <a:pt x="171" y="87"/>
                    <a:pt x="176" y="113"/>
                  </a:cubicBezTo>
                  <a:cubicBezTo>
                    <a:pt x="181" y="139"/>
                    <a:pt x="179" y="168"/>
                    <a:pt x="176" y="191"/>
                  </a:cubicBezTo>
                  <a:cubicBezTo>
                    <a:pt x="173" y="214"/>
                    <a:pt x="161" y="237"/>
                    <a:pt x="155" y="251"/>
                  </a:cubicBezTo>
                  <a:cubicBezTo>
                    <a:pt x="149" y="265"/>
                    <a:pt x="142" y="274"/>
                    <a:pt x="137" y="275"/>
                  </a:cubicBezTo>
                  <a:cubicBezTo>
                    <a:pt x="132" y="276"/>
                    <a:pt x="125" y="262"/>
                    <a:pt x="122" y="259"/>
                  </a:cubicBezTo>
                </a:path>
              </a:pathLst>
            </a:custGeom>
            <a:noFill/>
            <a:ln w="9525">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7717" name="Freeform 88"/>
            <p:cNvSpPr>
              <a:spLocks/>
            </p:cNvSpPr>
            <p:nvPr/>
          </p:nvSpPr>
          <p:spPr bwMode="auto">
            <a:xfrm rot="1699845">
              <a:off x="1784" y="1266"/>
              <a:ext cx="165" cy="109"/>
            </a:xfrm>
            <a:custGeom>
              <a:avLst/>
              <a:gdLst>
                <a:gd name="T0" fmla="*/ 49 w 181"/>
                <a:gd name="T1" fmla="*/ 16 h 277"/>
                <a:gd name="T2" fmla="*/ 39 w 181"/>
                <a:gd name="T3" fmla="*/ 17 h 277"/>
                <a:gd name="T4" fmla="*/ 20 w 181"/>
                <a:gd name="T5" fmla="*/ 15 h 277"/>
                <a:gd name="T6" fmla="*/ 5 w 181"/>
                <a:gd name="T7" fmla="*/ 11 h 277"/>
                <a:gd name="T8" fmla="*/ 5 w 181"/>
                <a:gd name="T9" fmla="*/ 6 h 277"/>
                <a:gd name="T10" fmla="*/ 26 w 181"/>
                <a:gd name="T11" fmla="*/ 2 h 277"/>
                <a:gd name="T12" fmla="*/ 70 w 181"/>
                <a:gd name="T13" fmla="*/ 0 h 277"/>
                <a:gd name="T14" fmla="*/ 108 w 181"/>
                <a:gd name="T15" fmla="*/ 2 h 277"/>
                <a:gd name="T16" fmla="*/ 133 w 181"/>
                <a:gd name="T17" fmla="*/ 7 h 277"/>
                <a:gd name="T18" fmla="*/ 133 w 181"/>
                <a:gd name="T19" fmla="*/ 12 h 277"/>
                <a:gd name="T20" fmla="*/ 118 w 181"/>
                <a:gd name="T21" fmla="*/ 15 h 277"/>
                <a:gd name="T22" fmla="*/ 104 w 181"/>
                <a:gd name="T23" fmla="*/ 17 h 277"/>
                <a:gd name="T24" fmla="*/ 92 w 181"/>
                <a:gd name="T25" fmla="*/ 16 h 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277">
                  <a:moveTo>
                    <a:pt x="65" y="259"/>
                  </a:moveTo>
                  <a:cubicBezTo>
                    <a:pt x="63" y="262"/>
                    <a:pt x="58" y="277"/>
                    <a:pt x="52" y="275"/>
                  </a:cubicBezTo>
                  <a:cubicBezTo>
                    <a:pt x="46" y="273"/>
                    <a:pt x="34" y="262"/>
                    <a:pt x="26" y="245"/>
                  </a:cubicBezTo>
                  <a:cubicBezTo>
                    <a:pt x="18" y="228"/>
                    <a:pt x="8" y="198"/>
                    <a:pt x="5" y="173"/>
                  </a:cubicBezTo>
                  <a:cubicBezTo>
                    <a:pt x="2" y="148"/>
                    <a:pt x="0" y="120"/>
                    <a:pt x="5" y="95"/>
                  </a:cubicBezTo>
                  <a:cubicBezTo>
                    <a:pt x="10" y="70"/>
                    <a:pt x="20" y="39"/>
                    <a:pt x="35" y="23"/>
                  </a:cubicBezTo>
                  <a:cubicBezTo>
                    <a:pt x="50" y="7"/>
                    <a:pt x="74" y="0"/>
                    <a:pt x="92" y="2"/>
                  </a:cubicBezTo>
                  <a:cubicBezTo>
                    <a:pt x="110" y="4"/>
                    <a:pt x="129" y="13"/>
                    <a:pt x="143" y="32"/>
                  </a:cubicBezTo>
                  <a:cubicBezTo>
                    <a:pt x="157" y="51"/>
                    <a:pt x="171" y="87"/>
                    <a:pt x="176" y="113"/>
                  </a:cubicBezTo>
                  <a:cubicBezTo>
                    <a:pt x="181" y="139"/>
                    <a:pt x="179" y="168"/>
                    <a:pt x="176" y="191"/>
                  </a:cubicBezTo>
                  <a:cubicBezTo>
                    <a:pt x="173" y="214"/>
                    <a:pt x="161" y="237"/>
                    <a:pt x="155" y="251"/>
                  </a:cubicBezTo>
                  <a:cubicBezTo>
                    <a:pt x="149" y="265"/>
                    <a:pt x="142" y="274"/>
                    <a:pt x="137" y="275"/>
                  </a:cubicBezTo>
                  <a:cubicBezTo>
                    <a:pt x="132" y="276"/>
                    <a:pt x="125" y="262"/>
                    <a:pt x="122" y="259"/>
                  </a:cubicBezTo>
                </a:path>
              </a:pathLst>
            </a:custGeom>
            <a:noFill/>
            <a:ln w="9525">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7718" name="Freeform 89"/>
            <p:cNvSpPr>
              <a:spLocks/>
            </p:cNvSpPr>
            <p:nvPr/>
          </p:nvSpPr>
          <p:spPr bwMode="auto">
            <a:xfrm rot="1699845">
              <a:off x="1854" y="1303"/>
              <a:ext cx="165" cy="109"/>
            </a:xfrm>
            <a:custGeom>
              <a:avLst/>
              <a:gdLst>
                <a:gd name="T0" fmla="*/ 49 w 181"/>
                <a:gd name="T1" fmla="*/ 16 h 277"/>
                <a:gd name="T2" fmla="*/ 39 w 181"/>
                <a:gd name="T3" fmla="*/ 17 h 277"/>
                <a:gd name="T4" fmla="*/ 20 w 181"/>
                <a:gd name="T5" fmla="*/ 15 h 277"/>
                <a:gd name="T6" fmla="*/ 5 w 181"/>
                <a:gd name="T7" fmla="*/ 11 h 277"/>
                <a:gd name="T8" fmla="*/ 5 w 181"/>
                <a:gd name="T9" fmla="*/ 6 h 277"/>
                <a:gd name="T10" fmla="*/ 26 w 181"/>
                <a:gd name="T11" fmla="*/ 2 h 277"/>
                <a:gd name="T12" fmla="*/ 70 w 181"/>
                <a:gd name="T13" fmla="*/ 0 h 277"/>
                <a:gd name="T14" fmla="*/ 108 w 181"/>
                <a:gd name="T15" fmla="*/ 2 h 277"/>
                <a:gd name="T16" fmla="*/ 133 w 181"/>
                <a:gd name="T17" fmla="*/ 7 h 277"/>
                <a:gd name="T18" fmla="*/ 133 w 181"/>
                <a:gd name="T19" fmla="*/ 12 h 277"/>
                <a:gd name="T20" fmla="*/ 118 w 181"/>
                <a:gd name="T21" fmla="*/ 15 h 277"/>
                <a:gd name="T22" fmla="*/ 104 w 181"/>
                <a:gd name="T23" fmla="*/ 17 h 277"/>
                <a:gd name="T24" fmla="*/ 92 w 181"/>
                <a:gd name="T25" fmla="*/ 16 h 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277">
                  <a:moveTo>
                    <a:pt x="65" y="259"/>
                  </a:moveTo>
                  <a:cubicBezTo>
                    <a:pt x="63" y="262"/>
                    <a:pt x="58" y="277"/>
                    <a:pt x="52" y="275"/>
                  </a:cubicBezTo>
                  <a:cubicBezTo>
                    <a:pt x="46" y="273"/>
                    <a:pt x="34" y="262"/>
                    <a:pt x="26" y="245"/>
                  </a:cubicBezTo>
                  <a:cubicBezTo>
                    <a:pt x="18" y="228"/>
                    <a:pt x="8" y="198"/>
                    <a:pt x="5" y="173"/>
                  </a:cubicBezTo>
                  <a:cubicBezTo>
                    <a:pt x="2" y="148"/>
                    <a:pt x="0" y="120"/>
                    <a:pt x="5" y="95"/>
                  </a:cubicBezTo>
                  <a:cubicBezTo>
                    <a:pt x="10" y="70"/>
                    <a:pt x="20" y="39"/>
                    <a:pt x="35" y="23"/>
                  </a:cubicBezTo>
                  <a:cubicBezTo>
                    <a:pt x="50" y="7"/>
                    <a:pt x="74" y="0"/>
                    <a:pt x="92" y="2"/>
                  </a:cubicBezTo>
                  <a:cubicBezTo>
                    <a:pt x="110" y="4"/>
                    <a:pt x="129" y="13"/>
                    <a:pt x="143" y="32"/>
                  </a:cubicBezTo>
                  <a:cubicBezTo>
                    <a:pt x="157" y="51"/>
                    <a:pt x="171" y="87"/>
                    <a:pt x="176" y="113"/>
                  </a:cubicBezTo>
                  <a:cubicBezTo>
                    <a:pt x="181" y="139"/>
                    <a:pt x="179" y="168"/>
                    <a:pt x="176" y="191"/>
                  </a:cubicBezTo>
                  <a:cubicBezTo>
                    <a:pt x="173" y="214"/>
                    <a:pt x="161" y="237"/>
                    <a:pt x="155" y="251"/>
                  </a:cubicBezTo>
                  <a:cubicBezTo>
                    <a:pt x="149" y="265"/>
                    <a:pt x="142" y="274"/>
                    <a:pt x="137" y="275"/>
                  </a:cubicBezTo>
                  <a:cubicBezTo>
                    <a:pt x="132" y="276"/>
                    <a:pt x="125" y="262"/>
                    <a:pt x="122" y="259"/>
                  </a:cubicBezTo>
                </a:path>
              </a:pathLst>
            </a:custGeom>
            <a:noFill/>
            <a:ln w="9525">
              <a:solidFill>
                <a:srgbClr val="CC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37606" name="Group 90"/>
          <p:cNvGrpSpPr>
            <a:grpSpLocks/>
          </p:cNvGrpSpPr>
          <p:nvPr/>
        </p:nvGrpSpPr>
        <p:grpSpPr bwMode="auto">
          <a:xfrm rot="4274127">
            <a:off x="6834190" y="4013200"/>
            <a:ext cx="230187" cy="144463"/>
            <a:chOff x="1715" y="1228"/>
            <a:chExt cx="304" cy="184"/>
          </a:xfrm>
        </p:grpSpPr>
        <p:sp>
          <p:nvSpPr>
            <p:cNvPr id="237713" name="Freeform 91"/>
            <p:cNvSpPr>
              <a:spLocks/>
            </p:cNvSpPr>
            <p:nvPr/>
          </p:nvSpPr>
          <p:spPr bwMode="auto">
            <a:xfrm rot="1699845">
              <a:off x="1715" y="1228"/>
              <a:ext cx="165" cy="109"/>
            </a:xfrm>
            <a:custGeom>
              <a:avLst/>
              <a:gdLst>
                <a:gd name="T0" fmla="*/ 49 w 181"/>
                <a:gd name="T1" fmla="*/ 16 h 277"/>
                <a:gd name="T2" fmla="*/ 39 w 181"/>
                <a:gd name="T3" fmla="*/ 17 h 277"/>
                <a:gd name="T4" fmla="*/ 20 w 181"/>
                <a:gd name="T5" fmla="*/ 15 h 277"/>
                <a:gd name="T6" fmla="*/ 5 w 181"/>
                <a:gd name="T7" fmla="*/ 11 h 277"/>
                <a:gd name="T8" fmla="*/ 5 w 181"/>
                <a:gd name="T9" fmla="*/ 6 h 277"/>
                <a:gd name="T10" fmla="*/ 26 w 181"/>
                <a:gd name="T11" fmla="*/ 2 h 277"/>
                <a:gd name="T12" fmla="*/ 70 w 181"/>
                <a:gd name="T13" fmla="*/ 0 h 277"/>
                <a:gd name="T14" fmla="*/ 108 w 181"/>
                <a:gd name="T15" fmla="*/ 2 h 277"/>
                <a:gd name="T16" fmla="*/ 133 w 181"/>
                <a:gd name="T17" fmla="*/ 7 h 277"/>
                <a:gd name="T18" fmla="*/ 133 w 181"/>
                <a:gd name="T19" fmla="*/ 12 h 277"/>
                <a:gd name="T20" fmla="*/ 118 w 181"/>
                <a:gd name="T21" fmla="*/ 15 h 277"/>
                <a:gd name="T22" fmla="*/ 104 w 181"/>
                <a:gd name="T23" fmla="*/ 17 h 277"/>
                <a:gd name="T24" fmla="*/ 92 w 181"/>
                <a:gd name="T25" fmla="*/ 16 h 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277">
                  <a:moveTo>
                    <a:pt x="65" y="259"/>
                  </a:moveTo>
                  <a:cubicBezTo>
                    <a:pt x="63" y="262"/>
                    <a:pt x="58" y="277"/>
                    <a:pt x="52" y="275"/>
                  </a:cubicBezTo>
                  <a:cubicBezTo>
                    <a:pt x="46" y="273"/>
                    <a:pt x="34" y="262"/>
                    <a:pt x="26" y="245"/>
                  </a:cubicBezTo>
                  <a:cubicBezTo>
                    <a:pt x="18" y="228"/>
                    <a:pt x="8" y="198"/>
                    <a:pt x="5" y="173"/>
                  </a:cubicBezTo>
                  <a:cubicBezTo>
                    <a:pt x="2" y="148"/>
                    <a:pt x="0" y="120"/>
                    <a:pt x="5" y="95"/>
                  </a:cubicBezTo>
                  <a:cubicBezTo>
                    <a:pt x="10" y="70"/>
                    <a:pt x="20" y="39"/>
                    <a:pt x="35" y="23"/>
                  </a:cubicBezTo>
                  <a:cubicBezTo>
                    <a:pt x="50" y="7"/>
                    <a:pt x="74" y="0"/>
                    <a:pt x="92" y="2"/>
                  </a:cubicBezTo>
                  <a:cubicBezTo>
                    <a:pt x="110" y="4"/>
                    <a:pt x="129" y="13"/>
                    <a:pt x="143" y="32"/>
                  </a:cubicBezTo>
                  <a:cubicBezTo>
                    <a:pt x="157" y="51"/>
                    <a:pt x="171" y="87"/>
                    <a:pt x="176" y="113"/>
                  </a:cubicBezTo>
                  <a:cubicBezTo>
                    <a:pt x="181" y="139"/>
                    <a:pt x="179" y="168"/>
                    <a:pt x="176" y="191"/>
                  </a:cubicBezTo>
                  <a:cubicBezTo>
                    <a:pt x="173" y="214"/>
                    <a:pt x="161" y="237"/>
                    <a:pt x="155" y="251"/>
                  </a:cubicBezTo>
                  <a:cubicBezTo>
                    <a:pt x="149" y="265"/>
                    <a:pt x="142" y="274"/>
                    <a:pt x="137" y="275"/>
                  </a:cubicBezTo>
                  <a:cubicBezTo>
                    <a:pt x="132" y="276"/>
                    <a:pt x="125" y="262"/>
                    <a:pt x="122" y="259"/>
                  </a:cubicBezTo>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7714" name="Freeform 92"/>
            <p:cNvSpPr>
              <a:spLocks/>
            </p:cNvSpPr>
            <p:nvPr/>
          </p:nvSpPr>
          <p:spPr bwMode="auto">
            <a:xfrm rot="1699845">
              <a:off x="1784" y="1266"/>
              <a:ext cx="165" cy="109"/>
            </a:xfrm>
            <a:custGeom>
              <a:avLst/>
              <a:gdLst>
                <a:gd name="T0" fmla="*/ 49 w 181"/>
                <a:gd name="T1" fmla="*/ 16 h 277"/>
                <a:gd name="T2" fmla="*/ 39 w 181"/>
                <a:gd name="T3" fmla="*/ 17 h 277"/>
                <a:gd name="T4" fmla="*/ 20 w 181"/>
                <a:gd name="T5" fmla="*/ 15 h 277"/>
                <a:gd name="T6" fmla="*/ 5 w 181"/>
                <a:gd name="T7" fmla="*/ 11 h 277"/>
                <a:gd name="T8" fmla="*/ 5 w 181"/>
                <a:gd name="T9" fmla="*/ 6 h 277"/>
                <a:gd name="T10" fmla="*/ 26 w 181"/>
                <a:gd name="T11" fmla="*/ 2 h 277"/>
                <a:gd name="T12" fmla="*/ 70 w 181"/>
                <a:gd name="T13" fmla="*/ 0 h 277"/>
                <a:gd name="T14" fmla="*/ 108 w 181"/>
                <a:gd name="T15" fmla="*/ 2 h 277"/>
                <a:gd name="T16" fmla="*/ 133 w 181"/>
                <a:gd name="T17" fmla="*/ 7 h 277"/>
                <a:gd name="T18" fmla="*/ 133 w 181"/>
                <a:gd name="T19" fmla="*/ 12 h 277"/>
                <a:gd name="T20" fmla="*/ 118 w 181"/>
                <a:gd name="T21" fmla="*/ 15 h 277"/>
                <a:gd name="T22" fmla="*/ 104 w 181"/>
                <a:gd name="T23" fmla="*/ 17 h 277"/>
                <a:gd name="T24" fmla="*/ 92 w 181"/>
                <a:gd name="T25" fmla="*/ 16 h 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277">
                  <a:moveTo>
                    <a:pt x="65" y="259"/>
                  </a:moveTo>
                  <a:cubicBezTo>
                    <a:pt x="63" y="262"/>
                    <a:pt x="58" y="277"/>
                    <a:pt x="52" y="275"/>
                  </a:cubicBezTo>
                  <a:cubicBezTo>
                    <a:pt x="46" y="273"/>
                    <a:pt x="34" y="262"/>
                    <a:pt x="26" y="245"/>
                  </a:cubicBezTo>
                  <a:cubicBezTo>
                    <a:pt x="18" y="228"/>
                    <a:pt x="8" y="198"/>
                    <a:pt x="5" y="173"/>
                  </a:cubicBezTo>
                  <a:cubicBezTo>
                    <a:pt x="2" y="148"/>
                    <a:pt x="0" y="120"/>
                    <a:pt x="5" y="95"/>
                  </a:cubicBezTo>
                  <a:cubicBezTo>
                    <a:pt x="10" y="70"/>
                    <a:pt x="20" y="39"/>
                    <a:pt x="35" y="23"/>
                  </a:cubicBezTo>
                  <a:cubicBezTo>
                    <a:pt x="50" y="7"/>
                    <a:pt x="74" y="0"/>
                    <a:pt x="92" y="2"/>
                  </a:cubicBezTo>
                  <a:cubicBezTo>
                    <a:pt x="110" y="4"/>
                    <a:pt x="129" y="13"/>
                    <a:pt x="143" y="32"/>
                  </a:cubicBezTo>
                  <a:cubicBezTo>
                    <a:pt x="157" y="51"/>
                    <a:pt x="171" y="87"/>
                    <a:pt x="176" y="113"/>
                  </a:cubicBezTo>
                  <a:cubicBezTo>
                    <a:pt x="181" y="139"/>
                    <a:pt x="179" y="168"/>
                    <a:pt x="176" y="191"/>
                  </a:cubicBezTo>
                  <a:cubicBezTo>
                    <a:pt x="173" y="214"/>
                    <a:pt x="161" y="237"/>
                    <a:pt x="155" y="251"/>
                  </a:cubicBezTo>
                  <a:cubicBezTo>
                    <a:pt x="149" y="265"/>
                    <a:pt x="142" y="274"/>
                    <a:pt x="137" y="275"/>
                  </a:cubicBezTo>
                  <a:cubicBezTo>
                    <a:pt x="132" y="276"/>
                    <a:pt x="125" y="262"/>
                    <a:pt x="122" y="259"/>
                  </a:cubicBezTo>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7715" name="Freeform 93"/>
            <p:cNvSpPr>
              <a:spLocks/>
            </p:cNvSpPr>
            <p:nvPr/>
          </p:nvSpPr>
          <p:spPr bwMode="auto">
            <a:xfrm rot="1699845">
              <a:off x="1854" y="1303"/>
              <a:ext cx="165" cy="109"/>
            </a:xfrm>
            <a:custGeom>
              <a:avLst/>
              <a:gdLst>
                <a:gd name="T0" fmla="*/ 49 w 181"/>
                <a:gd name="T1" fmla="*/ 16 h 277"/>
                <a:gd name="T2" fmla="*/ 39 w 181"/>
                <a:gd name="T3" fmla="*/ 17 h 277"/>
                <a:gd name="T4" fmla="*/ 20 w 181"/>
                <a:gd name="T5" fmla="*/ 15 h 277"/>
                <a:gd name="T6" fmla="*/ 5 w 181"/>
                <a:gd name="T7" fmla="*/ 11 h 277"/>
                <a:gd name="T8" fmla="*/ 5 w 181"/>
                <a:gd name="T9" fmla="*/ 6 h 277"/>
                <a:gd name="T10" fmla="*/ 26 w 181"/>
                <a:gd name="T11" fmla="*/ 2 h 277"/>
                <a:gd name="T12" fmla="*/ 70 w 181"/>
                <a:gd name="T13" fmla="*/ 0 h 277"/>
                <a:gd name="T14" fmla="*/ 108 w 181"/>
                <a:gd name="T15" fmla="*/ 2 h 277"/>
                <a:gd name="T16" fmla="*/ 133 w 181"/>
                <a:gd name="T17" fmla="*/ 7 h 277"/>
                <a:gd name="T18" fmla="*/ 133 w 181"/>
                <a:gd name="T19" fmla="*/ 12 h 277"/>
                <a:gd name="T20" fmla="*/ 118 w 181"/>
                <a:gd name="T21" fmla="*/ 15 h 277"/>
                <a:gd name="T22" fmla="*/ 104 w 181"/>
                <a:gd name="T23" fmla="*/ 17 h 277"/>
                <a:gd name="T24" fmla="*/ 92 w 181"/>
                <a:gd name="T25" fmla="*/ 16 h 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277">
                  <a:moveTo>
                    <a:pt x="65" y="259"/>
                  </a:moveTo>
                  <a:cubicBezTo>
                    <a:pt x="63" y="262"/>
                    <a:pt x="58" y="277"/>
                    <a:pt x="52" y="275"/>
                  </a:cubicBezTo>
                  <a:cubicBezTo>
                    <a:pt x="46" y="273"/>
                    <a:pt x="34" y="262"/>
                    <a:pt x="26" y="245"/>
                  </a:cubicBezTo>
                  <a:cubicBezTo>
                    <a:pt x="18" y="228"/>
                    <a:pt x="8" y="198"/>
                    <a:pt x="5" y="173"/>
                  </a:cubicBezTo>
                  <a:cubicBezTo>
                    <a:pt x="2" y="148"/>
                    <a:pt x="0" y="120"/>
                    <a:pt x="5" y="95"/>
                  </a:cubicBezTo>
                  <a:cubicBezTo>
                    <a:pt x="10" y="70"/>
                    <a:pt x="20" y="39"/>
                    <a:pt x="35" y="23"/>
                  </a:cubicBezTo>
                  <a:cubicBezTo>
                    <a:pt x="50" y="7"/>
                    <a:pt x="74" y="0"/>
                    <a:pt x="92" y="2"/>
                  </a:cubicBezTo>
                  <a:cubicBezTo>
                    <a:pt x="110" y="4"/>
                    <a:pt x="129" y="13"/>
                    <a:pt x="143" y="32"/>
                  </a:cubicBezTo>
                  <a:cubicBezTo>
                    <a:pt x="157" y="51"/>
                    <a:pt x="171" y="87"/>
                    <a:pt x="176" y="113"/>
                  </a:cubicBezTo>
                  <a:cubicBezTo>
                    <a:pt x="181" y="139"/>
                    <a:pt x="179" y="168"/>
                    <a:pt x="176" y="191"/>
                  </a:cubicBezTo>
                  <a:cubicBezTo>
                    <a:pt x="173" y="214"/>
                    <a:pt x="161" y="237"/>
                    <a:pt x="155" y="251"/>
                  </a:cubicBezTo>
                  <a:cubicBezTo>
                    <a:pt x="149" y="265"/>
                    <a:pt x="142" y="274"/>
                    <a:pt x="137" y="275"/>
                  </a:cubicBezTo>
                  <a:cubicBezTo>
                    <a:pt x="132" y="276"/>
                    <a:pt x="125" y="262"/>
                    <a:pt x="122" y="259"/>
                  </a:cubicBezTo>
                </a:path>
              </a:pathLst>
            </a:custGeom>
            <a:noFill/>
            <a:ln w="9525">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37607" name="Rectangle 94"/>
          <p:cNvSpPr>
            <a:spLocks noChangeArrowheads="1"/>
          </p:cNvSpPr>
          <p:nvPr/>
        </p:nvSpPr>
        <p:spPr bwMode="auto">
          <a:xfrm>
            <a:off x="6902452" y="3938588"/>
            <a:ext cx="66675" cy="77787"/>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type="none" w="sm"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pPr algn="l"/>
            <a:endParaRPr lang="en-US" sz="1800" b="1">
              <a:solidFill>
                <a:srgbClr val="000000"/>
              </a:solidFill>
              <a:effectLst/>
            </a:endParaRPr>
          </a:p>
        </p:txBody>
      </p:sp>
      <p:sp>
        <p:nvSpPr>
          <p:cNvPr id="237608" name="Freeform 95"/>
          <p:cNvSpPr>
            <a:spLocks/>
          </p:cNvSpPr>
          <p:nvPr/>
        </p:nvSpPr>
        <p:spPr bwMode="auto">
          <a:xfrm rot="1950224">
            <a:off x="6818313" y="4157663"/>
            <a:ext cx="128587" cy="82550"/>
          </a:xfrm>
          <a:custGeom>
            <a:avLst/>
            <a:gdLst>
              <a:gd name="T0" fmla="*/ 2147483647 w 181"/>
              <a:gd name="T1" fmla="*/ 2147483647 h 277"/>
              <a:gd name="T2" fmla="*/ 2147483647 w 181"/>
              <a:gd name="T3" fmla="*/ 2147483647 h 277"/>
              <a:gd name="T4" fmla="*/ 2147483647 w 181"/>
              <a:gd name="T5" fmla="*/ 2147483647 h 277"/>
              <a:gd name="T6" fmla="*/ 1792709514 w 181"/>
              <a:gd name="T7" fmla="*/ 2147483647 h 277"/>
              <a:gd name="T8" fmla="*/ 1792709514 w 181"/>
              <a:gd name="T9" fmla="*/ 2147483647 h 277"/>
              <a:gd name="T10" fmla="*/ 2147483647 w 181"/>
              <a:gd name="T11" fmla="*/ 608721614 h 277"/>
              <a:gd name="T12" fmla="*/ 2147483647 w 181"/>
              <a:gd name="T13" fmla="*/ 52932431 h 277"/>
              <a:gd name="T14" fmla="*/ 2147483647 w 181"/>
              <a:gd name="T15" fmla="*/ 846917106 h 277"/>
              <a:gd name="T16" fmla="*/ 2147483647 w 181"/>
              <a:gd name="T17" fmla="*/ 2147483647 h 277"/>
              <a:gd name="T18" fmla="*/ 2147483647 w 181"/>
              <a:gd name="T19" fmla="*/ 2147483647 h 277"/>
              <a:gd name="T20" fmla="*/ 2147483647 w 181"/>
              <a:gd name="T21" fmla="*/ 2147483647 h 277"/>
              <a:gd name="T22" fmla="*/ 2147483647 w 181"/>
              <a:gd name="T23" fmla="*/ 2147483647 h 277"/>
              <a:gd name="T24" fmla="*/ 2147483647 w 181"/>
              <a:gd name="T25" fmla="*/ 2147483647 h 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277">
                <a:moveTo>
                  <a:pt x="65" y="259"/>
                </a:moveTo>
                <a:cubicBezTo>
                  <a:pt x="63" y="262"/>
                  <a:pt x="58" y="277"/>
                  <a:pt x="52" y="275"/>
                </a:cubicBezTo>
                <a:cubicBezTo>
                  <a:pt x="46" y="273"/>
                  <a:pt x="34" y="262"/>
                  <a:pt x="26" y="245"/>
                </a:cubicBezTo>
                <a:cubicBezTo>
                  <a:pt x="18" y="228"/>
                  <a:pt x="8" y="198"/>
                  <a:pt x="5" y="173"/>
                </a:cubicBezTo>
                <a:cubicBezTo>
                  <a:pt x="2" y="148"/>
                  <a:pt x="0" y="120"/>
                  <a:pt x="5" y="95"/>
                </a:cubicBezTo>
                <a:cubicBezTo>
                  <a:pt x="10" y="70"/>
                  <a:pt x="20" y="39"/>
                  <a:pt x="35" y="23"/>
                </a:cubicBezTo>
                <a:cubicBezTo>
                  <a:pt x="50" y="7"/>
                  <a:pt x="74" y="0"/>
                  <a:pt x="92" y="2"/>
                </a:cubicBezTo>
                <a:cubicBezTo>
                  <a:pt x="110" y="4"/>
                  <a:pt x="129" y="13"/>
                  <a:pt x="143" y="32"/>
                </a:cubicBezTo>
                <a:cubicBezTo>
                  <a:pt x="157" y="51"/>
                  <a:pt x="171" y="87"/>
                  <a:pt x="176" y="113"/>
                </a:cubicBezTo>
                <a:cubicBezTo>
                  <a:pt x="181" y="139"/>
                  <a:pt x="179" y="168"/>
                  <a:pt x="176" y="191"/>
                </a:cubicBezTo>
                <a:cubicBezTo>
                  <a:pt x="173" y="214"/>
                  <a:pt x="161" y="237"/>
                  <a:pt x="155" y="251"/>
                </a:cubicBezTo>
                <a:cubicBezTo>
                  <a:pt x="149" y="265"/>
                  <a:pt x="142" y="274"/>
                  <a:pt x="137" y="275"/>
                </a:cubicBezTo>
                <a:cubicBezTo>
                  <a:pt x="132" y="276"/>
                  <a:pt x="125" y="262"/>
                  <a:pt x="122" y="259"/>
                </a:cubicBezTo>
              </a:path>
            </a:pathLst>
          </a:custGeom>
          <a:noFill/>
          <a:ln w="9525">
            <a:solidFill>
              <a:srgbClr val="99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endParaRPr lang="en-US"/>
          </a:p>
        </p:txBody>
      </p:sp>
      <p:sp>
        <p:nvSpPr>
          <p:cNvPr id="237609" name="Freeform 96"/>
          <p:cNvSpPr>
            <a:spLocks/>
          </p:cNvSpPr>
          <p:nvPr/>
        </p:nvSpPr>
        <p:spPr bwMode="auto">
          <a:xfrm rot="1950224">
            <a:off x="6870702" y="4191000"/>
            <a:ext cx="128588" cy="82550"/>
          </a:xfrm>
          <a:custGeom>
            <a:avLst/>
            <a:gdLst>
              <a:gd name="T0" fmla="*/ 2147483647 w 181"/>
              <a:gd name="T1" fmla="*/ 2147483647 h 277"/>
              <a:gd name="T2" fmla="*/ 2147483647 w 181"/>
              <a:gd name="T3" fmla="*/ 2147483647 h 277"/>
              <a:gd name="T4" fmla="*/ 2147483647 w 181"/>
              <a:gd name="T5" fmla="*/ 2147483647 h 277"/>
              <a:gd name="T6" fmla="*/ 1792737664 w 181"/>
              <a:gd name="T7" fmla="*/ 2147483647 h 277"/>
              <a:gd name="T8" fmla="*/ 1792737664 w 181"/>
              <a:gd name="T9" fmla="*/ 2147483647 h 277"/>
              <a:gd name="T10" fmla="*/ 2147483647 w 181"/>
              <a:gd name="T11" fmla="*/ 608721614 h 277"/>
              <a:gd name="T12" fmla="*/ 2147483647 w 181"/>
              <a:gd name="T13" fmla="*/ 52932431 h 277"/>
              <a:gd name="T14" fmla="*/ 2147483647 w 181"/>
              <a:gd name="T15" fmla="*/ 846917106 h 277"/>
              <a:gd name="T16" fmla="*/ 2147483647 w 181"/>
              <a:gd name="T17" fmla="*/ 2147483647 h 277"/>
              <a:gd name="T18" fmla="*/ 2147483647 w 181"/>
              <a:gd name="T19" fmla="*/ 2147483647 h 277"/>
              <a:gd name="T20" fmla="*/ 2147483647 w 181"/>
              <a:gd name="T21" fmla="*/ 2147483647 h 277"/>
              <a:gd name="T22" fmla="*/ 2147483647 w 181"/>
              <a:gd name="T23" fmla="*/ 2147483647 h 277"/>
              <a:gd name="T24" fmla="*/ 2147483647 w 181"/>
              <a:gd name="T25" fmla="*/ 2147483647 h 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277">
                <a:moveTo>
                  <a:pt x="65" y="259"/>
                </a:moveTo>
                <a:cubicBezTo>
                  <a:pt x="63" y="262"/>
                  <a:pt x="58" y="277"/>
                  <a:pt x="52" y="275"/>
                </a:cubicBezTo>
                <a:cubicBezTo>
                  <a:pt x="46" y="273"/>
                  <a:pt x="34" y="262"/>
                  <a:pt x="26" y="245"/>
                </a:cubicBezTo>
                <a:cubicBezTo>
                  <a:pt x="18" y="228"/>
                  <a:pt x="8" y="198"/>
                  <a:pt x="5" y="173"/>
                </a:cubicBezTo>
                <a:cubicBezTo>
                  <a:pt x="2" y="148"/>
                  <a:pt x="0" y="120"/>
                  <a:pt x="5" y="95"/>
                </a:cubicBezTo>
                <a:cubicBezTo>
                  <a:pt x="10" y="70"/>
                  <a:pt x="20" y="39"/>
                  <a:pt x="35" y="23"/>
                </a:cubicBezTo>
                <a:cubicBezTo>
                  <a:pt x="50" y="7"/>
                  <a:pt x="74" y="0"/>
                  <a:pt x="92" y="2"/>
                </a:cubicBezTo>
                <a:cubicBezTo>
                  <a:pt x="110" y="4"/>
                  <a:pt x="129" y="13"/>
                  <a:pt x="143" y="32"/>
                </a:cubicBezTo>
                <a:cubicBezTo>
                  <a:pt x="157" y="51"/>
                  <a:pt x="171" y="87"/>
                  <a:pt x="176" y="113"/>
                </a:cubicBezTo>
                <a:cubicBezTo>
                  <a:pt x="181" y="139"/>
                  <a:pt x="179" y="168"/>
                  <a:pt x="176" y="191"/>
                </a:cubicBezTo>
                <a:cubicBezTo>
                  <a:pt x="173" y="214"/>
                  <a:pt x="161" y="237"/>
                  <a:pt x="155" y="251"/>
                </a:cubicBezTo>
                <a:cubicBezTo>
                  <a:pt x="149" y="265"/>
                  <a:pt x="142" y="274"/>
                  <a:pt x="137" y="275"/>
                </a:cubicBezTo>
                <a:cubicBezTo>
                  <a:pt x="132" y="276"/>
                  <a:pt x="125" y="262"/>
                  <a:pt x="122" y="259"/>
                </a:cubicBezTo>
              </a:path>
            </a:pathLst>
          </a:custGeom>
          <a:noFill/>
          <a:ln w="9525">
            <a:solidFill>
              <a:srgbClr val="99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endParaRPr lang="en-US"/>
          </a:p>
        </p:txBody>
      </p:sp>
      <p:sp>
        <p:nvSpPr>
          <p:cNvPr id="237610" name="Freeform 97"/>
          <p:cNvSpPr>
            <a:spLocks/>
          </p:cNvSpPr>
          <p:nvPr/>
        </p:nvSpPr>
        <p:spPr bwMode="auto">
          <a:xfrm rot="1950224">
            <a:off x="6921500" y="4221163"/>
            <a:ext cx="128588" cy="82550"/>
          </a:xfrm>
          <a:custGeom>
            <a:avLst/>
            <a:gdLst>
              <a:gd name="T0" fmla="*/ 2147483647 w 181"/>
              <a:gd name="T1" fmla="*/ 2147483647 h 277"/>
              <a:gd name="T2" fmla="*/ 2147483647 w 181"/>
              <a:gd name="T3" fmla="*/ 2147483647 h 277"/>
              <a:gd name="T4" fmla="*/ 2147483647 w 181"/>
              <a:gd name="T5" fmla="*/ 2147483647 h 277"/>
              <a:gd name="T6" fmla="*/ 1792737664 w 181"/>
              <a:gd name="T7" fmla="*/ 2147483647 h 277"/>
              <a:gd name="T8" fmla="*/ 1792737664 w 181"/>
              <a:gd name="T9" fmla="*/ 2147483647 h 277"/>
              <a:gd name="T10" fmla="*/ 2147483647 w 181"/>
              <a:gd name="T11" fmla="*/ 608721614 h 277"/>
              <a:gd name="T12" fmla="*/ 2147483647 w 181"/>
              <a:gd name="T13" fmla="*/ 52932431 h 277"/>
              <a:gd name="T14" fmla="*/ 2147483647 w 181"/>
              <a:gd name="T15" fmla="*/ 846917106 h 277"/>
              <a:gd name="T16" fmla="*/ 2147483647 w 181"/>
              <a:gd name="T17" fmla="*/ 2147483647 h 277"/>
              <a:gd name="T18" fmla="*/ 2147483647 w 181"/>
              <a:gd name="T19" fmla="*/ 2147483647 h 277"/>
              <a:gd name="T20" fmla="*/ 2147483647 w 181"/>
              <a:gd name="T21" fmla="*/ 2147483647 h 277"/>
              <a:gd name="T22" fmla="*/ 2147483647 w 181"/>
              <a:gd name="T23" fmla="*/ 2147483647 h 277"/>
              <a:gd name="T24" fmla="*/ 2147483647 w 181"/>
              <a:gd name="T25" fmla="*/ 2147483647 h 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277">
                <a:moveTo>
                  <a:pt x="65" y="259"/>
                </a:moveTo>
                <a:cubicBezTo>
                  <a:pt x="63" y="262"/>
                  <a:pt x="58" y="277"/>
                  <a:pt x="52" y="275"/>
                </a:cubicBezTo>
                <a:cubicBezTo>
                  <a:pt x="46" y="273"/>
                  <a:pt x="34" y="262"/>
                  <a:pt x="26" y="245"/>
                </a:cubicBezTo>
                <a:cubicBezTo>
                  <a:pt x="18" y="228"/>
                  <a:pt x="8" y="198"/>
                  <a:pt x="5" y="173"/>
                </a:cubicBezTo>
                <a:cubicBezTo>
                  <a:pt x="2" y="148"/>
                  <a:pt x="0" y="120"/>
                  <a:pt x="5" y="95"/>
                </a:cubicBezTo>
                <a:cubicBezTo>
                  <a:pt x="10" y="70"/>
                  <a:pt x="20" y="39"/>
                  <a:pt x="35" y="23"/>
                </a:cubicBezTo>
                <a:cubicBezTo>
                  <a:pt x="50" y="7"/>
                  <a:pt x="74" y="0"/>
                  <a:pt x="92" y="2"/>
                </a:cubicBezTo>
                <a:cubicBezTo>
                  <a:pt x="110" y="4"/>
                  <a:pt x="129" y="13"/>
                  <a:pt x="143" y="32"/>
                </a:cubicBezTo>
                <a:cubicBezTo>
                  <a:pt x="157" y="51"/>
                  <a:pt x="171" y="87"/>
                  <a:pt x="176" y="113"/>
                </a:cubicBezTo>
                <a:cubicBezTo>
                  <a:pt x="181" y="139"/>
                  <a:pt x="179" y="168"/>
                  <a:pt x="176" y="191"/>
                </a:cubicBezTo>
                <a:cubicBezTo>
                  <a:pt x="173" y="214"/>
                  <a:pt x="161" y="237"/>
                  <a:pt x="155" y="251"/>
                </a:cubicBezTo>
                <a:cubicBezTo>
                  <a:pt x="149" y="265"/>
                  <a:pt x="142" y="274"/>
                  <a:pt x="137" y="275"/>
                </a:cubicBezTo>
                <a:cubicBezTo>
                  <a:pt x="132" y="276"/>
                  <a:pt x="125" y="262"/>
                  <a:pt x="122" y="259"/>
                </a:cubicBezTo>
              </a:path>
            </a:pathLst>
          </a:custGeom>
          <a:noFill/>
          <a:ln w="9525">
            <a:solidFill>
              <a:srgbClr val="9900CC"/>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endParaRPr lang="en-US"/>
          </a:p>
        </p:txBody>
      </p:sp>
      <p:grpSp>
        <p:nvGrpSpPr>
          <p:cNvPr id="237611" name="Group 98"/>
          <p:cNvGrpSpPr>
            <a:grpSpLocks/>
          </p:cNvGrpSpPr>
          <p:nvPr/>
        </p:nvGrpSpPr>
        <p:grpSpPr bwMode="auto">
          <a:xfrm rot="21431067">
            <a:off x="6924677" y="3768725"/>
            <a:ext cx="314325" cy="82550"/>
            <a:chOff x="598" y="2893"/>
            <a:chExt cx="442" cy="277"/>
          </a:xfrm>
        </p:grpSpPr>
        <p:grpSp>
          <p:nvGrpSpPr>
            <p:cNvPr id="237707" name="Group 99"/>
            <p:cNvGrpSpPr>
              <a:grpSpLocks/>
            </p:cNvGrpSpPr>
            <p:nvPr/>
          </p:nvGrpSpPr>
          <p:grpSpPr bwMode="auto">
            <a:xfrm>
              <a:off x="598" y="2893"/>
              <a:ext cx="268" cy="277"/>
              <a:chOff x="598" y="2893"/>
              <a:chExt cx="268" cy="277"/>
            </a:xfrm>
          </p:grpSpPr>
          <p:sp>
            <p:nvSpPr>
              <p:cNvPr id="237711" name="Freeform 100"/>
              <p:cNvSpPr>
                <a:spLocks/>
              </p:cNvSpPr>
              <p:nvPr/>
            </p:nvSpPr>
            <p:spPr bwMode="auto">
              <a:xfrm>
                <a:off x="598" y="2893"/>
                <a:ext cx="181" cy="277"/>
              </a:xfrm>
              <a:custGeom>
                <a:avLst/>
                <a:gdLst>
                  <a:gd name="T0" fmla="*/ 65 w 181"/>
                  <a:gd name="T1" fmla="*/ 259 h 277"/>
                  <a:gd name="T2" fmla="*/ 52 w 181"/>
                  <a:gd name="T3" fmla="*/ 275 h 277"/>
                  <a:gd name="T4" fmla="*/ 26 w 181"/>
                  <a:gd name="T5" fmla="*/ 245 h 277"/>
                  <a:gd name="T6" fmla="*/ 5 w 181"/>
                  <a:gd name="T7" fmla="*/ 173 h 277"/>
                  <a:gd name="T8" fmla="*/ 5 w 181"/>
                  <a:gd name="T9" fmla="*/ 95 h 277"/>
                  <a:gd name="T10" fmla="*/ 35 w 181"/>
                  <a:gd name="T11" fmla="*/ 23 h 277"/>
                  <a:gd name="T12" fmla="*/ 92 w 181"/>
                  <a:gd name="T13" fmla="*/ 2 h 277"/>
                  <a:gd name="T14" fmla="*/ 143 w 181"/>
                  <a:gd name="T15" fmla="*/ 32 h 277"/>
                  <a:gd name="T16" fmla="*/ 176 w 181"/>
                  <a:gd name="T17" fmla="*/ 113 h 277"/>
                  <a:gd name="T18" fmla="*/ 176 w 181"/>
                  <a:gd name="T19" fmla="*/ 191 h 277"/>
                  <a:gd name="T20" fmla="*/ 155 w 181"/>
                  <a:gd name="T21" fmla="*/ 251 h 277"/>
                  <a:gd name="T22" fmla="*/ 137 w 181"/>
                  <a:gd name="T23" fmla="*/ 275 h 277"/>
                  <a:gd name="T24" fmla="*/ 122 w 181"/>
                  <a:gd name="T25" fmla="*/ 259 h 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277">
                    <a:moveTo>
                      <a:pt x="65" y="259"/>
                    </a:moveTo>
                    <a:cubicBezTo>
                      <a:pt x="63" y="262"/>
                      <a:pt x="58" y="277"/>
                      <a:pt x="52" y="275"/>
                    </a:cubicBezTo>
                    <a:cubicBezTo>
                      <a:pt x="46" y="273"/>
                      <a:pt x="34" y="262"/>
                      <a:pt x="26" y="245"/>
                    </a:cubicBezTo>
                    <a:cubicBezTo>
                      <a:pt x="18" y="228"/>
                      <a:pt x="8" y="198"/>
                      <a:pt x="5" y="173"/>
                    </a:cubicBezTo>
                    <a:cubicBezTo>
                      <a:pt x="2" y="148"/>
                      <a:pt x="0" y="120"/>
                      <a:pt x="5" y="95"/>
                    </a:cubicBezTo>
                    <a:cubicBezTo>
                      <a:pt x="10" y="70"/>
                      <a:pt x="20" y="39"/>
                      <a:pt x="35" y="23"/>
                    </a:cubicBezTo>
                    <a:cubicBezTo>
                      <a:pt x="50" y="7"/>
                      <a:pt x="74" y="0"/>
                      <a:pt x="92" y="2"/>
                    </a:cubicBezTo>
                    <a:cubicBezTo>
                      <a:pt x="110" y="4"/>
                      <a:pt x="129" y="13"/>
                      <a:pt x="143" y="32"/>
                    </a:cubicBezTo>
                    <a:cubicBezTo>
                      <a:pt x="157" y="51"/>
                      <a:pt x="171" y="87"/>
                      <a:pt x="176" y="113"/>
                    </a:cubicBezTo>
                    <a:cubicBezTo>
                      <a:pt x="181" y="139"/>
                      <a:pt x="179" y="168"/>
                      <a:pt x="176" y="191"/>
                    </a:cubicBezTo>
                    <a:cubicBezTo>
                      <a:pt x="173" y="214"/>
                      <a:pt x="161" y="237"/>
                      <a:pt x="155" y="251"/>
                    </a:cubicBezTo>
                    <a:cubicBezTo>
                      <a:pt x="149" y="265"/>
                      <a:pt x="142" y="274"/>
                      <a:pt x="137" y="275"/>
                    </a:cubicBezTo>
                    <a:cubicBezTo>
                      <a:pt x="132" y="276"/>
                      <a:pt x="125" y="262"/>
                      <a:pt x="122" y="25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7712" name="Freeform 101"/>
              <p:cNvSpPr>
                <a:spLocks/>
              </p:cNvSpPr>
              <p:nvPr/>
            </p:nvSpPr>
            <p:spPr bwMode="auto">
              <a:xfrm>
                <a:off x="685" y="2893"/>
                <a:ext cx="181" cy="277"/>
              </a:xfrm>
              <a:custGeom>
                <a:avLst/>
                <a:gdLst>
                  <a:gd name="T0" fmla="*/ 65 w 181"/>
                  <a:gd name="T1" fmla="*/ 259 h 277"/>
                  <a:gd name="T2" fmla="*/ 52 w 181"/>
                  <a:gd name="T3" fmla="*/ 275 h 277"/>
                  <a:gd name="T4" fmla="*/ 26 w 181"/>
                  <a:gd name="T5" fmla="*/ 245 h 277"/>
                  <a:gd name="T6" fmla="*/ 5 w 181"/>
                  <a:gd name="T7" fmla="*/ 173 h 277"/>
                  <a:gd name="T8" fmla="*/ 5 w 181"/>
                  <a:gd name="T9" fmla="*/ 95 h 277"/>
                  <a:gd name="T10" fmla="*/ 35 w 181"/>
                  <a:gd name="T11" fmla="*/ 23 h 277"/>
                  <a:gd name="T12" fmla="*/ 92 w 181"/>
                  <a:gd name="T13" fmla="*/ 2 h 277"/>
                  <a:gd name="T14" fmla="*/ 143 w 181"/>
                  <a:gd name="T15" fmla="*/ 32 h 277"/>
                  <a:gd name="T16" fmla="*/ 176 w 181"/>
                  <a:gd name="T17" fmla="*/ 113 h 277"/>
                  <a:gd name="T18" fmla="*/ 176 w 181"/>
                  <a:gd name="T19" fmla="*/ 191 h 277"/>
                  <a:gd name="T20" fmla="*/ 155 w 181"/>
                  <a:gd name="T21" fmla="*/ 251 h 277"/>
                  <a:gd name="T22" fmla="*/ 137 w 181"/>
                  <a:gd name="T23" fmla="*/ 275 h 277"/>
                  <a:gd name="T24" fmla="*/ 122 w 181"/>
                  <a:gd name="T25" fmla="*/ 259 h 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277">
                    <a:moveTo>
                      <a:pt x="65" y="259"/>
                    </a:moveTo>
                    <a:cubicBezTo>
                      <a:pt x="63" y="262"/>
                      <a:pt x="58" y="277"/>
                      <a:pt x="52" y="275"/>
                    </a:cubicBezTo>
                    <a:cubicBezTo>
                      <a:pt x="46" y="273"/>
                      <a:pt x="34" y="262"/>
                      <a:pt x="26" y="245"/>
                    </a:cubicBezTo>
                    <a:cubicBezTo>
                      <a:pt x="18" y="228"/>
                      <a:pt x="8" y="198"/>
                      <a:pt x="5" y="173"/>
                    </a:cubicBezTo>
                    <a:cubicBezTo>
                      <a:pt x="2" y="148"/>
                      <a:pt x="0" y="120"/>
                      <a:pt x="5" y="95"/>
                    </a:cubicBezTo>
                    <a:cubicBezTo>
                      <a:pt x="10" y="70"/>
                      <a:pt x="20" y="39"/>
                      <a:pt x="35" y="23"/>
                    </a:cubicBezTo>
                    <a:cubicBezTo>
                      <a:pt x="50" y="7"/>
                      <a:pt x="74" y="0"/>
                      <a:pt x="92" y="2"/>
                    </a:cubicBezTo>
                    <a:cubicBezTo>
                      <a:pt x="110" y="4"/>
                      <a:pt x="129" y="13"/>
                      <a:pt x="143" y="32"/>
                    </a:cubicBezTo>
                    <a:cubicBezTo>
                      <a:pt x="157" y="51"/>
                      <a:pt x="171" y="87"/>
                      <a:pt x="176" y="113"/>
                    </a:cubicBezTo>
                    <a:cubicBezTo>
                      <a:pt x="181" y="139"/>
                      <a:pt x="179" y="168"/>
                      <a:pt x="176" y="191"/>
                    </a:cubicBezTo>
                    <a:cubicBezTo>
                      <a:pt x="173" y="214"/>
                      <a:pt x="161" y="237"/>
                      <a:pt x="155" y="251"/>
                    </a:cubicBezTo>
                    <a:cubicBezTo>
                      <a:pt x="149" y="265"/>
                      <a:pt x="142" y="274"/>
                      <a:pt x="137" y="275"/>
                    </a:cubicBezTo>
                    <a:cubicBezTo>
                      <a:pt x="132" y="276"/>
                      <a:pt x="125" y="262"/>
                      <a:pt x="122" y="25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37708" name="Group 102"/>
            <p:cNvGrpSpPr>
              <a:grpSpLocks/>
            </p:cNvGrpSpPr>
            <p:nvPr/>
          </p:nvGrpSpPr>
          <p:grpSpPr bwMode="auto">
            <a:xfrm>
              <a:off x="772" y="2893"/>
              <a:ext cx="268" cy="277"/>
              <a:chOff x="598" y="2893"/>
              <a:chExt cx="268" cy="277"/>
            </a:xfrm>
          </p:grpSpPr>
          <p:sp>
            <p:nvSpPr>
              <p:cNvPr id="237709" name="Freeform 103"/>
              <p:cNvSpPr>
                <a:spLocks/>
              </p:cNvSpPr>
              <p:nvPr/>
            </p:nvSpPr>
            <p:spPr bwMode="auto">
              <a:xfrm>
                <a:off x="598" y="2893"/>
                <a:ext cx="181" cy="277"/>
              </a:xfrm>
              <a:custGeom>
                <a:avLst/>
                <a:gdLst>
                  <a:gd name="T0" fmla="*/ 65 w 181"/>
                  <a:gd name="T1" fmla="*/ 259 h 277"/>
                  <a:gd name="T2" fmla="*/ 52 w 181"/>
                  <a:gd name="T3" fmla="*/ 275 h 277"/>
                  <a:gd name="T4" fmla="*/ 26 w 181"/>
                  <a:gd name="T5" fmla="*/ 245 h 277"/>
                  <a:gd name="T6" fmla="*/ 5 w 181"/>
                  <a:gd name="T7" fmla="*/ 173 h 277"/>
                  <a:gd name="T8" fmla="*/ 5 w 181"/>
                  <a:gd name="T9" fmla="*/ 95 h 277"/>
                  <a:gd name="T10" fmla="*/ 35 w 181"/>
                  <a:gd name="T11" fmla="*/ 23 h 277"/>
                  <a:gd name="T12" fmla="*/ 92 w 181"/>
                  <a:gd name="T13" fmla="*/ 2 h 277"/>
                  <a:gd name="T14" fmla="*/ 143 w 181"/>
                  <a:gd name="T15" fmla="*/ 32 h 277"/>
                  <a:gd name="T16" fmla="*/ 176 w 181"/>
                  <a:gd name="T17" fmla="*/ 113 h 277"/>
                  <a:gd name="T18" fmla="*/ 176 w 181"/>
                  <a:gd name="T19" fmla="*/ 191 h 277"/>
                  <a:gd name="T20" fmla="*/ 155 w 181"/>
                  <a:gd name="T21" fmla="*/ 251 h 277"/>
                  <a:gd name="T22" fmla="*/ 137 w 181"/>
                  <a:gd name="T23" fmla="*/ 275 h 277"/>
                  <a:gd name="T24" fmla="*/ 122 w 181"/>
                  <a:gd name="T25" fmla="*/ 259 h 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277">
                    <a:moveTo>
                      <a:pt x="65" y="259"/>
                    </a:moveTo>
                    <a:cubicBezTo>
                      <a:pt x="63" y="262"/>
                      <a:pt x="58" y="277"/>
                      <a:pt x="52" y="275"/>
                    </a:cubicBezTo>
                    <a:cubicBezTo>
                      <a:pt x="46" y="273"/>
                      <a:pt x="34" y="262"/>
                      <a:pt x="26" y="245"/>
                    </a:cubicBezTo>
                    <a:cubicBezTo>
                      <a:pt x="18" y="228"/>
                      <a:pt x="8" y="198"/>
                      <a:pt x="5" y="173"/>
                    </a:cubicBezTo>
                    <a:cubicBezTo>
                      <a:pt x="2" y="148"/>
                      <a:pt x="0" y="120"/>
                      <a:pt x="5" y="95"/>
                    </a:cubicBezTo>
                    <a:cubicBezTo>
                      <a:pt x="10" y="70"/>
                      <a:pt x="20" y="39"/>
                      <a:pt x="35" y="23"/>
                    </a:cubicBezTo>
                    <a:cubicBezTo>
                      <a:pt x="50" y="7"/>
                      <a:pt x="74" y="0"/>
                      <a:pt x="92" y="2"/>
                    </a:cubicBezTo>
                    <a:cubicBezTo>
                      <a:pt x="110" y="4"/>
                      <a:pt x="129" y="13"/>
                      <a:pt x="143" y="32"/>
                    </a:cubicBezTo>
                    <a:cubicBezTo>
                      <a:pt x="157" y="51"/>
                      <a:pt x="171" y="87"/>
                      <a:pt x="176" y="113"/>
                    </a:cubicBezTo>
                    <a:cubicBezTo>
                      <a:pt x="181" y="139"/>
                      <a:pt x="179" y="168"/>
                      <a:pt x="176" y="191"/>
                    </a:cubicBezTo>
                    <a:cubicBezTo>
                      <a:pt x="173" y="214"/>
                      <a:pt x="161" y="237"/>
                      <a:pt x="155" y="251"/>
                    </a:cubicBezTo>
                    <a:cubicBezTo>
                      <a:pt x="149" y="265"/>
                      <a:pt x="142" y="274"/>
                      <a:pt x="137" y="275"/>
                    </a:cubicBezTo>
                    <a:cubicBezTo>
                      <a:pt x="132" y="276"/>
                      <a:pt x="125" y="262"/>
                      <a:pt x="122" y="25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7710" name="Freeform 104"/>
              <p:cNvSpPr>
                <a:spLocks/>
              </p:cNvSpPr>
              <p:nvPr/>
            </p:nvSpPr>
            <p:spPr bwMode="auto">
              <a:xfrm>
                <a:off x="685" y="2893"/>
                <a:ext cx="181" cy="277"/>
              </a:xfrm>
              <a:custGeom>
                <a:avLst/>
                <a:gdLst>
                  <a:gd name="T0" fmla="*/ 65 w 181"/>
                  <a:gd name="T1" fmla="*/ 259 h 277"/>
                  <a:gd name="T2" fmla="*/ 52 w 181"/>
                  <a:gd name="T3" fmla="*/ 275 h 277"/>
                  <a:gd name="T4" fmla="*/ 26 w 181"/>
                  <a:gd name="T5" fmla="*/ 245 h 277"/>
                  <a:gd name="T6" fmla="*/ 5 w 181"/>
                  <a:gd name="T7" fmla="*/ 173 h 277"/>
                  <a:gd name="T8" fmla="*/ 5 w 181"/>
                  <a:gd name="T9" fmla="*/ 95 h 277"/>
                  <a:gd name="T10" fmla="*/ 35 w 181"/>
                  <a:gd name="T11" fmla="*/ 23 h 277"/>
                  <a:gd name="T12" fmla="*/ 92 w 181"/>
                  <a:gd name="T13" fmla="*/ 2 h 277"/>
                  <a:gd name="T14" fmla="*/ 143 w 181"/>
                  <a:gd name="T15" fmla="*/ 32 h 277"/>
                  <a:gd name="T16" fmla="*/ 176 w 181"/>
                  <a:gd name="T17" fmla="*/ 113 h 277"/>
                  <a:gd name="T18" fmla="*/ 176 w 181"/>
                  <a:gd name="T19" fmla="*/ 191 h 277"/>
                  <a:gd name="T20" fmla="*/ 155 w 181"/>
                  <a:gd name="T21" fmla="*/ 251 h 277"/>
                  <a:gd name="T22" fmla="*/ 137 w 181"/>
                  <a:gd name="T23" fmla="*/ 275 h 277"/>
                  <a:gd name="T24" fmla="*/ 122 w 181"/>
                  <a:gd name="T25" fmla="*/ 259 h 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277">
                    <a:moveTo>
                      <a:pt x="65" y="259"/>
                    </a:moveTo>
                    <a:cubicBezTo>
                      <a:pt x="63" y="262"/>
                      <a:pt x="58" y="277"/>
                      <a:pt x="52" y="275"/>
                    </a:cubicBezTo>
                    <a:cubicBezTo>
                      <a:pt x="46" y="273"/>
                      <a:pt x="34" y="262"/>
                      <a:pt x="26" y="245"/>
                    </a:cubicBezTo>
                    <a:cubicBezTo>
                      <a:pt x="18" y="228"/>
                      <a:pt x="8" y="198"/>
                      <a:pt x="5" y="173"/>
                    </a:cubicBezTo>
                    <a:cubicBezTo>
                      <a:pt x="2" y="148"/>
                      <a:pt x="0" y="120"/>
                      <a:pt x="5" y="95"/>
                    </a:cubicBezTo>
                    <a:cubicBezTo>
                      <a:pt x="10" y="70"/>
                      <a:pt x="20" y="39"/>
                      <a:pt x="35" y="23"/>
                    </a:cubicBezTo>
                    <a:cubicBezTo>
                      <a:pt x="50" y="7"/>
                      <a:pt x="74" y="0"/>
                      <a:pt x="92" y="2"/>
                    </a:cubicBezTo>
                    <a:cubicBezTo>
                      <a:pt x="110" y="4"/>
                      <a:pt x="129" y="13"/>
                      <a:pt x="143" y="32"/>
                    </a:cubicBezTo>
                    <a:cubicBezTo>
                      <a:pt x="157" y="51"/>
                      <a:pt x="171" y="87"/>
                      <a:pt x="176" y="113"/>
                    </a:cubicBezTo>
                    <a:cubicBezTo>
                      <a:pt x="181" y="139"/>
                      <a:pt x="179" y="168"/>
                      <a:pt x="176" y="191"/>
                    </a:cubicBezTo>
                    <a:cubicBezTo>
                      <a:pt x="173" y="214"/>
                      <a:pt x="161" y="237"/>
                      <a:pt x="155" y="251"/>
                    </a:cubicBezTo>
                    <a:cubicBezTo>
                      <a:pt x="149" y="265"/>
                      <a:pt x="142" y="274"/>
                      <a:pt x="137" y="275"/>
                    </a:cubicBezTo>
                    <a:cubicBezTo>
                      <a:pt x="132" y="276"/>
                      <a:pt x="125" y="262"/>
                      <a:pt x="122" y="25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237612" name="Group 105"/>
          <p:cNvGrpSpPr>
            <a:grpSpLocks/>
          </p:cNvGrpSpPr>
          <p:nvPr/>
        </p:nvGrpSpPr>
        <p:grpSpPr bwMode="auto">
          <a:xfrm rot="21431067">
            <a:off x="6678615" y="3781425"/>
            <a:ext cx="314325" cy="82550"/>
            <a:chOff x="598" y="2893"/>
            <a:chExt cx="442" cy="277"/>
          </a:xfrm>
        </p:grpSpPr>
        <p:grpSp>
          <p:nvGrpSpPr>
            <p:cNvPr id="237701" name="Group 106"/>
            <p:cNvGrpSpPr>
              <a:grpSpLocks/>
            </p:cNvGrpSpPr>
            <p:nvPr/>
          </p:nvGrpSpPr>
          <p:grpSpPr bwMode="auto">
            <a:xfrm>
              <a:off x="598" y="2893"/>
              <a:ext cx="268" cy="277"/>
              <a:chOff x="598" y="2893"/>
              <a:chExt cx="268" cy="277"/>
            </a:xfrm>
          </p:grpSpPr>
          <p:sp>
            <p:nvSpPr>
              <p:cNvPr id="237705" name="Freeform 107"/>
              <p:cNvSpPr>
                <a:spLocks/>
              </p:cNvSpPr>
              <p:nvPr/>
            </p:nvSpPr>
            <p:spPr bwMode="auto">
              <a:xfrm>
                <a:off x="598" y="2893"/>
                <a:ext cx="181" cy="277"/>
              </a:xfrm>
              <a:custGeom>
                <a:avLst/>
                <a:gdLst>
                  <a:gd name="T0" fmla="*/ 65 w 181"/>
                  <a:gd name="T1" fmla="*/ 259 h 277"/>
                  <a:gd name="T2" fmla="*/ 52 w 181"/>
                  <a:gd name="T3" fmla="*/ 275 h 277"/>
                  <a:gd name="T4" fmla="*/ 26 w 181"/>
                  <a:gd name="T5" fmla="*/ 245 h 277"/>
                  <a:gd name="T6" fmla="*/ 5 w 181"/>
                  <a:gd name="T7" fmla="*/ 173 h 277"/>
                  <a:gd name="T8" fmla="*/ 5 w 181"/>
                  <a:gd name="T9" fmla="*/ 95 h 277"/>
                  <a:gd name="T10" fmla="*/ 35 w 181"/>
                  <a:gd name="T11" fmla="*/ 23 h 277"/>
                  <a:gd name="T12" fmla="*/ 92 w 181"/>
                  <a:gd name="T13" fmla="*/ 2 h 277"/>
                  <a:gd name="T14" fmla="*/ 143 w 181"/>
                  <a:gd name="T15" fmla="*/ 32 h 277"/>
                  <a:gd name="T16" fmla="*/ 176 w 181"/>
                  <a:gd name="T17" fmla="*/ 113 h 277"/>
                  <a:gd name="T18" fmla="*/ 176 w 181"/>
                  <a:gd name="T19" fmla="*/ 191 h 277"/>
                  <a:gd name="T20" fmla="*/ 155 w 181"/>
                  <a:gd name="T21" fmla="*/ 251 h 277"/>
                  <a:gd name="T22" fmla="*/ 137 w 181"/>
                  <a:gd name="T23" fmla="*/ 275 h 277"/>
                  <a:gd name="T24" fmla="*/ 122 w 181"/>
                  <a:gd name="T25" fmla="*/ 259 h 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277">
                    <a:moveTo>
                      <a:pt x="65" y="259"/>
                    </a:moveTo>
                    <a:cubicBezTo>
                      <a:pt x="63" y="262"/>
                      <a:pt x="58" y="277"/>
                      <a:pt x="52" y="275"/>
                    </a:cubicBezTo>
                    <a:cubicBezTo>
                      <a:pt x="46" y="273"/>
                      <a:pt x="34" y="262"/>
                      <a:pt x="26" y="245"/>
                    </a:cubicBezTo>
                    <a:cubicBezTo>
                      <a:pt x="18" y="228"/>
                      <a:pt x="8" y="198"/>
                      <a:pt x="5" y="173"/>
                    </a:cubicBezTo>
                    <a:cubicBezTo>
                      <a:pt x="2" y="148"/>
                      <a:pt x="0" y="120"/>
                      <a:pt x="5" y="95"/>
                    </a:cubicBezTo>
                    <a:cubicBezTo>
                      <a:pt x="10" y="70"/>
                      <a:pt x="20" y="39"/>
                      <a:pt x="35" y="23"/>
                    </a:cubicBezTo>
                    <a:cubicBezTo>
                      <a:pt x="50" y="7"/>
                      <a:pt x="74" y="0"/>
                      <a:pt x="92" y="2"/>
                    </a:cubicBezTo>
                    <a:cubicBezTo>
                      <a:pt x="110" y="4"/>
                      <a:pt x="129" y="13"/>
                      <a:pt x="143" y="32"/>
                    </a:cubicBezTo>
                    <a:cubicBezTo>
                      <a:pt x="157" y="51"/>
                      <a:pt x="171" y="87"/>
                      <a:pt x="176" y="113"/>
                    </a:cubicBezTo>
                    <a:cubicBezTo>
                      <a:pt x="181" y="139"/>
                      <a:pt x="179" y="168"/>
                      <a:pt x="176" y="191"/>
                    </a:cubicBezTo>
                    <a:cubicBezTo>
                      <a:pt x="173" y="214"/>
                      <a:pt x="161" y="237"/>
                      <a:pt x="155" y="251"/>
                    </a:cubicBezTo>
                    <a:cubicBezTo>
                      <a:pt x="149" y="265"/>
                      <a:pt x="142" y="274"/>
                      <a:pt x="137" y="275"/>
                    </a:cubicBezTo>
                    <a:cubicBezTo>
                      <a:pt x="132" y="276"/>
                      <a:pt x="125" y="262"/>
                      <a:pt x="122" y="25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7706" name="Freeform 108"/>
              <p:cNvSpPr>
                <a:spLocks/>
              </p:cNvSpPr>
              <p:nvPr/>
            </p:nvSpPr>
            <p:spPr bwMode="auto">
              <a:xfrm>
                <a:off x="685" y="2893"/>
                <a:ext cx="181" cy="277"/>
              </a:xfrm>
              <a:custGeom>
                <a:avLst/>
                <a:gdLst>
                  <a:gd name="T0" fmla="*/ 65 w 181"/>
                  <a:gd name="T1" fmla="*/ 259 h 277"/>
                  <a:gd name="T2" fmla="*/ 52 w 181"/>
                  <a:gd name="T3" fmla="*/ 275 h 277"/>
                  <a:gd name="T4" fmla="*/ 26 w 181"/>
                  <a:gd name="T5" fmla="*/ 245 h 277"/>
                  <a:gd name="T6" fmla="*/ 5 w 181"/>
                  <a:gd name="T7" fmla="*/ 173 h 277"/>
                  <a:gd name="T8" fmla="*/ 5 w 181"/>
                  <a:gd name="T9" fmla="*/ 95 h 277"/>
                  <a:gd name="T10" fmla="*/ 35 w 181"/>
                  <a:gd name="T11" fmla="*/ 23 h 277"/>
                  <a:gd name="T12" fmla="*/ 92 w 181"/>
                  <a:gd name="T13" fmla="*/ 2 h 277"/>
                  <a:gd name="T14" fmla="*/ 143 w 181"/>
                  <a:gd name="T15" fmla="*/ 32 h 277"/>
                  <a:gd name="T16" fmla="*/ 176 w 181"/>
                  <a:gd name="T17" fmla="*/ 113 h 277"/>
                  <a:gd name="T18" fmla="*/ 176 w 181"/>
                  <a:gd name="T19" fmla="*/ 191 h 277"/>
                  <a:gd name="T20" fmla="*/ 155 w 181"/>
                  <a:gd name="T21" fmla="*/ 251 h 277"/>
                  <a:gd name="T22" fmla="*/ 137 w 181"/>
                  <a:gd name="T23" fmla="*/ 275 h 277"/>
                  <a:gd name="T24" fmla="*/ 122 w 181"/>
                  <a:gd name="T25" fmla="*/ 259 h 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277">
                    <a:moveTo>
                      <a:pt x="65" y="259"/>
                    </a:moveTo>
                    <a:cubicBezTo>
                      <a:pt x="63" y="262"/>
                      <a:pt x="58" y="277"/>
                      <a:pt x="52" y="275"/>
                    </a:cubicBezTo>
                    <a:cubicBezTo>
                      <a:pt x="46" y="273"/>
                      <a:pt x="34" y="262"/>
                      <a:pt x="26" y="245"/>
                    </a:cubicBezTo>
                    <a:cubicBezTo>
                      <a:pt x="18" y="228"/>
                      <a:pt x="8" y="198"/>
                      <a:pt x="5" y="173"/>
                    </a:cubicBezTo>
                    <a:cubicBezTo>
                      <a:pt x="2" y="148"/>
                      <a:pt x="0" y="120"/>
                      <a:pt x="5" y="95"/>
                    </a:cubicBezTo>
                    <a:cubicBezTo>
                      <a:pt x="10" y="70"/>
                      <a:pt x="20" y="39"/>
                      <a:pt x="35" y="23"/>
                    </a:cubicBezTo>
                    <a:cubicBezTo>
                      <a:pt x="50" y="7"/>
                      <a:pt x="74" y="0"/>
                      <a:pt x="92" y="2"/>
                    </a:cubicBezTo>
                    <a:cubicBezTo>
                      <a:pt x="110" y="4"/>
                      <a:pt x="129" y="13"/>
                      <a:pt x="143" y="32"/>
                    </a:cubicBezTo>
                    <a:cubicBezTo>
                      <a:pt x="157" y="51"/>
                      <a:pt x="171" y="87"/>
                      <a:pt x="176" y="113"/>
                    </a:cubicBezTo>
                    <a:cubicBezTo>
                      <a:pt x="181" y="139"/>
                      <a:pt x="179" y="168"/>
                      <a:pt x="176" y="191"/>
                    </a:cubicBezTo>
                    <a:cubicBezTo>
                      <a:pt x="173" y="214"/>
                      <a:pt x="161" y="237"/>
                      <a:pt x="155" y="251"/>
                    </a:cubicBezTo>
                    <a:cubicBezTo>
                      <a:pt x="149" y="265"/>
                      <a:pt x="142" y="274"/>
                      <a:pt x="137" y="275"/>
                    </a:cubicBezTo>
                    <a:cubicBezTo>
                      <a:pt x="132" y="276"/>
                      <a:pt x="125" y="262"/>
                      <a:pt x="122" y="25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37702" name="Group 109"/>
            <p:cNvGrpSpPr>
              <a:grpSpLocks/>
            </p:cNvGrpSpPr>
            <p:nvPr/>
          </p:nvGrpSpPr>
          <p:grpSpPr bwMode="auto">
            <a:xfrm>
              <a:off x="772" y="2893"/>
              <a:ext cx="268" cy="277"/>
              <a:chOff x="598" y="2893"/>
              <a:chExt cx="268" cy="277"/>
            </a:xfrm>
          </p:grpSpPr>
          <p:sp>
            <p:nvSpPr>
              <p:cNvPr id="237703" name="Freeform 110"/>
              <p:cNvSpPr>
                <a:spLocks/>
              </p:cNvSpPr>
              <p:nvPr/>
            </p:nvSpPr>
            <p:spPr bwMode="auto">
              <a:xfrm>
                <a:off x="598" y="2893"/>
                <a:ext cx="181" cy="277"/>
              </a:xfrm>
              <a:custGeom>
                <a:avLst/>
                <a:gdLst>
                  <a:gd name="T0" fmla="*/ 65 w 181"/>
                  <a:gd name="T1" fmla="*/ 259 h 277"/>
                  <a:gd name="T2" fmla="*/ 52 w 181"/>
                  <a:gd name="T3" fmla="*/ 275 h 277"/>
                  <a:gd name="T4" fmla="*/ 26 w 181"/>
                  <a:gd name="T5" fmla="*/ 245 h 277"/>
                  <a:gd name="T6" fmla="*/ 5 w 181"/>
                  <a:gd name="T7" fmla="*/ 173 h 277"/>
                  <a:gd name="T8" fmla="*/ 5 w 181"/>
                  <a:gd name="T9" fmla="*/ 95 h 277"/>
                  <a:gd name="T10" fmla="*/ 35 w 181"/>
                  <a:gd name="T11" fmla="*/ 23 h 277"/>
                  <a:gd name="T12" fmla="*/ 92 w 181"/>
                  <a:gd name="T13" fmla="*/ 2 h 277"/>
                  <a:gd name="T14" fmla="*/ 143 w 181"/>
                  <a:gd name="T15" fmla="*/ 32 h 277"/>
                  <a:gd name="T16" fmla="*/ 176 w 181"/>
                  <a:gd name="T17" fmla="*/ 113 h 277"/>
                  <a:gd name="T18" fmla="*/ 176 w 181"/>
                  <a:gd name="T19" fmla="*/ 191 h 277"/>
                  <a:gd name="T20" fmla="*/ 155 w 181"/>
                  <a:gd name="T21" fmla="*/ 251 h 277"/>
                  <a:gd name="T22" fmla="*/ 137 w 181"/>
                  <a:gd name="T23" fmla="*/ 275 h 277"/>
                  <a:gd name="T24" fmla="*/ 122 w 181"/>
                  <a:gd name="T25" fmla="*/ 259 h 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277">
                    <a:moveTo>
                      <a:pt x="65" y="259"/>
                    </a:moveTo>
                    <a:cubicBezTo>
                      <a:pt x="63" y="262"/>
                      <a:pt x="58" y="277"/>
                      <a:pt x="52" y="275"/>
                    </a:cubicBezTo>
                    <a:cubicBezTo>
                      <a:pt x="46" y="273"/>
                      <a:pt x="34" y="262"/>
                      <a:pt x="26" y="245"/>
                    </a:cubicBezTo>
                    <a:cubicBezTo>
                      <a:pt x="18" y="228"/>
                      <a:pt x="8" y="198"/>
                      <a:pt x="5" y="173"/>
                    </a:cubicBezTo>
                    <a:cubicBezTo>
                      <a:pt x="2" y="148"/>
                      <a:pt x="0" y="120"/>
                      <a:pt x="5" y="95"/>
                    </a:cubicBezTo>
                    <a:cubicBezTo>
                      <a:pt x="10" y="70"/>
                      <a:pt x="20" y="39"/>
                      <a:pt x="35" y="23"/>
                    </a:cubicBezTo>
                    <a:cubicBezTo>
                      <a:pt x="50" y="7"/>
                      <a:pt x="74" y="0"/>
                      <a:pt x="92" y="2"/>
                    </a:cubicBezTo>
                    <a:cubicBezTo>
                      <a:pt x="110" y="4"/>
                      <a:pt x="129" y="13"/>
                      <a:pt x="143" y="32"/>
                    </a:cubicBezTo>
                    <a:cubicBezTo>
                      <a:pt x="157" y="51"/>
                      <a:pt x="171" y="87"/>
                      <a:pt x="176" y="113"/>
                    </a:cubicBezTo>
                    <a:cubicBezTo>
                      <a:pt x="181" y="139"/>
                      <a:pt x="179" y="168"/>
                      <a:pt x="176" y="191"/>
                    </a:cubicBezTo>
                    <a:cubicBezTo>
                      <a:pt x="173" y="214"/>
                      <a:pt x="161" y="237"/>
                      <a:pt x="155" y="251"/>
                    </a:cubicBezTo>
                    <a:cubicBezTo>
                      <a:pt x="149" y="265"/>
                      <a:pt x="142" y="274"/>
                      <a:pt x="137" y="275"/>
                    </a:cubicBezTo>
                    <a:cubicBezTo>
                      <a:pt x="132" y="276"/>
                      <a:pt x="125" y="262"/>
                      <a:pt x="122" y="25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7704" name="Freeform 111"/>
              <p:cNvSpPr>
                <a:spLocks/>
              </p:cNvSpPr>
              <p:nvPr/>
            </p:nvSpPr>
            <p:spPr bwMode="auto">
              <a:xfrm>
                <a:off x="685" y="2893"/>
                <a:ext cx="181" cy="277"/>
              </a:xfrm>
              <a:custGeom>
                <a:avLst/>
                <a:gdLst>
                  <a:gd name="T0" fmla="*/ 65 w 181"/>
                  <a:gd name="T1" fmla="*/ 259 h 277"/>
                  <a:gd name="T2" fmla="*/ 52 w 181"/>
                  <a:gd name="T3" fmla="*/ 275 h 277"/>
                  <a:gd name="T4" fmla="*/ 26 w 181"/>
                  <a:gd name="T5" fmla="*/ 245 h 277"/>
                  <a:gd name="T6" fmla="*/ 5 w 181"/>
                  <a:gd name="T7" fmla="*/ 173 h 277"/>
                  <a:gd name="T8" fmla="*/ 5 w 181"/>
                  <a:gd name="T9" fmla="*/ 95 h 277"/>
                  <a:gd name="T10" fmla="*/ 35 w 181"/>
                  <a:gd name="T11" fmla="*/ 23 h 277"/>
                  <a:gd name="T12" fmla="*/ 92 w 181"/>
                  <a:gd name="T13" fmla="*/ 2 h 277"/>
                  <a:gd name="T14" fmla="*/ 143 w 181"/>
                  <a:gd name="T15" fmla="*/ 32 h 277"/>
                  <a:gd name="T16" fmla="*/ 176 w 181"/>
                  <a:gd name="T17" fmla="*/ 113 h 277"/>
                  <a:gd name="T18" fmla="*/ 176 w 181"/>
                  <a:gd name="T19" fmla="*/ 191 h 277"/>
                  <a:gd name="T20" fmla="*/ 155 w 181"/>
                  <a:gd name="T21" fmla="*/ 251 h 277"/>
                  <a:gd name="T22" fmla="*/ 137 w 181"/>
                  <a:gd name="T23" fmla="*/ 275 h 277"/>
                  <a:gd name="T24" fmla="*/ 122 w 181"/>
                  <a:gd name="T25" fmla="*/ 259 h 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277">
                    <a:moveTo>
                      <a:pt x="65" y="259"/>
                    </a:moveTo>
                    <a:cubicBezTo>
                      <a:pt x="63" y="262"/>
                      <a:pt x="58" y="277"/>
                      <a:pt x="52" y="275"/>
                    </a:cubicBezTo>
                    <a:cubicBezTo>
                      <a:pt x="46" y="273"/>
                      <a:pt x="34" y="262"/>
                      <a:pt x="26" y="245"/>
                    </a:cubicBezTo>
                    <a:cubicBezTo>
                      <a:pt x="18" y="228"/>
                      <a:pt x="8" y="198"/>
                      <a:pt x="5" y="173"/>
                    </a:cubicBezTo>
                    <a:cubicBezTo>
                      <a:pt x="2" y="148"/>
                      <a:pt x="0" y="120"/>
                      <a:pt x="5" y="95"/>
                    </a:cubicBezTo>
                    <a:cubicBezTo>
                      <a:pt x="10" y="70"/>
                      <a:pt x="20" y="39"/>
                      <a:pt x="35" y="23"/>
                    </a:cubicBezTo>
                    <a:cubicBezTo>
                      <a:pt x="50" y="7"/>
                      <a:pt x="74" y="0"/>
                      <a:pt x="92" y="2"/>
                    </a:cubicBezTo>
                    <a:cubicBezTo>
                      <a:pt x="110" y="4"/>
                      <a:pt x="129" y="13"/>
                      <a:pt x="143" y="32"/>
                    </a:cubicBezTo>
                    <a:cubicBezTo>
                      <a:pt x="157" y="51"/>
                      <a:pt x="171" y="87"/>
                      <a:pt x="176" y="113"/>
                    </a:cubicBezTo>
                    <a:cubicBezTo>
                      <a:pt x="181" y="139"/>
                      <a:pt x="179" y="168"/>
                      <a:pt x="176" y="191"/>
                    </a:cubicBezTo>
                    <a:cubicBezTo>
                      <a:pt x="173" y="214"/>
                      <a:pt x="161" y="237"/>
                      <a:pt x="155" y="251"/>
                    </a:cubicBezTo>
                    <a:cubicBezTo>
                      <a:pt x="149" y="265"/>
                      <a:pt x="142" y="274"/>
                      <a:pt x="137" y="275"/>
                    </a:cubicBezTo>
                    <a:cubicBezTo>
                      <a:pt x="132" y="276"/>
                      <a:pt x="125" y="262"/>
                      <a:pt x="122" y="259"/>
                    </a:cubicBezTo>
                  </a:path>
                </a:pathLst>
              </a:cu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237613" name="Rectangle 112"/>
          <p:cNvSpPr>
            <a:spLocks noChangeArrowheads="1"/>
          </p:cNvSpPr>
          <p:nvPr/>
        </p:nvSpPr>
        <p:spPr bwMode="auto">
          <a:xfrm rot="21431067">
            <a:off x="7196138" y="3803650"/>
            <a:ext cx="60325" cy="50800"/>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type="none" w="sm"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pPr algn="l"/>
            <a:endParaRPr lang="en-US" sz="1800" b="1">
              <a:solidFill>
                <a:srgbClr val="000000"/>
              </a:solidFill>
              <a:effectLst/>
            </a:endParaRPr>
          </a:p>
        </p:txBody>
      </p:sp>
      <p:grpSp>
        <p:nvGrpSpPr>
          <p:cNvPr id="237614" name="Group 113"/>
          <p:cNvGrpSpPr>
            <a:grpSpLocks/>
          </p:cNvGrpSpPr>
          <p:nvPr/>
        </p:nvGrpSpPr>
        <p:grpSpPr bwMode="auto">
          <a:xfrm rot="5851429">
            <a:off x="7129465" y="3732212"/>
            <a:ext cx="184150" cy="85725"/>
            <a:chOff x="598" y="2893"/>
            <a:chExt cx="268" cy="277"/>
          </a:xfrm>
        </p:grpSpPr>
        <p:sp>
          <p:nvSpPr>
            <p:cNvPr id="237699" name="Freeform 114"/>
            <p:cNvSpPr>
              <a:spLocks/>
            </p:cNvSpPr>
            <p:nvPr/>
          </p:nvSpPr>
          <p:spPr bwMode="auto">
            <a:xfrm>
              <a:off x="598" y="2893"/>
              <a:ext cx="181" cy="277"/>
            </a:xfrm>
            <a:custGeom>
              <a:avLst/>
              <a:gdLst>
                <a:gd name="T0" fmla="*/ 65 w 181"/>
                <a:gd name="T1" fmla="*/ 259 h 277"/>
                <a:gd name="T2" fmla="*/ 52 w 181"/>
                <a:gd name="T3" fmla="*/ 275 h 277"/>
                <a:gd name="T4" fmla="*/ 26 w 181"/>
                <a:gd name="T5" fmla="*/ 245 h 277"/>
                <a:gd name="T6" fmla="*/ 5 w 181"/>
                <a:gd name="T7" fmla="*/ 173 h 277"/>
                <a:gd name="T8" fmla="*/ 5 w 181"/>
                <a:gd name="T9" fmla="*/ 95 h 277"/>
                <a:gd name="T10" fmla="*/ 35 w 181"/>
                <a:gd name="T11" fmla="*/ 23 h 277"/>
                <a:gd name="T12" fmla="*/ 92 w 181"/>
                <a:gd name="T13" fmla="*/ 2 h 277"/>
                <a:gd name="T14" fmla="*/ 143 w 181"/>
                <a:gd name="T15" fmla="*/ 32 h 277"/>
                <a:gd name="T16" fmla="*/ 176 w 181"/>
                <a:gd name="T17" fmla="*/ 113 h 277"/>
                <a:gd name="T18" fmla="*/ 176 w 181"/>
                <a:gd name="T19" fmla="*/ 191 h 277"/>
                <a:gd name="T20" fmla="*/ 155 w 181"/>
                <a:gd name="T21" fmla="*/ 251 h 277"/>
                <a:gd name="T22" fmla="*/ 137 w 181"/>
                <a:gd name="T23" fmla="*/ 275 h 277"/>
                <a:gd name="T24" fmla="*/ 122 w 181"/>
                <a:gd name="T25" fmla="*/ 259 h 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277">
                  <a:moveTo>
                    <a:pt x="65" y="259"/>
                  </a:moveTo>
                  <a:cubicBezTo>
                    <a:pt x="63" y="262"/>
                    <a:pt x="58" y="277"/>
                    <a:pt x="52" y="275"/>
                  </a:cubicBezTo>
                  <a:cubicBezTo>
                    <a:pt x="46" y="273"/>
                    <a:pt x="34" y="262"/>
                    <a:pt x="26" y="245"/>
                  </a:cubicBezTo>
                  <a:cubicBezTo>
                    <a:pt x="18" y="228"/>
                    <a:pt x="8" y="198"/>
                    <a:pt x="5" y="173"/>
                  </a:cubicBezTo>
                  <a:cubicBezTo>
                    <a:pt x="2" y="148"/>
                    <a:pt x="0" y="120"/>
                    <a:pt x="5" y="95"/>
                  </a:cubicBezTo>
                  <a:cubicBezTo>
                    <a:pt x="10" y="70"/>
                    <a:pt x="20" y="39"/>
                    <a:pt x="35" y="23"/>
                  </a:cubicBezTo>
                  <a:cubicBezTo>
                    <a:pt x="50" y="7"/>
                    <a:pt x="74" y="0"/>
                    <a:pt x="92" y="2"/>
                  </a:cubicBezTo>
                  <a:cubicBezTo>
                    <a:pt x="110" y="4"/>
                    <a:pt x="129" y="13"/>
                    <a:pt x="143" y="32"/>
                  </a:cubicBezTo>
                  <a:cubicBezTo>
                    <a:pt x="157" y="51"/>
                    <a:pt x="171" y="87"/>
                    <a:pt x="176" y="113"/>
                  </a:cubicBezTo>
                  <a:cubicBezTo>
                    <a:pt x="181" y="139"/>
                    <a:pt x="179" y="168"/>
                    <a:pt x="176" y="191"/>
                  </a:cubicBezTo>
                  <a:cubicBezTo>
                    <a:pt x="173" y="214"/>
                    <a:pt x="161" y="237"/>
                    <a:pt x="155" y="251"/>
                  </a:cubicBezTo>
                  <a:cubicBezTo>
                    <a:pt x="149" y="265"/>
                    <a:pt x="142" y="274"/>
                    <a:pt x="137" y="275"/>
                  </a:cubicBezTo>
                  <a:cubicBezTo>
                    <a:pt x="132" y="276"/>
                    <a:pt x="125" y="262"/>
                    <a:pt x="122" y="259"/>
                  </a:cubicBezTo>
                </a:path>
              </a:pathLst>
            </a:custGeom>
            <a:noFill/>
            <a:ln w="9525">
              <a:solidFill>
                <a:srgbClr val="D6009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7700" name="Freeform 115"/>
            <p:cNvSpPr>
              <a:spLocks/>
            </p:cNvSpPr>
            <p:nvPr/>
          </p:nvSpPr>
          <p:spPr bwMode="auto">
            <a:xfrm>
              <a:off x="685" y="2893"/>
              <a:ext cx="181" cy="277"/>
            </a:xfrm>
            <a:custGeom>
              <a:avLst/>
              <a:gdLst>
                <a:gd name="T0" fmla="*/ 65 w 181"/>
                <a:gd name="T1" fmla="*/ 259 h 277"/>
                <a:gd name="T2" fmla="*/ 52 w 181"/>
                <a:gd name="T3" fmla="*/ 275 h 277"/>
                <a:gd name="T4" fmla="*/ 26 w 181"/>
                <a:gd name="T5" fmla="*/ 245 h 277"/>
                <a:gd name="T6" fmla="*/ 5 w 181"/>
                <a:gd name="T7" fmla="*/ 173 h 277"/>
                <a:gd name="T8" fmla="*/ 5 w 181"/>
                <a:gd name="T9" fmla="*/ 95 h 277"/>
                <a:gd name="T10" fmla="*/ 35 w 181"/>
                <a:gd name="T11" fmla="*/ 23 h 277"/>
                <a:gd name="T12" fmla="*/ 92 w 181"/>
                <a:gd name="T13" fmla="*/ 2 h 277"/>
                <a:gd name="T14" fmla="*/ 143 w 181"/>
                <a:gd name="T15" fmla="*/ 32 h 277"/>
                <a:gd name="T16" fmla="*/ 176 w 181"/>
                <a:gd name="T17" fmla="*/ 113 h 277"/>
                <a:gd name="T18" fmla="*/ 176 w 181"/>
                <a:gd name="T19" fmla="*/ 191 h 277"/>
                <a:gd name="T20" fmla="*/ 155 w 181"/>
                <a:gd name="T21" fmla="*/ 251 h 277"/>
                <a:gd name="T22" fmla="*/ 137 w 181"/>
                <a:gd name="T23" fmla="*/ 275 h 277"/>
                <a:gd name="T24" fmla="*/ 122 w 181"/>
                <a:gd name="T25" fmla="*/ 259 h 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277">
                  <a:moveTo>
                    <a:pt x="65" y="259"/>
                  </a:moveTo>
                  <a:cubicBezTo>
                    <a:pt x="63" y="262"/>
                    <a:pt x="58" y="277"/>
                    <a:pt x="52" y="275"/>
                  </a:cubicBezTo>
                  <a:cubicBezTo>
                    <a:pt x="46" y="273"/>
                    <a:pt x="34" y="262"/>
                    <a:pt x="26" y="245"/>
                  </a:cubicBezTo>
                  <a:cubicBezTo>
                    <a:pt x="18" y="228"/>
                    <a:pt x="8" y="198"/>
                    <a:pt x="5" y="173"/>
                  </a:cubicBezTo>
                  <a:cubicBezTo>
                    <a:pt x="2" y="148"/>
                    <a:pt x="0" y="120"/>
                    <a:pt x="5" y="95"/>
                  </a:cubicBezTo>
                  <a:cubicBezTo>
                    <a:pt x="10" y="70"/>
                    <a:pt x="20" y="39"/>
                    <a:pt x="35" y="23"/>
                  </a:cubicBezTo>
                  <a:cubicBezTo>
                    <a:pt x="50" y="7"/>
                    <a:pt x="74" y="0"/>
                    <a:pt x="92" y="2"/>
                  </a:cubicBezTo>
                  <a:cubicBezTo>
                    <a:pt x="110" y="4"/>
                    <a:pt x="129" y="13"/>
                    <a:pt x="143" y="32"/>
                  </a:cubicBezTo>
                  <a:cubicBezTo>
                    <a:pt x="157" y="51"/>
                    <a:pt x="171" y="87"/>
                    <a:pt x="176" y="113"/>
                  </a:cubicBezTo>
                  <a:cubicBezTo>
                    <a:pt x="181" y="139"/>
                    <a:pt x="179" y="168"/>
                    <a:pt x="176" y="191"/>
                  </a:cubicBezTo>
                  <a:cubicBezTo>
                    <a:pt x="173" y="214"/>
                    <a:pt x="161" y="237"/>
                    <a:pt x="155" y="251"/>
                  </a:cubicBezTo>
                  <a:cubicBezTo>
                    <a:pt x="149" y="265"/>
                    <a:pt x="142" y="274"/>
                    <a:pt x="137" y="275"/>
                  </a:cubicBezTo>
                  <a:cubicBezTo>
                    <a:pt x="132" y="276"/>
                    <a:pt x="125" y="262"/>
                    <a:pt x="122" y="259"/>
                  </a:cubicBezTo>
                </a:path>
              </a:pathLst>
            </a:custGeom>
            <a:noFill/>
            <a:ln w="9525">
              <a:solidFill>
                <a:srgbClr val="D6009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37615" name="Group 116"/>
          <p:cNvGrpSpPr>
            <a:grpSpLocks/>
          </p:cNvGrpSpPr>
          <p:nvPr/>
        </p:nvGrpSpPr>
        <p:grpSpPr bwMode="auto">
          <a:xfrm rot="5851429">
            <a:off x="7115176" y="3849689"/>
            <a:ext cx="184150" cy="85725"/>
            <a:chOff x="598" y="2893"/>
            <a:chExt cx="268" cy="277"/>
          </a:xfrm>
        </p:grpSpPr>
        <p:sp>
          <p:nvSpPr>
            <p:cNvPr id="237697" name="Freeform 117"/>
            <p:cNvSpPr>
              <a:spLocks/>
            </p:cNvSpPr>
            <p:nvPr/>
          </p:nvSpPr>
          <p:spPr bwMode="auto">
            <a:xfrm>
              <a:off x="598" y="2893"/>
              <a:ext cx="181" cy="277"/>
            </a:xfrm>
            <a:custGeom>
              <a:avLst/>
              <a:gdLst>
                <a:gd name="T0" fmla="*/ 65 w 181"/>
                <a:gd name="T1" fmla="*/ 259 h 277"/>
                <a:gd name="T2" fmla="*/ 52 w 181"/>
                <a:gd name="T3" fmla="*/ 275 h 277"/>
                <a:gd name="T4" fmla="*/ 26 w 181"/>
                <a:gd name="T5" fmla="*/ 245 h 277"/>
                <a:gd name="T6" fmla="*/ 5 w 181"/>
                <a:gd name="T7" fmla="*/ 173 h 277"/>
                <a:gd name="T8" fmla="*/ 5 w 181"/>
                <a:gd name="T9" fmla="*/ 95 h 277"/>
                <a:gd name="T10" fmla="*/ 35 w 181"/>
                <a:gd name="T11" fmla="*/ 23 h 277"/>
                <a:gd name="T12" fmla="*/ 92 w 181"/>
                <a:gd name="T13" fmla="*/ 2 h 277"/>
                <a:gd name="T14" fmla="*/ 143 w 181"/>
                <a:gd name="T15" fmla="*/ 32 h 277"/>
                <a:gd name="T16" fmla="*/ 176 w 181"/>
                <a:gd name="T17" fmla="*/ 113 h 277"/>
                <a:gd name="T18" fmla="*/ 176 w 181"/>
                <a:gd name="T19" fmla="*/ 191 h 277"/>
                <a:gd name="T20" fmla="*/ 155 w 181"/>
                <a:gd name="T21" fmla="*/ 251 h 277"/>
                <a:gd name="T22" fmla="*/ 137 w 181"/>
                <a:gd name="T23" fmla="*/ 275 h 277"/>
                <a:gd name="T24" fmla="*/ 122 w 181"/>
                <a:gd name="T25" fmla="*/ 259 h 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277">
                  <a:moveTo>
                    <a:pt x="65" y="259"/>
                  </a:moveTo>
                  <a:cubicBezTo>
                    <a:pt x="63" y="262"/>
                    <a:pt x="58" y="277"/>
                    <a:pt x="52" y="275"/>
                  </a:cubicBezTo>
                  <a:cubicBezTo>
                    <a:pt x="46" y="273"/>
                    <a:pt x="34" y="262"/>
                    <a:pt x="26" y="245"/>
                  </a:cubicBezTo>
                  <a:cubicBezTo>
                    <a:pt x="18" y="228"/>
                    <a:pt x="8" y="198"/>
                    <a:pt x="5" y="173"/>
                  </a:cubicBezTo>
                  <a:cubicBezTo>
                    <a:pt x="2" y="148"/>
                    <a:pt x="0" y="120"/>
                    <a:pt x="5" y="95"/>
                  </a:cubicBezTo>
                  <a:cubicBezTo>
                    <a:pt x="10" y="70"/>
                    <a:pt x="20" y="39"/>
                    <a:pt x="35" y="23"/>
                  </a:cubicBezTo>
                  <a:cubicBezTo>
                    <a:pt x="50" y="7"/>
                    <a:pt x="74" y="0"/>
                    <a:pt x="92" y="2"/>
                  </a:cubicBezTo>
                  <a:cubicBezTo>
                    <a:pt x="110" y="4"/>
                    <a:pt x="129" y="13"/>
                    <a:pt x="143" y="32"/>
                  </a:cubicBezTo>
                  <a:cubicBezTo>
                    <a:pt x="157" y="51"/>
                    <a:pt x="171" y="87"/>
                    <a:pt x="176" y="113"/>
                  </a:cubicBezTo>
                  <a:cubicBezTo>
                    <a:pt x="181" y="139"/>
                    <a:pt x="179" y="168"/>
                    <a:pt x="176" y="191"/>
                  </a:cubicBezTo>
                  <a:cubicBezTo>
                    <a:pt x="173" y="214"/>
                    <a:pt x="161" y="237"/>
                    <a:pt x="155" y="251"/>
                  </a:cubicBezTo>
                  <a:cubicBezTo>
                    <a:pt x="149" y="265"/>
                    <a:pt x="142" y="274"/>
                    <a:pt x="137" y="275"/>
                  </a:cubicBezTo>
                  <a:cubicBezTo>
                    <a:pt x="132" y="276"/>
                    <a:pt x="125" y="262"/>
                    <a:pt x="122" y="259"/>
                  </a:cubicBezTo>
                </a:path>
              </a:pathLst>
            </a:custGeom>
            <a:noFill/>
            <a:ln w="9525">
              <a:solidFill>
                <a:srgbClr val="D6009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7698" name="Freeform 118"/>
            <p:cNvSpPr>
              <a:spLocks/>
            </p:cNvSpPr>
            <p:nvPr/>
          </p:nvSpPr>
          <p:spPr bwMode="auto">
            <a:xfrm>
              <a:off x="685" y="2893"/>
              <a:ext cx="181" cy="277"/>
            </a:xfrm>
            <a:custGeom>
              <a:avLst/>
              <a:gdLst>
                <a:gd name="T0" fmla="*/ 65 w 181"/>
                <a:gd name="T1" fmla="*/ 259 h 277"/>
                <a:gd name="T2" fmla="*/ 52 w 181"/>
                <a:gd name="T3" fmla="*/ 275 h 277"/>
                <a:gd name="T4" fmla="*/ 26 w 181"/>
                <a:gd name="T5" fmla="*/ 245 h 277"/>
                <a:gd name="T6" fmla="*/ 5 w 181"/>
                <a:gd name="T7" fmla="*/ 173 h 277"/>
                <a:gd name="T8" fmla="*/ 5 w 181"/>
                <a:gd name="T9" fmla="*/ 95 h 277"/>
                <a:gd name="T10" fmla="*/ 35 w 181"/>
                <a:gd name="T11" fmla="*/ 23 h 277"/>
                <a:gd name="T12" fmla="*/ 92 w 181"/>
                <a:gd name="T13" fmla="*/ 2 h 277"/>
                <a:gd name="T14" fmla="*/ 143 w 181"/>
                <a:gd name="T15" fmla="*/ 32 h 277"/>
                <a:gd name="T16" fmla="*/ 176 w 181"/>
                <a:gd name="T17" fmla="*/ 113 h 277"/>
                <a:gd name="T18" fmla="*/ 176 w 181"/>
                <a:gd name="T19" fmla="*/ 191 h 277"/>
                <a:gd name="T20" fmla="*/ 155 w 181"/>
                <a:gd name="T21" fmla="*/ 251 h 277"/>
                <a:gd name="T22" fmla="*/ 137 w 181"/>
                <a:gd name="T23" fmla="*/ 275 h 277"/>
                <a:gd name="T24" fmla="*/ 122 w 181"/>
                <a:gd name="T25" fmla="*/ 259 h 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277">
                  <a:moveTo>
                    <a:pt x="65" y="259"/>
                  </a:moveTo>
                  <a:cubicBezTo>
                    <a:pt x="63" y="262"/>
                    <a:pt x="58" y="277"/>
                    <a:pt x="52" y="275"/>
                  </a:cubicBezTo>
                  <a:cubicBezTo>
                    <a:pt x="46" y="273"/>
                    <a:pt x="34" y="262"/>
                    <a:pt x="26" y="245"/>
                  </a:cubicBezTo>
                  <a:cubicBezTo>
                    <a:pt x="18" y="228"/>
                    <a:pt x="8" y="198"/>
                    <a:pt x="5" y="173"/>
                  </a:cubicBezTo>
                  <a:cubicBezTo>
                    <a:pt x="2" y="148"/>
                    <a:pt x="0" y="120"/>
                    <a:pt x="5" y="95"/>
                  </a:cubicBezTo>
                  <a:cubicBezTo>
                    <a:pt x="10" y="70"/>
                    <a:pt x="20" y="39"/>
                    <a:pt x="35" y="23"/>
                  </a:cubicBezTo>
                  <a:cubicBezTo>
                    <a:pt x="50" y="7"/>
                    <a:pt x="74" y="0"/>
                    <a:pt x="92" y="2"/>
                  </a:cubicBezTo>
                  <a:cubicBezTo>
                    <a:pt x="110" y="4"/>
                    <a:pt x="129" y="13"/>
                    <a:pt x="143" y="32"/>
                  </a:cubicBezTo>
                  <a:cubicBezTo>
                    <a:pt x="157" y="51"/>
                    <a:pt x="171" y="87"/>
                    <a:pt x="176" y="113"/>
                  </a:cubicBezTo>
                  <a:cubicBezTo>
                    <a:pt x="181" y="139"/>
                    <a:pt x="179" y="168"/>
                    <a:pt x="176" y="191"/>
                  </a:cubicBezTo>
                  <a:cubicBezTo>
                    <a:pt x="173" y="214"/>
                    <a:pt x="161" y="237"/>
                    <a:pt x="155" y="251"/>
                  </a:cubicBezTo>
                  <a:cubicBezTo>
                    <a:pt x="149" y="265"/>
                    <a:pt x="142" y="274"/>
                    <a:pt x="137" y="275"/>
                  </a:cubicBezTo>
                  <a:cubicBezTo>
                    <a:pt x="132" y="276"/>
                    <a:pt x="125" y="262"/>
                    <a:pt x="122" y="259"/>
                  </a:cubicBezTo>
                </a:path>
              </a:pathLst>
            </a:custGeom>
            <a:noFill/>
            <a:ln w="9525">
              <a:solidFill>
                <a:srgbClr val="D6009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37616" name="Group 119"/>
          <p:cNvGrpSpPr>
            <a:grpSpLocks/>
          </p:cNvGrpSpPr>
          <p:nvPr/>
        </p:nvGrpSpPr>
        <p:grpSpPr bwMode="auto">
          <a:xfrm rot="1699845">
            <a:off x="6792913" y="3865563"/>
            <a:ext cx="188912" cy="82550"/>
            <a:chOff x="598" y="2893"/>
            <a:chExt cx="268" cy="277"/>
          </a:xfrm>
        </p:grpSpPr>
        <p:sp>
          <p:nvSpPr>
            <p:cNvPr id="237695" name="Freeform 120"/>
            <p:cNvSpPr>
              <a:spLocks/>
            </p:cNvSpPr>
            <p:nvPr/>
          </p:nvSpPr>
          <p:spPr bwMode="auto">
            <a:xfrm>
              <a:off x="598" y="2893"/>
              <a:ext cx="181" cy="277"/>
            </a:xfrm>
            <a:custGeom>
              <a:avLst/>
              <a:gdLst>
                <a:gd name="T0" fmla="*/ 65 w 181"/>
                <a:gd name="T1" fmla="*/ 259 h 277"/>
                <a:gd name="T2" fmla="*/ 52 w 181"/>
                <a:gd name="T3" fmla="*/ 275 h 277"/>
                <a:gd name="T4" fmla="*/ 26 w 181"/>
                <a:gd name="T5" fmla="*/ 245 h 277"/>
                <a:gd name="T6" fmla="*/ 5 w 181"/>
                <a:gd name="T7" fmla="*/ 173 h 277"/>
                <a:gd name="T8" fmla="*/ 5 w 181"/>
                <a:gd name="T9" fmla="*/ 95 h 277"/>
                <a:gd name="T10" fmla="*/ 35 w 181"/>
                <a:gd name="T11" fmla="*/ 23 h 277"/>
                <a:gd name="T12" fmla="*/ 92 w 181"/>
                <a:gd name="T13" fmla="*/ 2 h 277"/>
                <a:gd name="T14" fmla="*/ 143 w 181"/>
                <a:gd name="T15" fmla="*/ 32 h 277"/>
                <a:gd name="T16" fmla="*/ 176 w 181"/>
                <a:gd name="T17" fmla="*/ 113 h 277"/>
                <a:gd name="T18" fmla="*/ 176 w 181"/>
                <a:gd name="T19" fmla="*/ 191 h 277"/>
                <a:gd name="T20" fmla="*/ 155 w 181"/>
                <a:gd name="T21" fmla="*/ 251 h 277"/>
                <a:gd name="T22" fmla="*/ 137 w 181"/>
                <a:gd name="T23" fmla="*/ 275 h 277"/>
                <a:gd name="T24" fmla="*/ 122 w 181"/>
                <a:gd name="T25" fmla="*/ 259 h 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277">
                  <a:moveTo>
                    <a:pt x="65" y="259"/>
                  </a:moveTo>
                  <a:cubicBezTo>
                    <a:pt x="63" y="262"/>
                    <a:pt x="58" y="277"/>
                    <a:pt x="52" y="275"/>
                  </a:cubicBezTo>
                  <a:cubicBezTo>
                    <a:pt x="46" y="273"/>
                    <a:pt x="34" y="262"/>
                    <a:pt x="26" y="245"/>
                  </a:cubicBezTo>
                  <a:cubicBezTo>
                    <a:pt x="18" y="228"/>
                    <a:pt x="8" y="198"/>
                    <a:pt x="5" y="173"/>
                  </a:cubicBezTo>
                  <a:cubicBezTo>
                    <a:pt x="2" y="148"/>
                    <a:pt x="0" y="120"/>
                    <a:pt x="5" y="95"/>
                  </a:cubicBezTo>
                  <a:cubicBezTo>
                    <a:pt x="10" y="70"/>
                    <a:pt x="20" y="39"/>
                    <a:pt x="35" y="23"/>
                  </a:cubicBezTo>
                  <a:cubicBezTo>
                    <a:pt x="50" y="7"/>
                    <a:pt x="74" y="0"/>
                    <a:pt x="92" y="2"/>
                  </a:cubicBezTo>
                  <a:cubicBezTo>
                    <a:pt x="110" y="4"/>
                    <a:pt x="129" y="13"/>
                    <a:pt x="143" y="32"/>
                  </a:cubicBezTo>
                  <a:cubicBezTo>
                    <a:pt x="157" y="51"/>
                    <a:pt x="171" y="87"/>
                    <a:pt x="176" y="113"/>
                  </a:cubicBezTo>
                  <a:cubicBezTo>
                    <a:pt x="181" y="139"/>
                    <a:pt x="179" y="168"/>
                    <a:pt x="176" y="191"/>
                  </a:cubicBezTo>
                  <a:cubicBezTo>
                    <a:pt x="173" y="214"/>
                    <a:pt x="161" y="237"/>
                    <a:pt x="155" y="251"/>
                  </a:cubicBezTo>
                  <a:cubicBezTo>
                    <a:pt x="149" y="265"/>
                    <a:pt x="142" y="274"/>
                    <a:pt x="137" y="275"/>
                  </a:cubicBezTo>
                  <a:cubicBezTo>
                    <a:pt x="132" y="276"/>
                    <a:pt x="125" y="262"/>
                    <a:pt x="122" y="259"/>
                  </a:cubicBezTo>
                </a:path>
              </a:pathLst>
            </a:custGeom>
            <a:noFill/>
            <a:ln w="9525">
              <a:solidFill>
                <a:srgbClr val="FF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7696" name="Freeform 121"/>
            <p:cNvSpPr>
              <a:spLocks/>
            </p:cNvSpPr>
            <p:nvPr/>
          </p:nvSpPr>
          <p:spPr bwMode="auto">
            <a:xfrm>
              <a:off x="685" y="2893"/>
              <a:ext cx="181" cy="277"/>
            </a:xfrm>
            <a:custGeom>
              <a:avLst/>
              <a:gdLst>
                <a:gd name="T0" fmla="*/ 65 w 181"/>
                <a:gd name="T1" fmla="*/ 259 h 277"/>
                <a:gd name="T2" fmla="*/ 52 w 181"/>
                <a:gd name="T3" fmla="*/ 275 h 277"/>
                <a:gd name="T4" fmla="*/ 26 w 181"/>
                <a:gd name="T5" fmla="*/ 245 h 277"/>
                <a:gd name="T6" fmla="*/ 5 w 181"/>
                <a:gd name="T7" fmla="*/ 173 h 277"/>
                <a:gd name="T8" fmla="*/ 5 w 181"/>
                <a:gd name="T9" fmla="*/ 95 h 277"/>
                <a:gd name="T10" fmla="*/ 35 w 181"/>
                <a:gd name="T11" fmla="*/ 23 h 277"/>
                <a:gd name="T12" fmla="*/ 92 w 181"/>
                <a:gd name="T13" fmla="*/ 2 h 277"/>
                <a:gd name="T14" fmla="*/ 143 w 181"/>
                <a:gd name="T15" fmla="*/ 32 h 277"/>
                <a:gd name="T16" fmla="*/ 176 w 181"/>
                <a:gd name="T17" fmla="*/ 113 h 277"/>
                <a:gd name="T18" fmla="*/ 176 w 181"/>
                <a:gd name="T19" fmla="*/ 191 h 277"/>
                <a:gd name="T20" fmla="*/ 155 w 181"/>
                <a:gd name="T21" fmla="*/ 251 h 277"/>
                <a:gd name="T22" fmla="*/ 137 w 181"/>
                <a:gd name="T23" fmla="*/ 275 h 277"/>
                <a:gd name="T24" fmla="*/ 122 w 181"/>
                <a:gd name="T25" fmla="*/ 259 h 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277">
                  <a:moveTo>
                    <a:pt x="65" y="259"/>
                  </a:moveTo>
                  <a:cubicBezTo>
                    <a:pt x="63" y="262"/>
                    <a:pt x="58" y="277"/>
                    <a:pt x="52" y="275"/>
                  </a:cubicBezTo>
                  <a:cubicBezTo>
                    <a:pt x="46" y="273"/>
                    <a:pt x="34" y="262"/>
                    <a:pt x="26" y="245"/>
                  </a:cubicBezTo>
                  <a:cubicBezTo>
                    <a:pt x="18" y="228"/>
                    <a:pt x="8" y="198"/>
                    <a:pt x="5" y="173"/>
                  </a:cubicBezTo>
                  <a:cubicBezTo>
                    <a:pt x="2" y="148"/>
                    <a:pt x="0" y="120"/>
                    <a:pt x="5" y="95"/>
                  </a:cubicBezTo>
                  <a:cubicBezTo>
                    <a:pt x="10" y="70"/>
                    <a:pt x="20" y="39"/>
                    <a:pt x="35" y="23"/>
                  </a:cubicBezTo>
                  <a:cubicBezTo>
                    <a:pt x="50" y="7"/>
                    <a:pt x="74" y="0"/>
                    <a:pt x="92" y="2"/>
                  </a:cubicBezTo>
                  <a:cubicBezTo>
                    <a:pt x="110" y="4"/>
                    <a:pt x="129" y="13"/>
                    <a:pt x="143" y="32"/>
                  </a:cubicBezTo>
                  <a:cubicBezTo>
                    <a:pt x="157" y="51"/>
                    <a:pt x="171" y="87"/>
                    <a:pt x="176" y="113"/>
                  </a:cubicBezTo>
                  <a:cubicBezTo>
                    <a:pt x="181" y="139"/>
                    <a:pt x="179" y="168"/>
                    <a:pt x="176" y="191"/>
                  </a:cubicBezTo>
                  <a:cubicBezTo>
                    <a:pt x="173" y="214"/>
                    <a:pt x="161" y="237"/>
                    <a:pt x="155" y="251"/>
                  </a:cubicBezTo>
                  <a:cubicBezTo>
                    <a:pt x="149" y="265"/>
                    <a:pt x="142" y="274"/>
                    <a:pt x="137" y="275"/>
                  </a:cubicBezTo>
                  <a:cubicBezTo>
                    <a:pt x="132" y="276"/>
                    <a:pt x="125" y="262"/>
                    <a:pt x="122" y="259"/>
                  </a:cubicBezTo>
                </a:path>
              </a:pathLst>
            </a:custGeom>
            <a:noFill/>
            <a:ln w="9525">
              <a:solidFill>
                <a:srgbClr val="FF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37617" name="Group 122"/>
          <p:cNvGrpSpPr>
            <a:grpSpLocks/>
          </p:cNvGrpSpPr>
          <p:nvPr/>
        </p:nvGrpSpPr>
        <p:grpSpPr bwMode="auto">
          <a:xfrm rot="1699845">
            <a:off x="6902452" y="3924300"/>
            <a:ext cx="188913" cy="82550"/>
            <a:chOff x="598" y="2893"/>
            <a:chExt cx="268" cy="277"/>
          </a:xfrm>
        </p:grpSpPr>
        <p:sp>
          <p:nvSpPr>
            <p:cNvPr id="237693" name="Freeform 123"/>
            <p:cNvSpPr>
              <a:spLocks/>
            </p:cNvSpPr>
            <p:nvPr/>
          </p:nvSpPr>
          <p:spPr bwMode="auto">
            <a:xfrm>
              <a:off x="598" y="2893"/>
              <a:ext cx="181" cy="277"/>
            </a:xfrm>
            <a:custGeom>
              <a:avLst/>
              <a:gdLst>
                <a:gd name="T0" fmla="*/ 65 w 181"/>
                <a:gd name="T1" fmla="*/ 259 h 277"/>
                <a:gd name="T2" fmla="*/ 52 w 181"/>
                <a:gd name="T3" fmla="*/ 275 h 277"/>
                <a:gd name="T4" fmla="*/ 26 w 181"/>
                <a:gd name="T5" fmla="*/ 245 h 277"/>
                <a:gd name="T6" fmla="*/ 5 w 181"/>
                <a:gd name="T7" fmla="*/ 173 h 277"/>
                <a:gd name="T8" fmla="*/ 5 w 181"/>
                <a:gd name="T9" fmla="*/ 95 h 277"/>
                <a:gd name="T10" fmla="*/ 35 w 181"/>
                <a:gd name="T11" fmla="*/ 23 h 277"/>
                <a:gd name="T12" fmla="*/ 92 w 181"/>
                <a:gd name="T13" fmla="*/ 2 h 277"/>
                <a:gd name="T14" fmla="*/ 143 w 181"/>
                <a:gd name="T15" fmla="*/ 32 h 277"/>
                <a:gd name="T16" fmla="*/ 176 w 181"/>
                <a:gd name="T17" fmla="*/ 113 h 277"/>
                <a:gd name="T18" fmla="*/ 176 w 181"/>
                <a:gd name="T19" fmla="*/ 191 h 277"/>
                <a:gd name="T20" fmla="*/ 155 w 181"/>
                <a:gd name="T21" fmla="*/ 251 h 277"/>
                <a:gd name="T22" fmla="*/ 137 w 181"/>
                <a:gd name="T23" fmla="*/ 275 h 277"/>
                <a:gd name="T24" fmla="*/ 122 w 181"/>
                <a:gd name="T25" fmla="*/ 259 h 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277">
                  <a:moveTo>
                    <a:pt x="65" y="259"/>
                  </a:moveTo>
                  <a:cubicBezTo>
                    <a:pt x="63" y="262"/>
                    <a:pt x="58" y="277"/>
                    <a:pt x="52" y="275"/>
                  </a:cubicBezTo>
                  <a:cubicBezTo>
                    <a:pt x="46" y="273"/>
                    <a:pt x="34" y="262"/>
                    <a:pt x="26" y="245"/>
                  </a:cubicBezTo>
                  <a:cubicBezTo>
                    <a:pt x="18" y="228"/>
                    <a:pt x="8" y="198"/>
                    <a:pt x="5" y="173"/>
                  </a:cubicBezTo>
                  <a:cubicBezTo>
                    <a:pt x="2" y="148"/>
                    <a:pt x="0" y="120"/>
                    <a:pt x="5" y="95"/>
                  </a:cubicBezTo>
                  <a:cubicBezTo>
                    <a:pt x="10" y="70"/>
                    <a:pt x="20" y="39"/>
                    <a:pt x="35" y="23"/>
                  </a:cubicBezTo>
                  <a:cubicBezTo>
                    <a:pt x="50" y="7"/>
                    <a:pt x="74" y="0"/>
                    <a:pt x="92" y="2"/>
                  </a:cubicBezTo>
                  <a:cubicBezTo>
                    <a:pt x="110" y="4"/>
                    <a:pt x="129" y="13"/>
                    <a:pt x="143" y="32"/>
                  </a:cubicBezTo>
                  <a:cubicBezTo>
                    <a:pt x="157" y="51"/>
                    <a:pt x="171" y="87"/>
                    <a:pt x="176" y="113"/>
                  </a:cubicBezTo>
                  <a:cubicBezTo>
                    <a:pt x="181" y="139"/>
                    <a:pt x="179" y="168"/>
                    <a:pt x="176" y="191"/>
                  </a:cubicBezTo>
                  <a:cubicBezTo>
                    <a:pt x="173" y="214"/>
                    <a:pt x="161" y="237"/>
                    <a:pt x="155" y="251"/>
                  </a:cubicBezTo>
                  <a:cubicBezTo>
                    <a:pt x="149" y="265"/>
                    <a:pt x="142" y="274"/>
                    <a:pt x="137" y="275"/>
                  </a:cubicBezTo>
                  <a:cubicBezTo>
                    <a:pt x="132" y="276"/>
                    <a:pt x="125" y="262"/>
                    <a:pt x="122" y="259"/>
                  </a:cubicBezTo>
                </a:path>
              </a:pathLst>
            </a:custGeom>
            <a:noFill/>
            <a:ln w="9525">
              <a:solidFill>
                <a:srgbClr val="FF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7694" name="Freeform 124"/>
            <p:cNvSpPr>
              <a:spLocks/>
            </p:cNvSpPr>
            <p:nvPr/>
          </p:nvSpPr>
          <p:spPr bwMode="auto">
            <a:xfrm>
              <a:off x="685" y="2893"/>
              <a:ext cx="181" cy="277"/>
            </a:xfrm>
            <a:custGeom>
              <a:avLst/>
              <a:gdLst>
                <a:gd name="T0" fmla="*/ 65 w 181"/>
                <a:gd name="T1" fmla="*/ 259 h 277"/>
                <a:gd name="T2" fmla="*/ 52 w 181"/>
                <a:gd name="T3" fmla="*/ 275 h 277"/>
                <a:gd name="T4" fmla="*/ 26 w 181"/>
                <a:gd name="T5" fmla="*/ 245 h 277"/>
                <a:gd name="T6" fmla="*/ 5 w 181"/>
                <a:gd name="T7" fmla="*/ 173 h 277"/>
                <a:gd name="T8" fmla="*/ 5 w 181"/>
                <a:gd name="T9" fmla="*/ 95 h 277"/>
                <a:gd name="T10" fmla="*/ 35 w 181"/>
                <a:gd name="T11" fmla="*/ 23 h 277"/>
                <a:gd name="T12" fmla="*/ 92 w 181"/>
                <a:gd name="T13" fmla="*/ 2 h 277"/>
                <a:gd name="T14" fmla="*/ 143 w 181"/>
                <a:gd name="T15" fmla="*/ 32 h 277"/>
                <a:gd name="T16" fmla="*/ 176 w 181"/>
                <a:gd name="T17" fmla="*/ 113 h 277"/>
                <a:gd name="T18" fmla="*/ 176 w 181"/>
                <a:gd name="T19" fmla="*/ 191 h 277"/>
                <a:gd name="T20" fmla="*/ 155 w 181"/>
                <a:gd name="T21" fmla="*/ 251 h 277"/>
                <a:gd name="T22" fmla="*/ 137 w 181"/>
                <a:gd name="T23" fmla="*/ 275 h 277"/>
                <a:gd name="T24" fmla="*/ 122 w 181"/>
                <a:gd name="T25" fmla="*/ 259 h 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277">
                  <a:moveTo>
                    <a:pt x="65" y="259"/>
                  </a:moveTo>
                  <a:cubicBezTo>
                    <a:pt x="63" y="262"/>
                    <a:pt x="58" y="277"/>
                    <a:pt x="52" y="275"/>
                  </a:cubicBezTo>
                  <a:cubicBezTo>
                    <a:pt x="46" y="273"/>
                    <a:pt x="34" y="262"/>
                    <a:pt x="26" y="245"/>
                  </a:cubicBezTo>
                  <a:cubicBezTo>
                    <a:pt x="18" y="228"/>
                    <a:pt x="8" y="198"/>
                    <a:pt x="5" y="173"/>
                  </a:cubicBezTo>
                  <a:cubicBezTo>
                    <a:pt x="2" y="148"/>
                    <a:pt x="0" y="120"/>
                    <a:pt x="5" y="95"/>
                  </a:cubicBezTo>
                  <a:cubicBezTo>
                    <a:pt x="10" y="70"/>
                    <a:pt x="20" y="39"/>
                    <a:pt x="35" y="23"/>
                  </a:cubicBezTo>
                  <a:cubicBezTo>
                    <a:pt x="50" y="7"/>
                    <a:pt x="74" y="0"/>
                    <a:pt x="92" y="2"/>
                  </a:cubicBezTo>
                  <a:cubicBezTo>
                    <a:pt x="110" y="4"/>
                    <a:pt x="129" y="13"/>
                    <a:pt x="143" y="32"/>
                  </a:cubicBezTo>
                  <a:cubicBezTo>
                    <a:pt x="157" y="51"/>
                    <a:pt x="171" y="87"/>
                    <a:pt x="176" y="113"/>
                  </a:cubicBezTo>
                  <a:cubicBezTo>
                    <a:pt x="181" y="139"/>
                    <a:pt x="179" y="168"/>
                    <a:pt x="176" y="191"/>
                  </a:cubicBezTo>
                  <a:cubicBezTo>
                    <a:pt x="173" y="214"/>
                    <a:pt x="161" y="237"/>
                    <a:pt x="155" y="251"/>
                  </a:cubicBezTo>
                  <a:cubicBezTo>
                    <a:pt x="149" y="265"/>
                    <a:pt x="142" y="274"/>
                    <a:pt x="137" y="275"/>
                  </a:cubicBezTo>
                  <a:cubicBezTo>
                    <a:pt x="132" y="276"/>
                    <a:pt x="125" y="262"/>
                    <a:pt x="122" y="259"/>
                  </a:cubicBezTo>
                </a:path>
              </a:pathLst>
            </a:custGeom>
            <a:noFill/>
            <a:ln w="9525">
              <a:solidFill>
                <a:srgbClr val="FF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37618" name="Group 125"/>
          <p:cNvGrpSpPr>
            <a:grpSpLocks/>
          </p:cNvGrpSpPr>
          <p:nvPr/>
        </p:nvGrpSpPr>
        <p:grpSpPr bwMode="auto">
          <a:xfrm rot="17053044">
            <a:off x="6658769" y="3709194"/>
            <a:ext cx="184150" cy="84138"/>
            <a:chOff x="598" y="2893"/>
            <a:chExt cx="268" cy="277"/>
          </a:xfrm>
        </p:grpSpPr>
        <p:sp>
          <p:nvSpPr>
            <p:cNvPr id="237691" name="Freeform 126"/>
            <p:cNvSpPr>
              <a:spLocks/>
            </p:cNvSpPr>
            <p:nvPr/>
          </p:nvSpPr>
          <p:spPr bwMode="auto">
            <a:xfrm>
              <a:off x="598" y="2893"/>
              <a:ext cx="181" cy="277"/>
            </a:xfrm>
            <a:custGeom>
              <a:avLst/>
              <a:gdLst>
                <a:gd name="T0" fmla="*/ 65 w 181"/>
                <a:gd name="T1" fmla="*/ 259 h 277"/>
                <a:gd name="T2" fmla="*/ 52 w 181"/>
                <a:gd name="T3" fmla="*/ 275 h 277"/>
                <a:gd name="T4" fmla="*/ 26 w 181"/>
                <a:gd name="T5" fmla="*/ 245 h 277"/>
                <a:gd name="T6" fmla="*/ 5 w 181"/>
                <a:gd name="T7" fmla="*/ 173 h 277"/>
                <a:gd name="T8" fmla="*/ 5 w 181"/>
                <a:gd name="T9" fmla="*/ 95 h 277"/>
                <a:gd name="T10" fmla="*/ 35 w 181"/>
                <a:gd name="T11" fmla="*/ 23 h 277"/>
                <a:gd name="T12" fmla="*/ 92 w 181"/>
                <a:gd name="T13" fmla="*/ 2 h 277"/>
                <a:gd name="T14" fmla="*/ 143 w 181"/>
                <a:gd name="T15" fmla="*/ 32 h 277"/>
                <a:gd name="T16" fmla="*/ 176 w 181"/>
                <a:gd name="T17" fmla="*/ 113 h 277"/>
                <a:gd name="T18" fmla="*/ 176 w 181"/>
                <a:gd name="T19" fmla="*/ 191 h 277"/>
                <a:gd name="T20" fmla="*/ 155 w 181"/>
                <a:gd name="T21" fmla="*/ 251 h 277"/>
                <a:gd name="T22" fmla="*/ 137 w 181"/>
                <a:gd name="T23" fmla="*/ 275 h 277"/>
                <a:gd name="T24" fmla="*/ 122 w 181"/>
                <a:gd name="T25" fmla="*/ 259 h 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277">
                  <a:moveTo>
                    <a:pt x="65" y="259"/>
                  </a:moveTo>
                  <a:cubicBezTo>
                    <a:pt x="63" y="262"/>
                    <a:pt x="58" y="277"/>
                    <a:pt x="52" y="275"/>
                  </a:cubicBezTo>
                  <a:cubicBezTo>
                    <a:pt x="46" y="273"/>
                    <a:pt x="34" y="262"/>
                    <a:pt x="26" y="245"/>
                  </a:cubicBezTo>
                  <a:cubicBezTo>
                    <a:pt x="18" y="228"/>
                    <a:pt x="8" y="198"/>
                    <a:pt x="5" y="173"/>
                  </a:cubicBezTo>
                  <a:cubicBezTo>
                    <a:pt x="2" y="148"/>
                    <a:pt x="0" y="120"/>
                    <a:pt x="5" y="95"/>
                  </a:cubicBezTo>
                  <a:cubicBezTo>
                    <a:pt x="10" y="70"/>
                    <a:pt x="20" y="39"/>
                    <a:pt x="35" y="23"/>
                  </a:cubicBezTo>
                  <a:cubicBezTo>
                    <a:pt x="50" y="7"/>
                    <a:pt x="74" y="0"/>
                    <a:pt x="92" y="2"/>
                  </a:cubicBezTo>
                  <a:cubicBezTo>
                    <a:pt x="110" y="4"/>
                    <a:pt x="129" y="13"/>
                    <a:pt x="143" y="32"/>
                  </a:cubicBezTo>
                  <a:cubicBezTo>
                    <a:pt x="157" y="51"/>
                    <a:pt x="171" y="87"/>
                    <a:pt x="176" y="113"/>
                  </a:cubicBezTo>
                  <a:cubicBezTo>
                    <a:pt x="181" y="139"/>
                    <a:pt x="179" y="168"/>
                    <a:pt x="176" y="191"/>
                  </a:cubicBezTo>
                  <a:cubicBezTo>
                    <a:pt x="173" y="214"/>
                    <a:pt x="161" y="237"/>
                    <a:pt x="155" y="251"/>
                  </a:cubicBezTo>
                  <a:cubicBezTo>
                    <a:pt x="149" y="265"/>
                    <a:pt x="142" y="274"/>
                    <a:pt x="137" y="275"/>
                  </a:cubicBezTo>
                  <a:cubicBezTo>
                    <a:pt x="132" y="276"/>
                    <a:pt x="125" y="262"/>
                    <a:pt x="122" y="259"/>
                  </a:cubicBezTo>
                </a:path>
              </a:pathLst>
            </a:custGeom>
            <a:noFill/>
            <a:ln w="9525">
              <a:solidFill>
                <a:srgbClr val="66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7692" name="Freeform 127"/>
            <p:cNvSpPr>
              <a:spLocks/>
            </p:cNvSpPr>
            <p:nvPr/>
          </p:nvSpPr>
          <p:spPr bwMode="auto">
            <a:xfrm>
              <a:off x="685" y="2893"/>
              <a:ext cx="181" cy="277"/>
            </a:xfrm>
            <a:custGeom>
              <a:avLst/>
              <a:gdLst>
                <a:gd name="T0" fmla="*/ 65 w 181"/>
                <a:gd name="T1" fmla="*/ 259 h 277"/>
                <a:gd name="T2" fmla="*/ 52 w 181"/>
                <a:gd name="T3" fmla="*/ 275 h 277"/>
                <a:gd name="T4" fmla="*/ 26 w 181"/>
                <a:gd name="T5" fmla="*/ 245 h 277"/>
                <a:gd name="T6" fmla="*/ 5 w 181"/>
                <a:gd name="T7" fmla="*/ 173 h 277"/>
                <a:gd name="T8" fmla="*/ 5 w 181"/>
                <a:gd name="T9" fmla="*/ 95 h 277"/>
                <a:gd name="T10" fmla="*/ 35 w 181"/>
                <a:gd name="T11" fmla="*/ 23 h 277"/>
                <a:gd name="T12" fmla="*/ 92 w 181"/>
                <a:gd name="T13" fmla="*/ 2 h 277"/>
                <a:gd name="T14" fmla="*/ 143 w 181"/>
                <a:gd name="T15" fmla="*/ 32 h 277"/>
                <a:gd name="T16" fmla="*/ 176 w 181"/>
                <a:gd name="T17" fmla="*/ 113 h 277"/>
                <a:gd name="T18" fmla="*/ 176 w 181"/>
                <a:gd name="T19" fmla="*/ 191 h 277"/>
                <a:gd name="T20" fmla="*/ 155 w 181"/>
                <a:gd name="T21" fmla="*/ 251 h 277"/>
                <a:gd name="T22" fmla="*/ 137 w 181"/>
                <a:gd name="T23" fmla="*/ 275 h 277"/>
                <a:gd name="T24" fmla="*/ 122 w 181"/>
                <a:gd name="T25" fmla="*/ 259 h 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277">
                  <a:moveTo>
                    <a:pt x="65" y="259"/>
                  </a:moveTo>
                  <a:cubicBezTo>
                    <a:pt x="63" y="262"/>
                    <a:pt x="58" y="277"/>
                    <a:pt x="52" y="275"/>
                  </a:cubicBezTo>
                  <a:cubicBezTo>
                    <a:pt x="46" y="273"/>
                    <a:pt x="34" y="262"/>
                    <a:pt x="26" y="245"/>
                  </a:cubicBezTo>
                  <a:cubicBezTo>
                    <a:pt x="18" y="228"/>
                    <a:pt x="8" y="198"/>
                    <a:pt x="5" y="173"/>
                  </a:cubicBezTo>
                  <a:cubicBezTo>
                    <a:pt x="2" y="148"/>
                    <a:pt x="0" y="120"/>
                    <a:pt x="5" y="95"/>
                  </a:cubicBezTo>
                  <a:cubicBezTo>
                    <a:pt x="10" y="70"/>
                    <a:pt x="20" y="39"/>
                    <a:pt x="35" y="23"/>
                  </a:cubicBezTo>
                  <a:cubicBezTo>
                    <a:pt x="50" y="7"/>
                    <a:pt x="74" y="0"/>
                    <a:pt x="92" y="2"/>
                  </a:cubicBezTo>
                  <a:cubicBezTo>
                    <a:pt x="110" y="4"/>
                    <a:pt x="129" y="13"/>
                    <a:pt x="143" y="32"/>
                  </a:cubicBezTo>
                  <a:cubicBezTo>
                    <a:pt x="157" y="51"/>
                    <a:pt x="171" y="87"/>
                    <a:pt x="176" y="113"/>
                  </a:cubicBezTo>
                  <a:cubicBezTo>
                    <a:pt x="181" y="139"/>
                    <a:pt x="179" y="168"/>
                    <a:pt x="176" y="191"/>
                  </a:cubicBezTo>
                  <a:cubicBezTo>
                    <a:pt x="173" y="214"/>
                    <a:pt x="161" y="237"/>
                    <a:pt x="155" y="251"/>
                  </a:cubicBezTo>
                  <a:cubicBezTo>
                    <a:pt x="149" y="265"/>
                    <a:pt x="142" y="274"/>
                    <a:pt x="137" y="275"/>
                  </a:cubicBezTo>
                  <a:cubicBezTo>
                    <a:pt x="132" y="276"/>
                    <a:pt x="125" y="262"/>
                    <a:pt x="122" y="259"/>
                  </a:cubicBezTo>
                </a:path>
              </a:pathLst>
            </a:custGeom>
            <a:noFill/>
            <a:ln w="9525">
              <a:solidFill>
                <a:srgbClr val="66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37619" name="Group 128"/>
          <p:cNvGrpSpPr>
            <a:grpSpLocks/>
          </p:cNvGrpSpPr>
          <p:nvPr/>
        </p:nvGrpSpPr>
        <p:grpSpPr bwMode="auto">
          <a:xfrm rot="17053044">
            <a:off x="6688934" y="3593308"/>
            <a:ext cx="184150" cy="84137"/>
            <a:chOff x="598" y="2893"/>
            <a:chExt cx="268" cy="277"/>
          </a:xfrm>
        </p:grpSpPr>
        <p:sp>
          <p:nvSpPr>
            <p:cNvPr id="237689" name="Freeform 129"/>
            <p:cNvSpPr>
              <a:spLocks/>
            </p:cNvSpPr>
            <p:nvPr/>
          </p:nvSpPr>
          <p:spPr bwMode="auto">
            <a:xfrm>
              <a:off x="598" y="2893"/>
              <a:ext cx="181" cy="277"/>
            </a:xfrm>
            <a:custGeom>
              <a:avLst/>
              <a:gdLst>
                <a:gd name="T0" fmla="*/ 65 w 181"/>
                <a:gd name="T1" fmla="*/ 259 h 277"/>
                <a:gd name="T2" fmla="*/ 52 w 181"/>
                <a:gd name="T3" fmla="*/ 275 h 277"/>
                <a:gd name="T4" fmla="*/ 26 w 181"/>
                <a:gd name="T5" fmla="*/ 245 h 277"/>
                <a:gd name="T6" fmla="*/ 5 w 181"/>
                <a:gd name="T7" fmla="*/ 173 h 277"/>
                <a:gd name="T8" fmla="*/ 5 w 181"/>
                <a:gd name="T9" fmla="*/ 95 h 277"/>
                <a:gd name="T10" fmla="*/ 35 w 181"/>
                <a:gd name="T11" fmla="*/ 23 h 277"/>
                <a:gd name="T12" fmla="*/ 92 w 181"/>
                <a:gd name="T13" fmla="*/ 2 h 277"/>
                <a:gd name="T14" fmla="*/ 143 w 181"/>
                <a:gd name="T15" fmla="*/ 32 h 277"/>
                <a:gd name="T16" fmla="*/ 176 w 181"/>
                <a:gd name="T17" fmla="*/ 113 h 277"/>
                <a:gd name="T18" fmla="*/ 176 w 181"/>
                <a:gd name="T19" fmla="*/ 191 h 277"/>
                <a:gd name="T20" fmla="*/ 155 w 181"/>
                <a:gd name="T21" fmla="*/ 251 h 277"/>
                <a:gd name="T22" fmla="*/ 137 w 181"/>
                <a:gd name="T23" fmla="*/ 275 h 277"/>
                <a:gd name="T24" fmla="*/ 122 w 181"/>
                <a:gd name="T25" fmla="*/ 259 h 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277">
                  <a:moveTo>
                    <a:pt x="65" y="259"/>
                  </a:moveTo>
                  <a:cubicBezTo>
                    <a:pt x="63" y="262"/>
                    <a:pt x="58" y="277"/>
                    <a:pt x="52" y="275"/>
                  </a:cubicBezTo>
                  <a:cubicBezTo>
                    <a:pt x="46" y="273"/>
                    <a:pt x="34" y="262"/>
                    <a:pt x="26" y="245"/>
                  </a:cubicBezTo>
                  <a:cubicBezTo>
                    <a:pt x="18" y="228"/>
                    <a:pt x="8" y="198"/>
                    <a:pt x="5" y="173"/>
                  </a:cubicBezTo>
                  <a:cubicBezTo>
                    <a:pt x="2" y="148"/>
                    <a:pt x="0" y="120"/>
                    <a:pt x="5" y="95"/>
                  </a:cubicBezTo>
                  <a:cubicBezTo>
                    <a:pt x="10" y="70"/>
                    <a:pt x="20" y="39"/>
                    <a:pt x="35" y="23"/>
                  </a:cubicBezTo>
                  <a:cubicBezTo>
                    <a:pt x="50" y="7"/>
                    <a:pt x="74" y="0"/>
                    <a:pt x="92" y="2"/>
                  </a:cubicBezTo>
                  <a:cubicBezTo>
                    <a:pt x="110" y="4"/>
                    <a:pt x="129" y="13"/>
                    <a:pt x="143" y="32"/>
                  </a:cubicBezTo>
                  <a:cubicBezTo>
                    <a:pt x="157" y="51"/>
                    <a:pt x="171" y="87"/>
                    <a:pt x="176" y="113"/>
                  </a:cubicBezTo>
                  <a:cubicBezTo>
                    <a:pt x="181" y="139"/>
                    <a:pt x="179" y="168"/>
                    <a:pt x="176" y="191"/>
                  </a:cubicBezTo>
                  <a:cubicBezTo>
                    <a:pt x="173" y="214"/>
                    <a:pt x="161" y="237"/>
                    <a:pt x="155" y="251"/>
                  </a:cubicBezTo>
                  <a:cubicBezTo>
                    <a:pt x="149" y="265"/>
                    <a:pt x="142" y="274"/>
                    <a:pt x="137" y="275"/>
                  </a:cubicBezTo>
                  <a:cubicBezTo>
                    <a:pt x="132" y="276"/>
                    <a:pt x="125" y="262"/>
                    <a:pt x="122" y="259"/>
                  </a:cubicBezTo>
                </a:path>
              </a:pathLst>
            </a:custGeom>
            <a:noFill/>
            <a:ln w="9525">
              <a:solidFill>
                <a:srgbClr val="66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7690" name="Freeform 130"/>
            <p:cNvSpPr>
              <a:spLocks/>
            </p:cNvSpPr>
            <p:nvPr/>
          </p:nvSpPr>
          <p:spPr bwMode="auto">
            <a:xfrm>
              <a:off x="685" y="2893"/>
              <a:ext cx="181" cy="277"/>
            </a:xfrm>
            <a:custGeom>
              <a:avLst/>
              <a:gdLst>
                <a:gd name="T0" fmla="*/ 65 w 181"/>
                <a:gd name="T1" fmla="*/ 259 h 277"/>
                <a:gd name="T2" fmla="*/ 52 w 181"/>
                <a:gd name="T3" fmla="*/ 275 h 277"/>
                <a:gd name="T4" fmla="*/ 26 w 181"/>
                <a:gd name="T5" fmla="*/ 245 h 277"/>
                <a:gd name="T6" fmla="*/ 5 w 181"/>
                <a:gd name="T7" fmla="*/ 173 h 277"/>
                <a:gd name="T8" fmla="*/ 5 w 181"/>
                <a:gd name="T9" fmla="*/ 95 h 277"/>
                <a:gd name="T10" fmla="*/ 35 w 181"/>
                <a:gd name="T11" fmla="*/ 23 h 277"/>
                <a:gd name="T12" fmla="*/ 92 w 181"/>
                <a:gd name="T13" fmla="*/ 2 h 277"/>
                <a:gd name="T14" fmla="*/ 143 w 181"/>
                <a:gd name="T15" fmla="*/ 32 h 277"/>
                <a:gd name="T16" fmla="*/ 176 w 181"/>
                <a:gd name="T17" fmla="*/ 113 h 277"/>
                <a:gd name="T18" fmla="*/ 176 w 181"/>
                <a:gd name="T19" fmla="*/ 191 h 277"/>
                <a:gd name="T20" fmla="*/ 155 w 181"/>
                <a:gd name="T21" fmla="*/ 251 h 277"/>
                <a:gd name="T22" fmla="*/ 137 w 181"/>
                <a:gd name="T23" fmla="*/ 275 h 277"/>
                <a:gd name="T24" fmla="*/ 122 w 181"/>
                <a:gd name="T25" fmla="*/ 259 h 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277">
                  <a:moveTo>
                    <a:pt x="65" y="259"/>
                  </a:moveTo>
                  <a:cubicBezTo>
                    <a:pt x="63" y="262"/>
                    <a:pt x="58" y="277"/>
                    <a:pt x="52" y="275"/>
                  </a:cubicBezTo>
                  <a:cubicBezTo>
                    <a:pt x="46" y="273"/>
                    <a:pt x="34" y="262"/>
                    <a:pt x="26" y="245"/>
                  </a:cubicBezTo>
                  <a:cubicBezTo>
                    <a:pt x="18" y="228"/>
                    <a:pt x="8" y="198"/>
                    <a:pt x="5" y="173"/>
                  </a:cubicBezTo>
                  <a:cubicBezTo>
                    <a:pt x="2" y="148"/>
                    <a:pt x="0" y="120"/>
                    <a:pt x="5" y="95"/>
                  </a:cubicBezTo>
                  <a:cubicBezTo>
                    <a:pt x="10" y="70"/>
                    <a:pt x="20" y="39"/>
                    <a:pt x="35" y="23"/>
                  </a:cubicBezTo>
                  <a:cubicBezTo>
                    <a:pt x="50" y="7"/>
                    <a:pt x="74" y="0"/>
                    <a:pt x="92" y="2"/>
                  </a:cubicBezTo>
                  <a:cubicBezTo>
                    <a:pt x="110" y="4"/>
                    <a:pt x="129" y="13"/>
                    <a:pt x="143" y="32"/>
                  </a:cubicBezTo>
                  <a:cubicBezTo>
                    <a:pt x="157" y="51"/>
                    <a:pt x="171" y="87"/>
                    <a:pt x="176" y="113"/>
                  </a:cubicBezTo>
                  <a:cubicBezTo>
                    <a:pt x="181" y="139"/>
                    <a:pt x="179" y="168"/>
                    <a:pt x="176" y="191"/>
                  </a:cubicBezTo>
                  <a:cubicBezTo>
                    <a:pt x="173" y="214"/>
                    <a:pt x="161" y="237"/>
                    <a:pt x="155" y="251"/>
                  </a:cubicBezTo>
                  <a:cubicBezTo>
                    <a:pt x="149" y="265"/>
                    <a:pt x="142" y="274"/>
                    <a:pt x="137" y="275"/>
                  </a:cubicBezTo>
                  <a:cubicBezTo>
                    <a:pt x="132" y="276"/>
                    <a:pt x="125" y="262"/>
                    <a:pt x="122" y="259"/>
                  </a:cubicBezTo>
                </a:path>
              </a:pathLst>
            </a:custGeom>
            <a:noFill/>
            <a:ln w="9525">
              <a:solidFill>
                <a:srgbClr val="66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37620" name="Group 131"/>
          <p:cNvGrpSpPr>
            <a:grpSpLocks/>
          </p:cNvGrpSpPr>
          <p:nvPr/>
        </p:nvGrpSpPr>
        <p:grpSpPr bwMode="auto">
          <a:xfrm rot="913737">
            <a:off x="6865938" y="3494088"/>
            <a:ext cx="188912" cy="82550"/>
            <a:chOff x="598" y="2893"/>
            <a:chExt cx="268" cy="277"/>
          </a:xfrm>
        </p:grpSpPr>
        <p:sp>
          <p:nvSpPr>
            <p:cNvPr id="237687" name="Freeform 132"/>
            <p:cNvSpPr>
              <a:spLocks/>
            </p:cNvSpPr>
            <p:nvPr/>
          </p:nvSpPr>
          <p:spPr bwMode="auto">
            <a:xfrm>
              <a:off x="598" y="2893"/>
              <a:ext cx="181" cy="277"/>
            </a:xfrm>
            <a:custGeom>
              <a:avLst/>
              <a:gdLst>
                <a:gd name="T0" fmla="*/ 65 w 181"/>
                <a:gd name="T1" fmla="*/ 259 h 277"/>
                <a:gd name="T2" fmla="*/ 52 w 181"/>
                <a:gd name="T3" fmla="*/ 275 h 277"/>
                <a:gd name="T4" fmla="*/ 26 w 181"/>
                <a:gd name="T5" fmla="*/ 245 h 277"/>
                <a:gd name="T6" fmla="*/ 5 w 181"/>
                <a:gd name="T7" fmla="*/ 173 h 277"/>
                <a:gd name="T8" fmla="*/ 5 w 181"/>
                <a:gd name="T9" fmla="*/ 95 h 277"/>
                <a:gd name="T10" fmla="*/ 35 w 181"/>
                <a:gd name="T11" fmla="*/ 23 h 277"/>
                <a:gd name="T12" fmla="*/ 92 w 181"/>
                <a:gd name="T13" fmla="*/ 2 h 277"/>
                <a:gd name="T14" fmla="*/ 143 w 181"/>
                <a:gd name="T15" fmla="*/ 32 h 277"/>
                <a:gd name="T16" fmla="*/ 176 w 181"/>
                <a:gd name="T17" fmla="*/ 113 h 277"/>
                <a:gd name="T18" fmla="*/ 176 w 181"/>
                <a:gd name="T19" fmla="*/ 191 h 277"/>
                <a:gd name="T20" fmla="*/ 155 w 181"/>
                <a:gd name="T21" fmla="*/ 251 h 277"/>
                <a:gd name="T22" fmla="*/ 137 w 181"/>
                <a:gd name="T23" fmla="*/ 275 h 277"/>
                <a:gd name="T24" fmla="*/ 122 w 181"/>
                <a:gd name="T25" fmla="*/ 259 h 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277">
                  <a:moveTo>
                    <a:pt x="65" y="259"/>
                  </a:moveTo>
                  <a:cubicBezTo>
                    <a:pt x="63" y="262"/>
                    <a:pt x="58" y="277"/>
                    <a:pt x="52" y="275"/>
                  </a:cubicBezTo>
                  <a:cubicBezTo>
                    <a:pt x="46" y="273"/>
                    <a:pt x="34" y="262"/>
                    <a:pt x="26" y="245"/>
                  </a:cubicBezTo>
                  <a:cubicBezTo>
                    <a:pt x="18" y="228"/>
                    <a:pt x="8" y="198"/>
                    <a:pt x="5" y="173"/>
                  </a:cubicBezTo>
                  <a:cubicBezTo>
                    <a:pt x="2" y="148"/>
                    <a:pt x="0" y="120"/>
                    <a:pt x="5" y="95"/>
                  </a:cubicBezTo>
                  <a:cubicBezTo>
                    <a:pt x="10" y="70"/>
                    <a:pt x="20" y="39"/>
                    <a:pt x="35" y="23"/>
                  </a:cubicBezTo>
                  <a:cubicBezTo>
                    <a:pt x="50" y="7"/>
                    <a:pt x="74" y="0"/>
                    <a:pt x="92" y="2"/>
                  </a:cubicBezTo>
                  <a:cubicBezTo>
                    <a:pt x="110" y="4"/>
                    <a:pt x="129" y="13"/>
                    <a:pt x="143" y="32"/>
                  </a:cubicBezTo>
                  <a:cubicBezTo>
                    <a:pt x="157" y="51"/>
                    <a:pt x="171" y="87"/>
                    <a:pt x="176" y="113"/>
                  </a:cubicBezTo>
                  <a:cubicBezTo>
                    <a:pt x="181" y="139"/>
                    <a:pt x="179" y="168"/>
                    <a:pt x="176" y="191"/>
                  </a:cubicBezTo>
                  <a:cubicBezTo>
                    <a:pt x="173" y="214"/>
                    <a:pt x="161" y="237"/>
                    <a:pt x="155" y="251"/>
                  </a:cubicBezTo>
                  <a:cubicBezTo>
                    <a:pt x="149" y="265"/>
                    <a:pt x="142" y="274"/>
                    <a:pt x="137" y="275"/>
                  </a:cubicBezTo>
                  <a:cubicBezTo>
                    <a:pt x="132" y="276"/>
                    <a:pt x="125" y="262"/>
                    <a:pt x="122" y="259"/>
                  </a:cubicBezTo>
                </a:path>
              </a:pathLst>
            </a:custGeom>
            <a:noFill/>
            <a:ln w="9525">
              <a:solidFill>
                <a:srgbClr val="66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7688" name="Freeform 133"/>
            <p:cNvSpPr>
              <a:spLocks/>
            </p:cNvSpPr>
            <p:nvPr/>
          </p:nvSpPr>
          <p:spPr bwMode="auto">
            <a:xfrm>
              <a:off x="685" y="2893"/>
              <a:ext cx="181" cy="277"/>
            </a:xfrm>
            <a:custGeom>
              <a:avLst/>
              <a:gdLst>
                <a:gd name="T0" fmla="*/ 65 w 181"/>
                <a:gd name="T1" fmla="*/ 259 h 277"/>
                <a:gd name="T2" fmla="*/ 52 w 181"/>
                <a:gd name="T3" fmla="*/ 275 h 277"/>
                <a:gd name="T4" fmla="*/ 26 w 181"/>
                <a:gd name="T5" fmla="*/ 245 h 277"/>
                <a:gd name="T6" fmla="*/ 5 w 181"/>
                <a:gd name="T7" fmla="*/ 173 h 277"/>
                <a:gd name="T8" fmla="*/ 5 w 181"/>
                <a:gd name="T9" fmla="*/ 95 h 277"/>
                <a:gd name="T10" fmla="*/ 35 w 181"/>
                <a:gd name="T11" fmla="*/ 23 h 277"/>
                <a:gd name="T12" fmla="*/ 92 w 181"/>
                <a:gd name="T13" fmla="*/ 2 h 277"/>
                <a:gd name="T14" fmla="*/ 143 w 181"/>
                <a:gd name="T15" fmla="*/ 32 h 277"/>
                <a:gd name="T16" fmla="*/ 176 w 181"/>
                <a:gd name="T17" fmla="*/ 113 h 277"/>
                <a:gd name="T18" fmla="*/ 176 w 181"/>
                <a:gd name="T19" fmla="*/ 191 h 277"/>
                <a:gd name="T20" fmla="*/ 155 w 181"/>
                <a:gd name="T21" fmla="*/ 251 h 277"/>
                <a:gd name="T22" fmla="*/ 137 w 181"/>
                <a:gd name="T23" fmla="*/ 275 h 277"/>
                <a:gd name="T24" fmla="*/ 122 w 181"/>
                <a:gd name="T25" fmla="*/ 259 h 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277">
                  <a:moveTo>
                    <a:pt x="65" y="259"/>
                  </a:moveTo>
                  <a:cubicBezTo>
                    <a:pt x="63" y="262"/>
                    <a:pt x="58" y="277"/>
                    <a:pt x="52" y="275"/>
                  </a:cubicBezTo>
                  <a:cubicBezTo>
                    <a:pt x="46" y="273"/>
                    <a:pt x="34" y="262"/>
                    <a:pt x="26" y="245"/>
                  </a:cubicBezTo>
                  <a:cubicBezTo>
                    <a:pt x="18" y="228"/>
                    <a:pt x="8" y="198"/>
                    <a:pt x="5" y="173"/>
                  </a:cubicBezTo>
                  <a:cubicBezTo>
                    <a:pt x="2" y="148"/>
                    <a:pt x="0" y="120"/>
                    <a:pt x="5" y="95"/>
                  </a:cubicBezTo>
                  <a:cubicBezTo>
                    <a:pt x="10" y="70"/>
                    <a:pt x="20" y="39"/>
                    <a:pt x="35" y="23"/>
                  </a:cubicBezTo>
                  <a:cubicBezTo>
                    <a:pt x="50" y="7"/>
                    <a:pt x="74" y="0"/>
                    <a:pt x="92" y="2"/>
                  </a:cubicBezTo>
                  <a:cubicBezTo>
                    <a:pt x="110" y="4"/>
                    <a:pt x="129" y="13"/>
                    <a:pt x="143" y="32"/>
                  </a:cubicBezTo>
                  <a:cubicBezTo>
                    <a:pt x="157" y="51"/>
                    <a:pt x="171" y="87"/>
                    <a:pt x="176" y="113"/>
                  </a:cubicBezTo>
                  <a:cubicBezTo>
                    <a:pt x="181" y="139"/>
                    <a:pt x="179" y="168"/>
                    <a:pt x="176" y="191"/>
                  </a:cubicBezTo>
                  <a:cubicBezTo>
                    <a:pt x="173" y="214"/>
                    <a:pt x="161" y="237"/>
                    <a:pt x="155" y="251"/>
                  </a:cubicBezTo>
                  <a:cubicBezTo>
                    <a:pt x="149" y="265"/>
                    <a:pt x="142" y="274"/>
                    <a:pt x="137" y="275"/>
                  </a:cubicBezTo>
                  <a:cubicBezTo>
                    <a:pt x="132" y="276"/>
                    <a:pt x="125" y="262"/>
                    <a:pt x="122" y="259"/>
                  </a:cubicBezTo>
                </a:path>
              </a:pathLst>
            </a:custGeom>
            <a:noFill/>
            <a:ln w="9525">
              <a:solidFill>
                <a:srgbClr val="66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237621" name="Group 134"/>
          <p:cNvGrpSpPr>
            <a:grpSpLocks/>
          </p:cNvGrpSpPr>
          <p:nvPr/>
        </p:nvGrpSpPr>
        <p:grpSpPr bwMode="auto">
          <a:xfrm rot="913737">
            <a:off x="6985002" y="3527425"/>
            <a:ext cx="188913" cy="82550"/>
            <a:chOff x="598" y="2893"/>
            <a:chExt cx="268" cy="277"/>
          </a:xfrm>
        </p:grpSpPr>
        <p:sp>
          <p:nvSpPr>
            <p:cNvPr id="237685" name="Freeform 135"/>
            <p:cNvSpPr>
              <a:spLocks/>
            </p:cNvSpPr>
            <p:nvPr/>
          </p:nvSpPr>
          <p:spPr bwMode="auto">
            <a:xfrm>
              <a:off x="598" y="2893"/>
              <a:ext cx="181" cy="277"/>
            </a:xfrm>
            <a:custGeom>
              <a:avLst/>
              <a:gdLst>
                <a:gd name="T0" fmla="*/ 65 w 181"/>
                <a:gd name="T1" fmla="*/ 259 h 277"/>
                <a:gd name="T2" fmla="*/ 52 w 181"/>
                <a:gd name="T3" fmla="*/ 275 h 277"/>
                <a:gd name="T4" fmla="*/ 26 w 181"/>
                <a:gd name="T5" fmla="*/ 245 h 277"/>
                <a:gd name="T6" fmla="*/ 5 w 181"/>
                <a:gd name="T7" fmla="*/ 173 h 277"/>
                <a:gd name="T8" fmla="*/ 5 w 181"/>
                <a:gd name="T9" fmla="*/ 95 h 277"/>
                <a:gd name="T10" fmla="*/ 35 w 181"/>
                <a:gd name="T11" fmla="*/ 23 h 277"/>
                <a:gd name="T12" fmla="*/ 92 w 181"/>
                <a:gd name="T13" fmla="*/ 2 h 277"/>
                <a:gd name="T14" fmla="*/ 143 w 181"/>
                <a:gd name="T15" fmla="*/ 32 h 277"/>
                <a:gd name="T16" fmla="*/ 176 w 181"/>
                <a:gd name="T17" fmla="*/ 113 h 277"/>
                <a:gd name="T18" fmla="*/ 176 w 181"/>
                <a:gd name="T19" fmla="*/ 191 h 277"/>
                <a:gd name="T20" fmla="*/ 155 w 181"/>
                <a:gd name="T21" fmla="*/ 251 h 277"/>
                <a:gd name="T22" fmla="*/ 137 w 181"/>
                <a:gd name="T23" fmla="*/ 275 h 277"/>
                <a:gd name="T24" fmla="*/ 122 w 181"/>
                <a:gd name="T25" fmla="*/ 259 h 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277">
                  <a:moveTo>
                    <a:pt x="65" y="259"/>
                  </a:moveTo>
                  <a:cubicBezTo>
                    <a:pt x="63" y="262"/>
                    <a:pt x="58" y="277"/>
                    <a:pt x="52" y="275"/>
                  </a:cubicBezTo>
                  <a:cubicBezTo>
                    <a:pt x="46" y="273"/>
                    <a:pt x="34" y="262"/>
                    <a:pt x="26" y="245"/>
                  </a:cubicBezTo>
                  <a:cubicBezTo>
                    <a:pt x="18" y="228"/>
                    <a:pt x="8" y="198"/>
                    <a:pt x="5" y="173"/>
                  </a:cubicBezTo>
                  <a:cubicBezTo>
                    <a:pt x="2" y="148"/>
                    <a:pt x="0" y="120"/>
                    <a:pt x="5" y="95"/>
                  </a:cubicBezTo>
                  <a:cubicBezTo>
                    <a:pt x="10" y="70"/>
                    <a:pt x="20" y="39"/>
                    <a:pt x="35" y="23"/>
                  </a:cubicBezTo>
                  <a:cubicBezTo>
                    <a:pt x="50" y="7"/>
                    <a:pt x="74" y="0"/>
                    <a:pt x="92" y="2"/>
                  </a:cubicBezTo>
                  <a:cubicBezTo>
                    <a:pt x="110" y="4"/>
                    <a:pt x="129" y="13"/>
                    <a:pt x="143" y="32"/>
                  </a:cubicBezTo>
                  <a:cubicBezTo>
                    <a:pt x="157" y="51"/>
                    <a:pt x="171" y="87"/>
                    <a:pt x="176" y="113"/>
                  </a:cubicBezTo>
                  <a:cubicBezTo>
                    <a:pt x="181" y="139"/>
                    <a:pt x="179" y="168"/>
                    <a:pt x="176" y="191"/>
                  </a:cubicBezTo>
                  <a:cubicBezTo>
                    <a:pt x="173" y="214"/>
                    <a:pt x="161" y="237"/>
                    <a:pt x="155" y="251"/>
                  </a:cubicBezTo>
                  <a:cubicBezTo>
                    <a:pt x="149" y="265"/>
                    <a:pt x="142" y="274"/>
                    <a:pt x="137" y="275"/>
                  </a:cubicBezTo>
                  <a:cubicBezTo>
                    <a:pt x="132" y="276"/>
                    <a:pt x="125" y="262"/>
                    <a:pt x="122" y="259"/>
                  </a:cubicBezTo>
                </a:path>
              </a:pathLst>
            </a:custGeom>
            <a:noFill/>
            <a:ln w="9525">
              <a:solidFill>
                <a:srgbClr val="66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7686" name="Freeform 136"/>
            <p:cNvSpPr>
              <a:spLocks/>
            </p:cNvSpPr>
            <p:nvPr/>
          </p:nvSpPr>
          <p:spPr bwMode="auto">
            <a:xfrm>
              <a:off x="685" y="2893"/>
              <a:ext cx="181" cy="277"/>
            </a:xfrm>
            <a:custGeom>
              <a:avLst/>
              <a:gdLst>
                <a:gd name="T0" fmla="*/ 65 w 181"/>
                <a:gd name="T1" fmla="*/ 259 h 277"/>
                <a:gd name="T2" fmla="*/ 52 w 181"/>
                <a:gd name="T3" fmla="*/ 275 h 277"/>
                <a:gd name="T4" fmla="*/ 26 w 181"/>
                <a:gd name="T5" fmla="*/ 245 h 277"/>
                <a:gd name="T6" fmla="*/ 5 w 181"/>
                <a:gd name="T7" fmla="*/ 173 h 277"/>
                <a:gd name="T8" fmla="*/ 5 w 181"/>
                <a:gd name="T9" fmla="*/ 95 h 277"/>
                <a:gd name="T10" fmla="*/ 35 w 181"/>
                <a:gd name="T11" fmla="*/ 23 h 277"/>
                <a:gd name="T12" fmla="*/ 92 w 181"/>
                <a:gd name="T13" fmla="*/ 2 h 277"/>
                <a:gd name="T14" fmla="*/ 143 w 181"/>
                <a:gd name="T15" fmla="*/ 32 h 277"/>
                <a:gd name="T16" fmla="*/ 176 w 181"/>
                <a:gd name="T17" fmla="*/ 113 h 277"/>
                <a:gd name="T18" fmla="*/ 176 w 181"/>
                <a:gd name="T19" fmla="*/ 191 h 277"/>
                <a:gd name="T20" fmla="*/ 155 w 181"/>
                <a:gd name="T21" fmla="*/ 251 h 277"/>
                <a:gd name="T22" fmla="*/ 137 w 181"/>
                <a:gd name="T23" fmla="*/ 275 h 277"/>
                <a:gd name="T24" fmla="*/ 122 w 181"/>
                <a:gd name="T25" fmla="*/ 259 h 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277">
                  <a:moveTo>
                    <a:pt x="65" y="259"/>
                  </a:moveTo>
                  <a:cubicBezTo>
                    <a:pt x="63" y="262"/>
                    <a:pt x="58" y="277"/>
                    <a:pt x="52" y="275"/>
                  </a:cubicBezTo>
                  <a:cubicBezTo>
                    <a:pt x="46" y="273"/>
                    <a:pt x="34" y="262"/>
                    <a:pt x="26" y="245"/>
                  </a:cubicBezTo>
                  <a:cubicBezTo>
                    <a:pt x="18" y="228"/>
                    <a:pt x="8" y="198"/>
                    <a:pt x="5" y="173"/>
                  </a:cubicBezTo>
                  <a:cubicBezTo>
                    <a:pt x="2" y="148"/>
                    <a:pt x="0" y="120"/>
                    <a:pt x="5" y="95"/>
                  </a:cubicBezTo>
                  <a:cubicBezTo>
                    <a:pt x="10" y="70"/>
                    <a:pt x="20" y="39"/>
                    <a:pt x="35" y="23"/>
                  </a:cubicBezTo>
                  <a:cubicBezTo>
                    <a:pt x="50" y="7"/>
                    <a:pt x="74" y="0"/>
                    <a:pt x="92" y="2"/>
                  </a:cubicBezTo>
                  <a:cubicBezTo>
                    <a:pt x="110" y="4"/>
                    <a:pt x="129" y="13"/>
                    <a:pt x="143" y="32"/>
                  </a:cubicBezTo>
                  <a:cubicBezTo>
                    <a:pt x="157" y="51"/>
                    <a:pt x="171" y="87"/>
                    <a:pt x="176" y="113"/>
                  </a:cubicBezTo>
                  <a:cubicBezTo>
                    <a:pt x="181" y="139"/>
                    <a:pt x="179" y="168"/>
                    <a:pt x="176" y="191"/>
                  </a:cubicBezTo>
                  <a:cubicBezTo>
                    <a:pt x="173" y="214"/>
                    <a:pt x="161" y="237"/>
                    <a:pt x="155" y="251"/>
                  </a:cubicBezTo>
                  <a:cubicBezTo>
                    <a:pt x="149" y="265"/>
                    <a:pt x="142" y="274"/>
                    <a:pt x="137" y="275"/>
                  </a:cubicBezTo>
                  <a:cubicBezTo>
                    <a:pt x="132" y="276"/>
                    <a:pt x="125" y="262"/>
                    <a:pt x="122" y="259"/>
                  </a:cubicBezTo>
                </a:path>
              </a:pathLst>
            </a:custGeom>
            <a:noFill/>
            <a:ln w="9525">
              <a:solidFill>
                <a:srgbClr val="66FF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37622" name="Oval 137"/>
          <p:cNvSpPr>
            <a:spLocks noChangeArrowheads="1"/>
          </p:cNvSpPr>
          <p:nvPr/>
        </p:nvSpPr>
        <p:spPr bwMode="auto">
          <a:xfrm rot="3824714">
            <a:off x="6777834" y="3426619"/>
            <a:ext cx="114300" cy="211137"/>
          </a:xfrm>
          <a:prstGeom prst="ellipse">
            <a:avLst/>
          </a:prstGeom>
          <a:solidFill>
            <a:srgbClr val="FFFF00"/>
          </a:solidFill>
          <a:ln w="9525">
            <a:solidFill>
              <a:schemeClr val="tx1"/>
            </a:solidFill>
            <a:round/>
            <a:headEnd type="none" w="sm"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pPr algn="l"/>
            <a:endParaRPr lang="en-US" sz="1800" b="1">
              <a:solidFill>
                <a:srgbClr val="000000"/>
              </a:solidFill>
              <a:effectLst/>
            </a:endParaRPr>
          </a:p>
        </p:txBody>
      </p:sp>
      <p:sp>
        <p:nvSpPr>
          <p:cNvPr id="237623" name="Oval 138"/>
          <p:cNvSpPr>
            <a:spLocks noChangeArrowheads="1"/>
          </p:cNvSpPr>
          <p:nvPr/>
        </p:nvSpPr>
        <p:spPr bwMode="auto">
          <a:xfrm>
            <a:off x="6426200" y="3319463"/>
            <a:ext cx="1123950" cy="1090612"/>
          </a:xfrm>
          <a:prstGeom prst="ellipse">
            <a:avLst/>
          </a:prstGeom>
          <a:noFill/>
          <a:ln w="9525">
            <a:solidFill>
              <a:schemeClr val="tx1"/>
            </a:solidFill>
            <a:round/>
            <a:headEnd type="none" w="sm" len="me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pPr algn="l"/>
            <a:endParaRPr lang="en-US" sz="1800" b="1">
              <a:solidFill>
                <a:srgbClr val="000000"/>
              </a:solidFill>
              <a:effectLst/>
            </a:endParaRPr>
          </a:p>
        </p:txBody>
      </p:sp>
      <p:sp>
        <p:nvSpPr>
          <p:cNvPr id="237624" name="Oval 139"/>
          <p:cNvSpPr>
            <a:spLocks noChangeArrowheads="1"/>
          </p:cNvSpPr>
          <p:nvPr/>
        </p:nvSpPr>
        <p:spPr bwMode="auto">
          <a:xfrm>
            <a:off x="7092950" y="3516315"/>
            <a:ext cx="223838" cy="217487"/>
          </a:xfrm>
          <a:prstGeom prst="ellipse">
            <a:avLst/>
          </a:prstGeom>
          <a:solidFill>
            <a:srgbClr val="66FF33"/>
          </a:solidFill>
          <a:ln w="9525">
            <a:solidFill>
              <a:schemeClr val="tx1"/>
            </a:solidFill>
            <a:round/>
            <a:headEnd type="none" w="sm"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pPr algn="l"/>
            <a:endParaRPr lang="en-US" sz="1800" b="1">
              <a:solidFill>
                <a:srgbClr val="000000"/>
              </a:solidFill>
              <a:effectLst/>
            </a:endParaRPr>
          </a:p>
        </p:txBody>
      </p:sp>
      <p:sp>
        <p:nvSpPr>
          <p:cNvPr id="237625" name="Oval 140"/>
          <p:cNvSpPr>
            <a:spLocks noChangeArrowheads="1"/>
          </p:cNvSpPr>
          <p:nvPr/>
        </p:nvSpPr>
        <p:spPr bwMode="auto">
          <a:xfrm>
            <a:off x="6643690" y="3733800"/>
            <a:ext cx="223837" cy="219075"/>
          </a:xfrm>
          <a:prstGeom prst="ellipse">
            <a:avLst/>
          </a:prstGeom>
          <a:solidFill>
            <a:schemeClr val="tx2"/>
          </a:solidFill>
          <a:ln w="9525">
            <a:solidFill>
              <a:schemeClr val="tx1"/>
            </a:solidFill>
            <a:round/>
            <a:headEnd type="none" w="sm"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pPr algn="l"/>
            <a:endParaRPr lang="en-US" sz="1800" b="1">
              <a:solidFill>
                <a:srgbClr val="000000"/>
              </a:solidFill>
              <a:effectLst/>
            </a:endParaRPr>
          </a:p>
        </p:txBody>
      </p:sp>
      <p:sp>
        <p:nvSpPr>
          <p:cNvPr id="237626" name="Oval 141"/>
          <p:cNvSpPr>
            <a:spLocks noChangeArrowheads="1"/>
          </p:cNvSpPr>
          <p:nvPr/>
        </p:nvSpPr>
        <p:spPr bwMode="auto">
          <a:xfrm>
            <a:off x="7018340" y="3916365"/>
            <a:ext cx="223837" cy="217487"/>
          </a:xfrm>
          <a:prstGeom prst="ellipse">
            <a:avLst/>
          </a:prstGeom>
          <a:solidFill>
            <a:srgbClr val="FF3300"/>
          </a:solidFill>
          <a:ln w="9525">
            <a:solidFill>
              <a:schemeClr val="tx1"/>
            </a:solidFill>
            <a:round/>
            <a:headEnd type="none" w="sm"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pPr algn="l"/>
            <a:endParaRPr lang="en-US" sz="1800" b="1">
              <a:solidFill>
                <a:srgbClr val="000000"/>
              </a:solidFill>
              <a:effectLst/>
            </a:endParaRPr>
          </a:p>
        </p:txBody>
      </p:sp>
      <p:sp>
        <p:nvSpPr>
          <p:cNvPr id="237627" name="Line 142"/>
          <p:cNvSpPr>
            <a:spLocks noChangeShapeType="1"/>
          </p:cNvSpPr>
          <p:nvPr/>
        </p:nvSpPr>
        <p:spPr bwMode="auto">
          <a:xfrm flipV="1">
            <a:off x="6781802" y="3473452"/>
            <a:ext cx="50800" cy="22225"/>
          </a:xfrm>
          <a:prstGeom prst="line">
            <a:avLst/>
          </a:prstGeom>
          <a:noFill/>
          <a:ln w="9525">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0" tIns="45711" rIns="91420" bIns="45711"/>
          <a:lstStyle/>
          <a:p>
            <a:endParaRPr lang="en-US"/>
          </a:p>
        </p:txBody>
      </p:sp>
      <p:sp>
        <p:nvSpPr>
          <p:cNvPr id="237628" name="Line 143"/>
          <p:cNvSpPr>
            <a:spLocks noChangeShapeType="1"/>
          </p:cNvSpPr>
          <p:nvPr/>
        </p:nvSpPr>
        <p:spPr bwMode="auto">
          <a:xfrm flipV="1">
            <a:off x="6845300" y="3563940"/>
            <a:ext cx="50800" cy="22225"/>
          </a:xfrm>
          <a:prstGeom prst="line">
            <a:avLst/>
          </a:prstGeom>
          <a:noFill/>
          <a:ln w="9525">
            <a:solidFill>
              <a:schemeClr val="tx1"/>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0" tIns="45711" rIns="91420" bIns="45711"/>
          <a:lstStyle/>
          <a:p>
            <a:endParaRPr lang="en-US"/>
          </a:p>
        </p:txBody>
      </p:sp>
      <p:sp>
        <p:nvSpPr>
          <p:cNvPr id="237629" name="Text Box 144"/>
          <p:cNvSpPr txBox="1">
            <a:spLocks noChangeArrowheads="1"/>
          </p:cNvSpPr>
          <p:nvPr/>
        </p:nvSpPr>
        <p:spPr bwMode="auto">
          <a:xfrm>
            <a:off x="6831014" y="3430588"/>
            <a:ext cx="292027" cy="323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r>
              <a:rPr lang="en-US">
                <a:solidFill>
                  <a:srgbClr val="000000"/>
                </a:solidFill>
                <a:effectLst/>
              </a:rPr>
              <a:t>q</a:t>
            </a:r>
          </a:p>
        </p:txBody>
      </p:sp>
      <p:sp>
        <p:nvSpPr>
          <p:cNvPr id="237630" name="Text Box 145"/>
          <p:cNvSpPr txBox="1">
            <a:spLocks noChangeArrowheads="1"/>
          </p:cNvSpPr>
          <p:nvPr/>
        </p:nvSpPr>
        <p:spPr bwMode="auto">
          <a:xfrm>
            <a:off x="6548440" y="3276601"/>
            <a:ext cx="292027" cy="323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type="none" w="sm" len="me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r>
              <a:rPr lang="en-US">
                <a:solidFill>
                  <a:srgbClr val="000000"/>
                </a:solidFill>
                <a:effectLst/>
              </a:rPr>
              <a:t>q</a:t>
            </a:r>
          </a:p>
        </p:txBody>
      </p:sp>
      <p:sp>
        <p:nvSpPr>
          <p:cNvPr id="237631" name="Line 146"/>
          <p:cNvSpPr>
            <a:spLocks noChangeShapeType="1"/>
          </p:cNvSpPr>
          <p:nvPr/>
        </p:nvSpPr>
        <p:spPr bwMode="auto">
          <a:xfrm>
            <a:off x="6932613" y="3536950"/>
            <a:ext cx="88900" cy="0"/>
          </a:xfrm>
          <a:prstGeom prst="line">
            <a:avLst/>
          </a:prstGeom>
          <a:noFill/>
          <a:ln w="9525">
            <a:solidFill>
              <a:schemeClr val="tx1"/>
            </a:solidFill>
            <a:round/>
            <a:headEnd type="none" w="sm"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0" tIns="45711" rIns="91420" bIns="45711"/>
          <a:lstStyle/>
          <a:p>
            <a:endParaRPr lang="en-US"/>
          </a:p>
        </p:txBody>
      </p:sp>
      <p:sp>
        <p:nvSpPr>
          <p:cNvPr id="237632" name="Oval 147"/>
          <p:cNvSpPr>
            <a:spLocks noChangeAspect="1" noChangeArrowheads="1"/>
          </p:cNvSpPr>
          <p:nvPr/>
        </p:nvSpPr>
        <p:spPr bwMode="auto">
          <a:xfrm>
            <a:off x="6911975" y="3475040"/>
            <a:ext cx="23813" cy="22225"/>
          </a:xfrm>
          <a:prstGeom prst="ellipse">
            <a:avLst/>
          </a:prstGeom>
          <a:solidFill>
            <a:schemeClr val="tx1"/>
          </a:solidFill>
          <a:ln w="9525">
            <a:solidFill>
              <a:schemeClr val="tx1"/>
            </a:solidFill>
            <a:round/>
            <a:headEnd type="none" w="sm"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pPr algn="l"/>
            <a:endParaRPr lang="en-US" sz="1800" b="1">
              <a:solidFill>
                <a:srgbClr val="000000"/>
              </a:solidFill>
              <a:effectLst/>
            </a:endParaRPr>
          </a:p>
        </p:txBody>
      </p:sp>
      <p:sp>
        <p:nvSpPr>
          <p:cNvPr id="237633" name="Oval 148"/>
          <p:cNvSpPr>
            <a:spLocks noChangeAspect="1" noChangeArrowheads="1"/>
          </p:cNvSpPr>
          <p:nvPr/>
        </p:nvSpPr>
        <p:spPr bwMode="auto">
          <a:xfrm>
            <a:off x="6734177" y="3573465"/>
            <a:ext cx="22225" cy="22225"/>
          </a:xfrm>
          <a:prstGeom prst="ellipse">
            <a:avLst/>
          </a:prstGeom>
          <a:solidFill>
            <a:schemeClr val="tx1"/>
          </a:solidFill>
          <a:ln w="9525">
            <a:solidFill>
              <a:schemeClr val="tx1"/>
            </a:solidFill>
            <a:round/>
            <a:headEnd type="none" w="sm"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pPr algn="l"/>
            <a:endParaRPr lang="en-US" sz="1800" b="1">
              <a:solidFill>
                <a:srgbClr val="000000"/>
              </a:solidFill>
              <a:effectLst/>
            </a:endParaRPr>
          </a:p>
        </p:txBody>
      </p:sp>
      <p:sp>
        <p:nvSpPr>
          <p:cNvPr id="237634" name="Oval 149"/>
          <p:cNvSpPr>
            <a:spLocks noChangeAspect="1" noChangeArrowheads="1"/>
          </p:cNvSpPr>
          <p:nvPr/>
        </p:nvSpPr>
        <p:spPr bwMode="auto">
          <a:xfrm>
            <a:off x="6704013" y="3730625"/>
            <a:ext cx="22225" cy="20638"/>
          </a:xfrm>
          <a:prstGeom prst="ellipse">
            <a:avLst/>
          </a:prstGeom>
          <a:solidFill>
            <a:schemeClr val="tx1"/>
          </a:solidFill>
          <a:ln w="9525">
            <a:solidFill>
              <a:schemeClr val="tx1"/>
            </a:solidFill>
            <a:round/>
            <a:headEnd type="none" w="sm"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pPr algn="l"/>
            <a:endParaRPr lang="en-US" sz="1800" b="1">
              <a:solidFill>
                <a:srgbClr val="000000"/>
              </a:solidFill>
              <a:effectLst/>
            </a:endParaRPr>
          </a:p>
        </p:txBody>
      </p:sp>
      <p:sp>
        <p:nvSpPr>
          <p:cNvPr id="237635" name="Oval 150"/>
          <p:cNvSpPr>
            <a:spLocks noChangeAspect="1" noChangeArrowheads="1"/>
          </p:cNvSpPr>
          <p:nvPr/>
        </p:nvSpPr>
        <p:spPr bwMode="auto">
          <a:xfrm>
            <a:off x="7123115" y="3535365"/>
            <a:ext cx="22225" cy="20637"/>
          </a:xfrm>
          <a:prstGeom prst="ellipse">
            <a:avLst/>
          </a:prstGeom>
          <a:solidFill>
            <a:schemeClr val="tx1"/>
          </a:solidFill>
          <a:ln w="9525">
            <a:solidFill>
              <a:schemeClr val="tx1"/>
            </a:solidFill>
            <a:round/>
            <a:headEnd type="none" w="sm"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pPr algn="l"/>
            <a:endParaRPr lang="en-US" sz="1800" b="1">
              <a:solidFill>
                <a:srgbClr val="000000"/>
              </a:solidFill>
              <a:effectLst/>
            </a:endParaRPr>
          </a:p>
        </p:txBody>
      </p:sp>
      <p:sp>
        <p:nvSpPr>
          <p:cNvPr id="237636" name="Oval 151"/>
          <p:cNvSpPr>
            <a:spLocks noChangeAspect="1" noChangeArrowheads="1"/>
          </p:cNvSpPr>
          <p:nvPr/>
        </p:nvSpPr>
        <p:spPr bwMode="auto">
          <a:xfrm>
            <a:off x="6853238" y="3843340"/>
            <a:ext cx="23812" cy="22225"/>
          </a:xfrm>
          <a:prstGeom prst="ellipse">
            <a:avLst/>
          </a:prstGeom>
          <a:solidFill>
            <a:schemeClr val="tx1"/>
          </a:solidFill>
          <a:ln w="9525">
            <a:solidFill>
              <a:schemeClr val="tx1"/>
            </a:solidFill>
            <a:round/>
            <a:headEnd type="none" w="sm"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pPr algn="l"/>
            <a:endParaRPr lang="en-US" sz="1800" b="1">
              <a:solidFill>
                <a:srgbClr val="000000"/>
              </a:solidFill>
              <a:effectLst/>
            </a:endParaRPr>
          </a:p>
        </p:txBody>
      </p:sp>
      <p:sp>
        <p:nvSpPr>
          <p:cNvPr id="237637" name="Oval 152"/>
          <p:cNvSpPr>
            <a:spLocks noChangeAspect="1" noChangeArrowheads="1"/>
          </p:cNvSpPr>
          <p:nvPr/>
        </p:nvSpPr>
        <p:spPr bwMode="auto">
          <a:xfrm>
            <a:off x="7038975" y="3937002"/>
            <a:ext cx="22225" cy="22225"/>
          </a:xfrm>
          <a:prstGeom prst="ellipse">
            <a:avLst/>
          </a:prstGeom>
          <a:solidFill>
            <a:schemeClr val="tx1"/>
          </a:solidFill>
          <a:ln w="9525">
            <a:solidFill>
              <a:schemeClr val="tx1"/>
            </a:solidFill>
            <a:round/>
            <a:headEnd type="none" w="sm"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pPr algn="l"/>
            <a:endParaRPr lang="en-US" sz="1800" b="1">
              <a:solidFill>
                <a:srgbClr val="000000"/>
              </a:solidFill>
              <a:effectLst/>
            </a:endParaRPr>
          </a:p>
        </p:txBody>
      </p:sp>
      <p:sp>
        <p:nvSpPr>
          <p:cNvPr id="237638" name="Oval 153"/>
          <p:cNvSpPr>
            <a:spLocks noChangeAspect="1" noChangeArrowheads="1"/>
          </p:cNvSpPr>
          <p:nvPr/>
        </p:nvSpPr>
        <p:spPr bwMode="auto">
          <a:xfrm>
            <a:off x="7226300" y="3790952"/>
            <a:ext cx="22225" cy="22225"/>
          </a:xfrm>
          <a:prstGeom prst="ellipse">
            <a:avLst/>
          </a:prstGeom>
          <a:solidFill>
            <a:schemeClr val="tx1"/>
          </a:solidFill>
          <a:ln w="9525">
            <a:solidFill>
              <a:schemeClr val="tx1"/>
            </a:solidFill>
            <a:round/>
            <a:headEnd type="none" w="sm"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pPr algn="l"/>
            <a:endParaRPr lang="en-US" sz="1800" b="1">
              <a:solidFill>
                <a:srgbClr val="000000"/>
              </a:solidFill>
              <a:effectLst/>
            </a:endParaRPr>
          </a:p>
        </p:txBody>
      </p:sp>
      <p:sp>
        <p:nvSpPr>
          <p:cNvPr id="237639" name="Oval 154"/>
          <p:cNvSpPr>
            <a:spLocks noChangeAspect="1" noChangeArrowheads="1"/>
          </p:cNvSpPr>
          <p:nvPr/>
        </p:nvSpPr>
        <p:spPr bwMode="auto">
          <a:xfrm>
            <a:off x="6831015" y="3770315"/>
            <a:ext cx="22225" cy="22225"/>
          </a:xfrm>
          <a:prstGeom prst="ellipse">
            <a:avLst/>
          </a:prstGeom>
          <a:solidFill>
            <a:schemeClr val="tx1"/>
          </a:solidFill>
          <a:ln w="9525">
            <a:solidFill>
              <a:schemeClr val="tx1"/>
            </a:solidFill>
            <a:round/>
            <a:headEnd type="none" w="sm"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pPr algn="l"/>
            <a:endParaRPr lang="en-US" sz="1800" b="1">
              <a:solidFill>
                <a:srgbClr val="000000"/>
              </a:solidFill>
              <a:effectLst/>
            </a:endParaRPr>
          </a:p>
        </p:txBody>
      </p:sp>
      <p:sp>
        <p:nvSpPr>
          <p:cNvPr id="237640" name="Oval 155"/>
          <p:cNvSpPr>
            <a:spLocks noChangeArrowheads="1"/>
          </p:cNvSpPr>
          <p:nvPr/>
        </p:nvSpPr>
        <p:spPr bwMode="auto">
          <a:xfrm rot="7590605">
            <a:off x="6727825" y="4043363"/>
            <a:ext cx="117475" cy="203200"/>
          </a:xfrm>
          <a:prstGeom prst="ellipse">
            <a:avLst/>
          </a:prstGeom>
          <a:solidFill>
            <a:srgbClr val="FFFF00"/>
          </a:solidFill>
          <a:ln w="9525">
            <a:solidFill>
              <a:schemeClr val="tx1"/>
            </a:solidFill>
            <a:round/>
            <a:headEnd type="none" w="sm"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pPr algn="l"/>
            <a:endParaRPr lang="en-US" sz="1800" b="1">
              <a:solidFill>
                <a:srgbClr val="000000"/>
              </a:solidFill>
              <a:effectLst/>
            </a:endParaRPr>
          </a:p>
        </p:txBody>
      </p:sp>
      <p:sp>
        <p:nvSpPr>
          <p:cNvPr id="237641" name="Line 156"/>
          <p:cNvSpPr>
            <a:spLocks noChangeShapeType="1"/>
          </p:cNvSpPr>
          <p:nvPr/>
        </p:nvSpPr>
        <p:spPr bwMode="auto">
          <a:xfrm rot="3765891" flipV="1">
            <a:off x="6788944" y="4087019"/>
            <a:ext cx="50800" cy="23812"/>
          </a:xfrm>
          <a:prstGeom prst="line">
            <a:avLst/>
          </a:prstGeom>
          <a:noFill/>
          <a:ln w="9525">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0" tIns="45711" rIns="91420" bIns="45711"/>
          <a:lstStyle/>
          <a:p>
            <a:endParaRPr lang="en-US"/>
          </a:p>
        </p:txBody>
      </p:sp>
      <p:sp>
        <p:nvSpPr>
          <p:cNvPr id="237642" name="Line 157"/>
          <p:cNvSpPr>
            <a:spLocks noChangeShapeType="1"/>
          </p:cNvSpPr>
          <p:nvPr/>
        </p:nvSpPr>
        <p:spPr bwMode="auto">
          <a:xfrm rot="3765891" flipV="1">
            <a:off x="6735764" y="4183063"/>
            <a:ext cx="49212" cy="23812"/>
          </a:xfrm>
          <a:prstGeom prst="line">
            <a:avLst/>
          </a:prstGeom>
          <a:noFill/>
          <a:ln w="9525">
            <a:solidFill>
              <a:schemeClr val="tx1"/>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0" tIns="45711" rIns="91420" bIns="45711"/>
          <a:lstStyle/>
          <a:p>
            <a:endParaRPr lang="en-US"/>
          </a:p>
        </p:txBody>
      </p:sp>
      <p:sp>
        <p:nvSpPr>
          <p:cNvPr id="237643" name="Oval 158"/>
          <p:cNvSpPr>
            <a:spLocks noChangeAspect="1" noChangeArrowheads="1"/>
          </p:cNvSpPr>
          <p:nvPr/>
        </p:nvSpPr>
        <p:spPr bwMode="auto">
          <a:xfrm>
            <a:off x="6853238" y="4141788"/>
            <a:ext cx="23812" cy="20637"/>
          </a:xfrm>
          <a:prstGeom prst="ellipse">
            <a:avLst/>
          </a:prstGeom>
          <a:solidFill>
            <a:schemeClr val="tx1"/>
          </a:solidFill>
          <a:ln w="9525">
            <a:solidFill>
              <a:schemeClr val="tx1"/>
            </a:solidFill>
            <a:round/>
            <a:headEnd type="none" w="sm"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pPr algn="l"/>
            <a:endParaRPr lang="en-US" sz="1800" b="1">
              <a:solidFill>
                <a:srgbClr val="000000"/>
              </a:solidFill>
              <a:effectLst/>
            </a:endParaRPr>
          </a:p>
        </p:txBody>
      </p:sp>
      <p:sp>
        <p:nvSpPr>
          <p:cNvPr id="237644" name="Oval 159"/>
          <p:cNvSpPr>
            <a:spLocks noChangeAspect="1" noChangeArrowheads="1"/>
          </p:cNvSpPr>
          <p:nvPr/>
        </p:nvSpPr>
        <p:spPr bwMode="auto">
          <a:xfrm>
            <a:off x="6753226" y="3943352"/>
            <a:ext cx="22225" cy="22225"/>
          </a:xfrm>
          <a:prstGeom prst="ellipse">
            <a:avLst/>
          </a:prstGeom>
          <a:solidFill>
            <a:schemeClr val="tx1"/>
          </a:solidFill>
          <a:ln w="9525">
            <a:solidFill>
              <a:schemeClr val="tx1"/>
            </a:solidFill>
            <a:round/>
            <a:headEnd type="none" w="sm"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pPr algn="l"/>
            <a:endParaRPr lang="en-US" sz="1800" b="1">
              <a:solidFill>
                <a:srgbClr val="000000"/>
              </a:solidFill>
              <a:effectLst/>
            </a:endParaRPr>
          </a:p>
        </p:txBody>
      </p:sp>
      <p:sp>
        <p:nvSpPr>
          <p:cNvPr id="237645" name="Oval 160"/>
          <p:cNvSpPr>
            <a:spLocks noChangeAspect="1" noChangeArrowheads="1"/>
          </p:cNvSpPr>
          <p:nvPr/>
        </p:nvSpPr>
        <p:spPr bwMode="auto">
          <a:xfrm>
            <a:off x="6951665" y="3954465"/>
            <a:ext cx="23812" cy="22225"/>
          </a:xfrm>
          <a:prstGeom prst="ellipse">
            <a:avLst/>
          </a:prstGeom>
          <a:solidFill>
            <a:schemeClr val="tx1"/>
          </a:solidFill>
          <a:ln w="9525">
            <a:solidFill>
              <a:schemeClr val="tx1"/>
            </a:solidFill>
            <a:round/>
            <a:headEnd type="none" w="sm"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pPr algn="l"/>
            <a:endParaRPr lang="en-US" sz="1800" b="1">
              <a:solidFill>
                <a:srgbClr val="000000"/>
              </a:solidFill>
              <a:effectLst/>
            </a:endParaRPr>
          </a:p>
        </p:txBody>
      </p:sp>
      <p:sp>
        <p:nvSpPr>
          <p:cNvPr id="237646" name="Oval 161"/>
          <p:cNvSpPr>
            <a:spLocks noChangeAspect="1" noChangeArrowheads="1"/>
          </p:cNvSpPr>
          <p:nvPr/>
        </p:nvSpPr>
        <p:spPr bwMode="auto">
          <a:xfrm>
            <a:off x="6921500" y="4194175"/>
            <a:ext cx="22225" cy="20638"/>
          </a:xfrm>
          <a:prstGeom prst="ellipse">
            <a:avLst/>
          </a:prstGeom>
          <a:solidFill>
            <a:schemeClr val="tx1"/>
          </a:solidFill>
          <a:ln w="9525">
            <a:solidFill>
              <a:schemeClr val="tx1"/>
            </a:solidFill>
            <a:round/>
            <a:headEnd type="none" w="sm"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pPr algn="l"/>
            <a:endParaRPr lang="en-US" sz="1800" b="1">
              <a:solidFill>
                <a:srgbClr val="000000"/>
              </a:solidFill>
              <a:effectLst/>
            </a:endParaRPr>
          </a:p>
        </p:txBody>
      </p:sp>
      <p:sp>
        <p:nvSpPr>
          <p:cNvPr id="237647" name="Oval 162"/>
          <p:cNvSpPr>
            <a:spLocks noChangeAspect="1" noChangeArrowheads="1"/>
          </p:cNvSpPr>
          <p:nvPr/>
        </p:nvSpPr>
        <p:spPr bwMode="auto">
          <a:xfrm>
            <a:off x="6973890" y="4295777"/>
            <a:ext cx="22225" cy="22225"/>
          </a:xfrm>
          <a:prstGeom prst="ellipse">
            <a:avLst/>
          </a:prstGeom>
          <a:solidFill>
            <a:schemeClr val="tx1"/>
          </a:solidFill>
          <a:ln w="9525">
            <a:solidFill>
              <a:schemeClr val="tx1"/>
            </a:solidFill>
            <a:round/>
            <a:headEnd type="none" w="sm"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pPr algn="l"/>
            <a:endParaRPr lang="en-US" sz="1800" b="1">
              <a:solidFill>
                <a:srgbClr val="000000"/>
              </a:solidFill>
              <a:effectLst/>
            </a:endParaRPr>
          </a:p>
        </p:txBody>
      </p:sp>
      <p:sp>
        <p:nvSpPr>
          <p:cNvPr id="237648" name="Oval 163"/>
          <p:cNvSpPr>
            <a:spLocks noChangeAspect="1" noChangeArrowheads="1"/>
          </p:cNvSpPr>
          <p:nvPr/>
        </p:nvSpPr>
        <p:spPr bwMode="auto">
          <a:xfrm>
            <a:off x="7112000" y="4130675"/>
            <a:ext cx="22225" cy="20638"/>
          </a:xfrm>
          <a:prstGeom prst="ellipse">
            <a:avLst/>
          </a:prstGeom>
          <a:solidFill>
            <a:schemeClr val="tx1"/>
          </a:solidFill>
          <a:ln w="9525">
            <a:solidFill>
              <a:schemeClr val="tx1"/>
            </a:solidFill>
            <a:round/>
            <a:headEnd type="none" w="sm"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pPr algn="l"/>
            <a:endParaRPr lang="en-US" sz="1800" b="1">
              <a:solidFill>
                <a:srgbClr val="000000"/>
              </a:solidFill>
              <a:effectLst/>
            </a:endParaRPr>
          </a:p>
        </p:txBody>
      </p:sp>
      <p:sp>
        <p:nvSpPr>
          <p:cNvPr id="237649" name="Oval 164"/>
          <p:cNvSpPr>
            <a:spLocks noChangeAspect="1" noChangeArrowheads="1"/>
          </p:cNvSpPr>
          <p:nvPr/>
        </p:nvSpPr>
        <p:spPr bwMode="auto">
          <a:xfrm>
            <a:off x="7215188" y="3963990"/>
            <a:ext cx="22225" cy="22225"/>
          </a:xfrm>
          <a:prstGeom prst="ellipse">
            <a:avLst/>
          </a:prstGeom>
          <a:solidFill>
            <a:schemeClr val="tx1"/>
          </a:solidFill>
          <a:ln w="9525">
            <a:solidFill>
              <a:schemeClr val="tx1"/>
            </a:solidFill>
            <a:round/>
            <a:headEnd type="none" w="sm"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pPr algn="l"/>
            <a:endParaRPr lang="en-US" sz="1800" b="1">
              <a:solidFill>
                <a:srgbClr val="000000"/>
              </a:solidFill>
              <a:effectLst/>
            </a:endParaRPr>
          </a:p>
        </p:txBody>
      </p:sp>
      <p:sp>
        <p:nvSpPr>
          <p:cNvPr id="237650" name="Oval 165"/>
          <p:cNvSpPr>
            <a:spLocks noChangeArrowheads="1"/>
          </p:cNvSpPr>
          <p:nvPr/>
        </p:nvSpPr>
        <p:spPr bwMode="auto">
          <a:xfrm rot="3523661">
            <a:off x="7255671" y="4087019"/>
            <a:ext cx="114300" cy="211138"/>
          </a:xfrm>
          <a:prstGeom prst="ellipse">
            <a:avLst/>
          </a:prstGeom>
          <a:solidFill>
            <a:srgbClr val="FFFF00"/>
          </a:solidFill>
          <a:ln w="9525">
            <a:solidFill>
              <a:schemeClr val="tx1"/>
            </a:solidFill>
            <a:round/>
            <a:headEnd type="none" w="sm"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pPr algn="l"/>
            <a:endParaRPr lang="en-US" sz="1800" b="1">
              <a:solidFill>
                <a:srgbClr val="000000"/>
              </a:solidFill>
              <a:effectLst/>
            </a:endParaRPr>
          </a:p>
        </p:txBody>
      </p:sp>
      <p:sp>
        <p:nvSpPr>
          <p:cNvPr id="237651" name="Line 166"/>
          <p:cNvSpPr>
            <a:spLocks noChangeShapeType="1"/>
          </p:cNvSpPr>
          <p:nvPr/>
        </p:nvSpPr>
        <p:spPr bwMode="auto">
          <a:xfrm rot="21298946" flipV="1">
            <a:off x="7254875" y="4135440"/>
            <a:ext cx="50800" cy="22225"/>
          </a:xfrm>
          <a:prstGeom prst="line">
            <a:avLst/>
          </a:prstGeom>
          <a:noFill/>
          <a:ln w="9525">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0" tIns="45711" rIns="91420" bIns="45711"/>
          <a:lstStyle/>
          <a:p>
            <a:endParaRPr lang="en-US"/>
          </a:p>
        </p:txBody>
      </p:sp>
      <p:sp>
        <p:nvSpPr>
          <p:cNvPr id="237652" name="Line 167"/>
          <p:cNvSpPr>
            <a:spLocks noChangeShapeType="1"/>
          </p:cNvSpPr>
          <p:nvPr/>
        </p:nvSpPr>
        <p:spPr bwMode="auto">
          <a:xfrm rot="21298946" flipV="1">
            <a:off x="7324725" y="4219577"/>
            <a:ext cx="52388" cy="23813"/>
          </a:xfrm>
          <a:prstGeom prst="line">
            <a:avLst/>
          </a:prstGeom>
          <a:noFill/>
          <a:ln w="9525">
            <a:solidFill>
              <a:schemeClr val="tx1"/>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0" tIns="45711" rIns="91420" bIns="45711"/>
          <a:lstStyle/>
          <a:p>
            <a:endParaRPr lang="en-US"/>
          </a:p>
        </p:txBody>
      </p:sp>
      <p:sp>
        <p:nvSpPr>
          <p:cNvPr id="237653" name="Oval 168"/>
          <p:cNvSpPr>
            <a:spLocks noChangeAspect="1" noChangeArrowheads="1"/>
          </p:cNvSpPr>
          <p:nvPr/>
        </p:nvSpPr>
        <p:spPr bwMode="auto">
          <a:xfrm>
            <a:off x="7256465" y="3705227"/>
            <a:ext cx="22225" cy="22225"/>
          </a:xfrm>
          <a:prstGeom prst="ellipse">
            <a:avLst/>
          </a:prstGeom>
          <a:solidFill>
            <a:schemeClr val="tx1"/>
          </a:solidFill>
          <a:ln w="9525">
            <a:solidFill>
              <a:schemeClr val="tx1"/>
            </a:solidFill>
            <a:round/>
            <a:headEnd type="none" w="sm"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pPr algn="l"/>
            <a:endParaRPr lang="en-US" sz="1800" b="1">
              <a:solidFill>
                <a:srgbClr val="000000"/>
              </a:solidFill>
              <a:effectLst/>
            </a:endParaRPr>
          </a:p>
        </p:txBody>
      </p:sp>
      <p:sp>
        <p:nvSpPr>
          <p:cNvPr id="237654" name="Oval 169"/>
          <p:cNvSpPr>
            <a:spLocks noChangeAspect="1" noChangeArrowheads="1"/>
          </p:cNvSpPr>
          <p:nvPr/>
        </p:nvSpPr>
        <p:spPr bwMode="auto">
          <a:xfrm>
            <a:off x="7388225" y="4125915"/>
            <a:ext cx="22225" cy="20637"/>
          </a:xfrm>
          <a:prstGeom prst="ellipse">
            <a:avLst/>
          </a:prstGeom>
          <a:solidFill>
            <a:schemeClr val="tx1"/>
          </a:solidFill>
          <a:ln w="9525">
            <a:solidFill>
              <a:schemeClr val="tx1"/>
            </a:solidFill>
            <a:round/>
            <a:headEnd type="none" w="sm"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pPr algn="l"/>
            <a:endParaRPr lang="en-US" sz="1800" b="1">
              <a:solidFill>
                <a:srgbClr val="000000"/>
              </a:solidFill>
              <a:effectLst/>
            </a:endParaRPr>
          </a:p>
        </p:txBody>
      </p:sp>
      <p:sp>
        <p:nvSpPr>
          <p:cNvPr id="237655" name="Oval 170"/>
          <p:cNvSpPr>
            <a:spLocks noChangeArrowheads="1"/>
          </p:cNvSpPr>
          <p:nvPr/>
        </p:nvSpPr>
        <p:spPr bwMode="auto">
          <a:xfrm rot="9573954">
            <a:off x="6491288" y="3768725"/>
            <a:ext cx="119062" cy="204788"/>
          </a:xfrm>
          <a:prstGeom prst="ellipse">
            <a:avLst/>
          </a:prstGeom>
          <a:solidFill>
            <a:srgbClr val="FFFF00"/>
          </a:solidFill>
          <a:ln w="9525">
            <a:solidFill>
              <a:schemeClr val="tx1"/>
            </a:solidFill>
            <a:round/>
            <a:headEnd type="none" w="sm"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pPr algn="l"/>
            <a:endParaRPr lang="en-US" sz="1800" b="1">
              <a:solidFill>
                <a:srgbClr val="000000"/>
              </a:solidFill>
              <a:effectLst/>
            </a:endParaRPr>
          </a:p>
        </p:txBody>
      </p:sp>
      <p:sp>
        <p:nvSpPr>
          <p:cNvPr id="237656" name="Line 171"/>
          <p:cNvSpPr>
            <a:spLocks noChangeShapeType="1"/>
          </p:cNvSpPr>
          <p:nvPr/>
        </p:nvSpPr>
        <p:spPr bwMode="auto">
          <a:xfrm rot="5749240" flipV="1">
            <a:off x="6577014" y="3838577"/>
            <a:ext cx="49213" cy="23812"/>
          </a:xfrm>
          <a:prstGeom prst="line">
            <a:avLst/>
          </a:prstGeom>
          <a:noFill/>
          <a:ln w="9525">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0" tIns="45711" rIns="91420" bIns="45711"/>
          <a:lstStyle/>
          <a:p>
            <a:endParaRPr lang="en-US"/>
          </a:p>
        </p:txBody>
      </p:sp>
      <p:sp>
        <p:nvSpPr>
          <p:cNvPr id="237657" name="Line 172"/>
          <p:cNvSpPr>
            <a:spLocks noChangeShapeType="1"/>
          </p:cNvSpPr>
          <p:nvPr/>
        </p:nvSpPr>
        <p:spPr bwMode="auto">
          <a:xfrm rot="5749240" flipV="1">
            <a:off x="6476207" y="3888583"/>
            <a:ext cx="50800" cy="23813"/>
          </a:xfrm>
          <a:prstGeom prst="line">
            <a:avLst/>
          </a:prstGeom>
          <a:noFill/>
          <a:ln w="9525">
            <a:solidFill>
              <a:schemeClr val="tx1"/>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0" tIns="45711" rIns="91420" bIns="45711"/>
          <a:lstStyle/>
          <a:p>
            <a:endParaRPr lang="en-US"/>
          </a:p>
        </p:txBody>
      </p:sp>
      <p:sp>
        <p:nvSpPr>
          <p:cNvPr id="237658" name="Oval 173"/>
          <p:cNvSpPr>
            <a:spLocks noChangeAspect="1" noChangeArrowheads="1"/>
          </p:cNvSpPr>
          <p:nvPr/>
        </p:nvSpPr>
        <p:spPr bwMode="auto">
          <a:xfrm>
            <a:off x="6689727" y="4122740"/>
            <a:ext cx="22225" cy="22225"/>
          </a:xfrm>
          <a:prstGeom prst="ellipse">
            <a:avLst/>
          </a:prstGeom>
          <a:solidFill>
            <a:schemeClr val="tx1"/>
          </a:solidFill>
          <a:ln w="9525">
            <a:solidFill>
              <a:schemeClr val="tx1"/>
            </a:solidFill>
            <a:round/>
            <a:headEnd type="none" w="sm"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pPr algn="l"/>
            <a:endParaRPr lang="en-US" sz="1800" b="1">
              <a:solidFill>
                <a:srgbClr val="000000"/>
              </a:solidFill>
              <a:effectLst/>
            </a:endParaRPr>
          </a:p>
        </p:txBody>
      </p:sp>
      <p:sp>
        <p:nvSpPr>
          <p:cNvPr id="237659" name="Oval 174"/>
          <p:cNvSpPr>
            <a:spLocks noChangeAspect="1" noChangeArrowheads="1"/>
          </p:cNvSpPr>
          <p:nvPr/>
        </p:nvSpPr>
        <p:spPr bwMode="auto">
          <a:xfrm>
            <a:off x="6523038" y="3941765"/>
            <a:ext cx="23812" cy="22225"/>
          </a:xfrm>
          <a:prstGeom prst="ellipse">
            <a:avLst/>
          </a:prstGeom>
          <a:solidFill>
            <a:schemeClr val="tx1"/>
          </a:solidFill>
          <a:ln w="9525">
            <a:solidFill>
              <a:schemeClr val="tx1"/>
            </a:solidFill>
            <a:round/>
            <a:headEnd type="none" w="sm"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pPr algn="l"/>
            <a:endParaRPr lang="en-US" sz="1800" b="1">
              <a:solidFill>
                <a:srgbClr val="000000"/>
              </a:solidFill>
              <a:effectLst/>
            </a:endParaRPr>
          </a:p>
        </p:txBody>
      </p:sp>
      <p:sp>
        <p:nvSpPr>
          <p:cNvPr id="237660" name="Oval 175"/>
          <p:cNvSpPr>
            <a:spLocks noChangeAspect="1" noChangeArrowheads="1"/>
          </p:cNvSpPr>
          <p:nvPr/>
        </p:nvSpPr>
        <p:spPr bwMode="auto">
          <a:xfrm>
            <a:off x="6507165" y="3768727"/>
            <a:ext cx="22225" cy="22225"/>
          </a:xfrm>
          <a:prstGeom prst="ellipse">
            <a:avLst/>
          </a:prstGeom>
          <a:solidFill>
            <a:schemeClr val="tx1"/>
          </a:solidFill>
          <a:ln w="9525">
            <a:solidFill>
              <a:schemeClr val="tx1"/>
            </a:solidFill>
            <a:round/>
            <a:headEnd type="none" w="sm"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pPr algn="l"/>
            <a:endParaRPr lang="en-US" sz="1800" b="1">
              <a:solidFill>
                <a:srgbClr val="000000"/>
              </a:solidFill>
              <a:effectLst/>
            </a:endParaRPr>
          </a:p>
        </p:txBody>
      </p:sp>
      <p:sp>
        <p:nvSpPr>
          <p:cNvPr id="237661" name="Oval 176"/>
          <p:cNvSpPr>
            <a:spLocks noChangeAspect="1" noChangeArrowheads="1"/>
          </p:cNvSpPr>
          <p:nvPr/>
        </p:nvSpPr>
        <p:spPr bwMode="auto">
          <a:xfrm>
            <a:off x="6729415" y="3659190"/>
            <a:ext cx="23812" cy="22225"/>
          </a:xfrm>
          <a:prstGeom prst="ellipse">
            <a:avLst/>
          </a:prstGeom>
          <a:solidFill>
            <a:schemeClr val="tx1"/>
          </a:solidFill>
          <a:ln w="9525">
            <a:solidFill>
              <a:schemeClr val="tx1"/>
            </a:solidFill>
            <a:round/>
            <a:headEnd type="none" w="sm"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pPr algn="l"/>
            <a:endParaRPr lang="en-US" sz="1800" b="1">
              <a:solidFill>
                <a:srgbClr val="000000"/>
              </a:solidFill>
              <a:effectLst/>
            </a:endParaRPr>
          </a:p>
        </p:txBody>
      </p:sp>
      <p:sp>
        <p:nvSpPr>
          <p:cNvPr id="237662" name="Oval 177"/>
          <p:cNvSpPr>
            <a:spLocks noChangeAspect="1" noChangeArrowheads="1"/>
          </p:cNvSpPr>
          <p:nvPr/>
        </p:nvSpPr>
        <p:spPr bwMode="auto">
          <a:xfrm>
            <a:off x="6959600" y="3762377"/>
            <a:ext cx="22225" cy="22225"/>
          </a:xfrm>
          <a:prstGeom prst="ellipse">
            <a:avLst/>
          </a:prstGeom>
          <a:solidFill>
            <a:schemeClr val="tx1"/>
          </a:solidFill>
          <a:ln w="9525">
            <a:solidFill>
              <a:schemeClr val="tx1"/>
            </a:solidFill>
            <a:round/>
            <a:headEnd type="none" w="sm"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pPr algn="l"/>
            <a:endParaRPr lang="en-US" sz="1800" b="1">
              <a:solidFill>
                <a:srgbClr val="000000"/>
              </a:solidFill>
              <a:effectLst/>
            </a:endParaRPr>
          </a:p>
        </p:txBody>
      </p:sp>
      <p:sp>
        <p:nvSpPr>
          <p:cNvPr id="237663" name="Oval 178"/>
          <p:cNvSpPr>
            <a:spLocks noChangeAspect="1" noChangeArrowheads="1"/>
          </p:cNvSpPr>
          <p:nvPr/>
        </p:nvSpPr>
        <p:spPr bwMode="auto">
          <a:xfrm>
            <a:off x="7362827" y="4027490"/>
            <a:ext cx="22225" cy="22225"/>
          </a:xfrm>
          <a:prstGeom prst="ellipse">
            <a:avLst/>
          </a:prstGeom>
          <a:solidFill>
            <a:schemeClr val="tx1"/>
          </a:solidFill>
          <a:ln w="9525">
            <a:solidFill>
              <a:schemeClr val="tx1"/>
            </a:solidFill>
            <a:round/>
            <a:headEnd type="none" w="sm"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pPr algn="l"/>
            <a:endParaRPr lang="en-US" sz="1800" b="1">
              <a:solidFill>
                <a:srgbClr val="000000"/>
              </a:solidFill>
              <a:effectLst/>
            </a:endParaRPr>
          </a:p>
        </p:txBody>
      </p:sp>
      <p:sp>
        <p:nvSpPr>
          <p:cNvPr id="237664" name="Oval 179"/>
          <p:cNvSpPr>
            <a:spLocks noChangeAspect="1" noChangeArrowheads="1"/>
          </p:cNvSpPr>
          <p:nvPr/>
        </p:nvSpPr>
        <p:spPr bwMode="auto">
          <a:xfrm>
            <a:off x="7299325" y="3654427"/>
            <a:ext cx="22225" cy="22225"/>
          </a:xfrm>
          <a:prstGeom prst="ellipse">
            <a:avLst/>
          </a:prstGeom>
          <a:solidFill>
            <a:schemeClr val="tx1"/>
          </a:solidFill>
          <a:ln w="9525">
            <a:solidFill>
              <a:schemeClr val="tx1"/>
            </a:solidFill>
            <a:round/>
            <a:headEnd type="none" w="sm"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pPr algn="l"/>
            <a:endParaRPr lang="en-US" sz="1800" b="1">
              <a:solidFill>
                <a:srgbClr val="000000"/>
              </a:solidFill>
              <a:effectLst/>
            </a:endParaRPr>
          </a:p>
        </p:txBody>
      </p:sp>
      <p:sp>
        <p:nvSpPr>
          <p:cNvPr id="237665" name="Oval 180"/>
          <p:cNvSpPr>
            <a:spLocks noChangeAspect="1" noChangeArrowheads="1"/>
          </p:cNvSpPr>
          <p:nvPr/>
        </p:nvSpPr>
        <p:spPr bwMode="auto">
          <a:xfrm>
            <a:off x="6754813" y="3495677"/>
            <a:ext cx="23812" cy="22225"/>
          </a:xfrm>
          <a:prstGeom prst="ellipse">
            <a:avLst/>
          </a:prstGeom>
          <a:solidFill>
            <a:schemeClr val="tx1"/>
          </a:solidFill>
          <a:ln w="9525">
            <a:solidFill>
              <a:schemeClr val="tx1"/>
            </a:solidFill>
            <a:round/>
            <a:headEnd type="none" w="sm"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pPr algn="l"/>
            <a:endParaRPr lang="en-US" sz="1800" b="1">
              <a:solidFill>
                <a:srgbClr val="000000"/>
              </a:solidFill>
              <a:effectLst/>
            </a:endParaRPr>
          </a:p>
        </p:txBody>
      </p:sp>
      <p:sp>
        <p:nvSpPr>
          <p:cNvPr id="237666" name="Oval 181"/>
          <p:cNvSpPr>
            <a:spLocks noChangeAspect="1" noChangeArrowheads="1"/>
          </p:cNvSpPr>
          <p:nvPr/>
        </p:nvSpPr>
        <p:spPr bwMode="auto">
          <a:xfrm>
            <a:off x="6594475" y="3683000"/>
            <a:ext cx="22225" cy="20638"/>
          </a:xfrm>
          <a:prstGeom prst="ellipse">
            <a:avLst/>
          </a:prstGeom>
          <a:solidFill>
            <a:schemeClr val="tx1"/>
          </a:solidFill>
          <a:ln w="9525">
            <a:solidFill>
              <a:schemeClr val="tx1"/>
            </a:solidFill>
            <a:round/>
            <a:headEnd type="none" w="sm"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pPr algn="l"/>
            <a:endParaRPr lang="en-US" sz="1800" b="1">
              <a:solidFill>
                <a:srgbClr val="000000"/>
              </a:solidFill>
              <a:effectLst/>
            </a:endParaRPr>
          </a:p>
        </p:txBody>
      </p:sp>
      <p:sp>
        <p:nvSpPr>
          <p:cNvPr id="237667" name="Oval 182"/>
          <p:cNvSpPr>
            <a:spLocks noChangeArrowheads="1"/>
          </p:cNvSpPr>
          <p:nvPr/>
        </p:nvSpPr>
        <p:spPr bwMode="auto">
          <a:xfrm rot="7590605">
            <a:off x="6988177" y="3306765"/>
            <a:ext cx="119063" cy="204787"/>
          </a:xfrm>
          <a:prstGeom prst="ellipse">
            <a:avLst/>
          </a:prstGeom>
          <a:solidFill>
            <a:srgbClr val="FFFF00"/>
          </a:solidFill>
          <a:ln w="9525">
            <a:solidFill>
              <a:schemeClr val="tx1"/>
            </a:solidFill>
            <a:round/>
            <a:headEnd type="none" w="sm"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pPr algn="l"/>
            <a:endParaRPr lang="en-US" sz="1800" b="1">
              <a:solidFill>
                <a:srgbClr val="000000"/>
              </a:solidFill>
              <a:effectLst/>
            </a:endParaRPr>
          </a:p>
        </p:txBody>
      </p:sp>
      <p:sp>
        <p:nvSpPr>
          <p:cNvPr id="237668" name="Line 183"/>
          <p:cNvSpPr>
            <a:spLocks noChangeShapeType="1"/>
          </p:cNvSpPr>
          <p:nvPr/>
        </p:nvSpPr>
        <p:spPr bwMode="auto">
          <a:xfrm rot="3765891" flipV="1">
            <a:off x="7053265" y="3351213"/>
            <a:ext cx="49212" cy="23812"/>
          </a:xfrm>
          <a:prstGeom prst="line">
            <a:avLst/>
          </a:prstGeom>
          <a:noFill/>
          <a:ln w="9525">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0" tIns="45711" rIns="91420" bIns="45711"/>
          <a:lstStyle/>
          <a:p>
            <a:endParaRPr lang="en-US"/>
          </a:p>
        </p:txBody>
      </p:sp>
      <p:sp>
        <p:nvSpPr>
          <p:cNvPr id="237669" name="Line 184"/>
          <p:cNvSpPr>
            <a:spLocks noChangeShapeType="1"/>
          </p:cNvSpPr>
          <p:nvPr/>
        </p:nvSpPr>
        <p:spPr bwMode="auto">
          <a:xfrm rot="3765891" flipV="1">
            <a:off x="6995319" y="3448844"/>
            <a:ext cx="50800" cy="23812"/>
          </a:xfrm>
          <a:prstGeom prst="line">
            <a:avLst/>
          </a:prstGeom>
          <a:noFill/>
          <a:ln w="9525">
            <a:solidFill>
              <a:schemeClr val="tx1"/>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0" tIns="45711" rIns="91420" bIns="45711"/>
          <a:lstStyle/>
          <a:p>
            <a:endParaRPr lang="en-US"/>
          </a:p>
        </p:txBody>
      </p:sp>
      <p:sp>
        <p:nvSpPr>
          <p:cNvPr id="237670" name="Oval 185"/>
          <p:cNvSpPr>
            <a:spLocks noChangeAspect="1" noChangeArrowheads="1"/>
          </p:cNvSpPr>
          <p:nvPr/>
        </p:nvSpPr>
        <p:spPr bwMode="auto">
          <a:xfrm>
            <a:off x="7250113" y="3522665"/>
            <a:ext cx="22225" cy="22225"/>
          </a:xfrm>
          <a:prstGeom prst="ellipse">
            <a:avLst/>
          </a:prstGeom>
          <a:solidFill>
            <a:schemeClr val="tx1"/>
          </a:solidFill>
          <a:ln w="9525">
            <a:solidFill>
              <a:schemeClr val="tx1"/>
            </a:solidFill>
            <a:round/>
            <a:headEnd type="none" w="sm"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pPr algn="l"/>
            <a:endParaRPr lang="en-US" sz="1800" b="1">
              <a:solidFill>
                <a:srgbClr val="000000"/>
              </a:solidFill>
              <a:effectLst/>
            </a:endParaRPr>
          </a:p>
        </p:txBody>
      </p:sp>
      <p:sp>
        <p:nvSpPr>
          <p:cNvPr id="237671" name="Oval 186"/>
          <p:cNvSpPr>
            <a:spLocks noChangeAspect="1" noChangeArrowheads="1"/>
          </p:cNvSpPr>
          <p:nvPr/>
        </p:nvSpPr>
        <p:spPr bwMode="auto">
          <a:xfrm>
            <a:off x="7113588" y="3398840"/>
            <a:ext cx="22225" cy="22225"/>
          </a:xfrm>
          <a:prstGeom prst="ellipse">
            <a:avLst/>
          </a:prstGeom>
          <a:solidFill>
            <a:schemeClr val="tx1"/>
          </a:solidFill>
          <a:ln w="9525">
            <a:solidFill>
              <a:schemeClr val="tx1"/>
            </a:solidFill>
            <a:round/>
            <a:headEnd type="none" w="sm"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pPr algn="l"/>
            <a:endParaRPr lang="en-US" sz="1800" b="1">
              <a:solidFill>
                <a:srgbClr val="000000"/>
              </a:solidFill>
              <a:effectLst/>
            </a:endParaRPr>
          </a:p>
        </p:txBody>
      </p:sp>
      <p:sp>
        <p:nvSpPr>
          <p:cNvPr id="237672" name="Freeform 187"/>
          <p:cNvSpPr>
            <a:spLocks/>
          </p:cNvSpPr>
          <p:nvPr/>
        </p:nvSpPr>
        <p:spPr bwMode="auto">
          <a:xfrm rot="18306119">
            <a:off x="6814346" y="3382171"/>
            <a:ext cx="125413" cy="85725"/>
          </a:xfrm>
          <a:custGeom>
            <a:avLst/>
            <a:gdLst>
              <a:gd name="T0" fmla="*/ 2147483647 w 181"/>
              <a:gd name="T1" fmla="*/ 2147483647 h 277"/>
              <a:gd name="T2" fmla="*/ 2147483647 w 181"/>
              <a:gd name="T3" fmla="*/ 2147483647 h 277"/>
              <a:gd name="T4" fmla="*/ 2147483647 w 181"/>
              <a:gd name="T5" fmla="*/ 2147483647 h 277"/>
              <a:gd name="T6" fmla="*/ 1663051905 w 181"/>
              <a:gd name="T7" fmla="*/ 2147483647 h 277"/>
              <a:gd name="T8" fmla="*/ 1663051905 w 181"/>
              <a:gd name="T9" fmla="*/ 2147483647 h 277"/>
              <a:gd name="T10" fmla="*/ 2147483647 w 181"/>
              <a:gd name="T11" fmla="*/ 681731621 h 277"/>
              <a:gd name="T12" fmla="*/ 2147483647 w 181"/>
              <a:gd name="T13" fmla="*/ 59285182 h 277"/>
              <a:gd name="T14" fmla="*/ 2147483647 w 181"/>
              <a:gd name="T15" fmla="*/ 948466971 h 277"/>
              <a:gd name="T16" fmla="*/ 2147483647 w 181"/>
              <a:gd name="T17" fmla="*/ 2147483647 h 277"/>
              <a:gd name="T18" fmla="*/ 2147483647 w 181"/>
              <a:gd name="T19" fmla="*/ 2147483647 h 277"/>
              <a:gd name="T20" fmla="*/ 2147483647 w 181"/>
              <a:gd name="T21" fmla="*/ 2147483647 h 277"/>
              <a:gd name="T22" fmla="*/ 2147483647 w 181"/>
              <a:gd name="T23" fmla="*/ 2147483647 h 277"/>
              <a:gd name="T24" fmla="*/ 2147483647 w 181"/>
              <a:gd name="T25" fmla="*/ 2147483647 h 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277">
                <a:moveTo>
                  <a:pt x="65" y="259"/>
                </a:moveTo>
                <a:cubicBezTo>
                  <a:pt x="63" y="262"/>
                  <a:pt x="58" y="277"/>
                  <a:pt x="52" y="275"/>
                </a:cubicBezTo>
                <a:cubicBezTo>
                  <a:pt x="46" y="273"/>
                  <a:pt x="34" y="262"/>
                  <a:pt x="26" y="245"/>
                </a:cubicBezTo>
                <a:cubicBezTo>
                  <a:pt x="18" y="228"/>
                  <a:pt x="8" y="198"/>
                  <a:pt x="5" y="173"/>
                </a:cubicBezTo>
                <a:cubicBezTo>
                  <a:pt x="2" y="148"/>
                  <a:pt x="0" y="120"/>
                  <a:pt x="5" y="95"/>
                </a:cubicBezTo>
                <a:cubicBezTo>
                  <a:pt x="10" y="70"/>
                  <a:pt x="20" y="39"/>
                  <a:pt x="35" y="23"/>
                </a:cubicBezTo>
                <a:cubicBezTo>
                  <a:pt x="50" y="7"/>
                  <a:pt x="74" y="0"/>
                  <a:pt x="92" y="2"/>
                </a:cubicBezTo>
                <a:cubicBezTo>
                  <a:pt x="110" y="4"/>
                  <a:pt x="129" y="13"/>
                  <a:pt x="143" y="32"/>
                </a:cubicBezTo>
                <a:cubicBezTo>
                  <a:pt x="157" y="51"/>
                  <a:pt x="171" y="87"/>
                  <a:pt x="176" y="113"/>
                </a:cubicBezTo>
                <a:cubicBezTo>
                  <a:pt x="181" y="139"/>
                  <a:pt x="179" y="168"/>
                  <a:pt x="176" y="191"/>
                </a:cubicBezTo>
                <a:cubicBezTo>
                  <a:pt x="173" y="214"/>
                  <a:pt x="161" y="237"/>
                  <a:pt x="155" y="251"/>
                </a:cubicBezTo>
                <a:cubicBezTo>
                  <a:pt x="149" y="265"/>
                  <a:pt x="142" y="274"/>
                  <a:pt x="137" y="275"/>
                </a:cubicBezTo>
                <a:cubicBezTo>
                  <a:pt x="132" y="276"/>
                  <a:pt x="125" y="262"/>
                  <a:pt x="122" y="259"/>
                </a:cubicBezTo>
              </a:path>
            </a:pathLst>
          </a:custGeom>
          <a:noFill/>
          <a:ln w="9525">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endParaRPr lang="en-US"/>
          </a:p>
        </p:txBody>
      </p:sp>
      <p:sp>
        <p:nvSpPr>
          <p:cNvPr id="237673" name="Freeform 188"/>
          <p:cNvSpPr>
            <a:spLocks/>
          </p:cNvSpPr>
          <p:nvPr/>
        </p:nvSpPr>
        <p:spPr bwMode="auto">
          <a:xfrm rot="18306119">
            <a:off x="6849270" y="3332956"/>
            <a:ext cx="125412" cy="85725"/>
          </a:xfrm>
          <a:custGeom>
            <a:avLst/>
            <a:gdLst>
              <a:gd name="T0" fmla="*/ 2147483647 w 181"/>
              <a:gd name="T1" fmla="*/ 2147483647 h 277"/>
              <a:gd name="T2" fmla="*/ 2147483647 w 181"/>
              <a:gd name="T3" fmla="*/ 2147483647 h 277"/>
              <a:gd name="T4" fmla="*/ 2147483647 w 181"/>
              <a:gd name="T5" fmla="*/ 2147483647 h 277"/>
              <a:gd name="T6" fmla="*/ 1663025480 w 181"/>
              <a:gd name="T7" fmla="*/ 2147483647 h 277"/>
              <a:gd name="T8" fmla="*/ 1663025480 w 181"/>
              <a:gd name="T9" fmla="*/ 2147483647 h 277"/>
              <a:gd name="T10" fmla="*/ 2147483647 w 181"/>
              <a:gd name="T11" fmla="*/ 681731621 h 277"/>
              <a:gd name="T12" fmla="*/ 2147483647 w 181"/>
              <a:gd name="T13" fmla="*/ 59285182 h 277"/>
              <a:gd name="T14" fmla="*/ 2147483647 w 181"/>
              <a:gd name="T15" fmla="*/ 948466971 h 277"/>
              <a:gd name="T16" fmla="*/ 2147483647 w 181"/>
              <a:gd name="T17" fmla="*/ 2147483647 h 277"/>
              <a:gd name="T18" fmla="*/ 2147483647 w 181"/>
              <a:gd name="T19" fmla="*/ 2147483647 h 277"/>
              <a:gd name="T20" fmla="*/ 2147483647 w 181"/>
              <a:gd name="T21" fmla="*/ 2147483647 h 277"/>
              <a:gd name="T22" fmla="*/ 2147483647 w 181"/>
              <a:gd name="T23" fmla="*/ 2147483647 h 277"/>
              <a:gd name="T24" fmla="*/ 2147483647 w 181"/>
              <a:gd name="T25" fmla="*/ 2147483647 h 2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1" h="277">
                <a:moveTo>
                  <a:pt x="65" y="259"/>
                </a:moveTo>
                <a:cubicBezTo>
                  <a:pt x="63" y="262"/>
                  <a:pt x="58" y="277"/>
                  <a:pt x="52" y="275"/>
                </a:cubicBezTo>
                <a:cubicBezTo>
                  <a:pt x="46" y="273"/>
                  <a:pt x="34" y="262"/>
                  <a:pt x="26" y="245"/>
                </a:cubicBezTo>
                <a:cubicBezTo>
                  <a:pt x="18" y="228"/>
                  <a:pt x="8" y="198"/>
                  <a:pt x="5" y="173"/>
                </a:cubicBezTo>
                <a:cubicBezTo>
                  <a:pt x="2" y="148"/>
                  <a:pt x="0" y="120"/>
                  <a:pt x="5" y="95"/>
                </a:cubicBezTo>
                <a:cubicBezTo>
                  <a:pt x="10" y="70"/>
                  <a:pt x="20" y="39"/>
                  <a:pt x="35" y="23"/>
                </a:cubicBezTo>
                <a:cubicBezTo>
                  <a:pt x="50" y="7"/>
                  <a:pt x="74" y="0"/>
                  <a:pt x="92" y="2"/>
                </a:cubicBezTo>
                <a:cubicBezTo>
                  <a:pt x="110" y="4"/>
                  <a:pt x="129" y="13"/>
                  <a:pt x="143" y="32"/>
                </a:cubicBezTo>
                <a:cubicBezTo>
                  <a:pt x="157" y="51"/>
                  <a:pt x="171" y="87"/>
                  <a:pt x="176" y="113"/>
                </a:cubicBezTo>
                <a:cubicBezTo>
                  <a:pt x="181" y="139"/>
                  <a:pt x="179" y="168"/>
                  <a:pt x="176" y="191"/>
                </a:cubicBezTo>
                <a:cubicBezTo>
                  <a:pt x="173" y="214"/>
                  <a:pt x="161" y="237"/>
                  <a:pt x="155" y="251"/>
                </a:cubicBezTo>
                <a:cubicBezTo>
                  <a:pt x="149" y="265"/>
                  <a:pt x="142" y="274"/>
                  <a:pt x="137" y="275"/>
                </a:cubicBezTo>
                <a:cubicBezTo>
                  <a:pt x="132" y="276"/>
                  <a:pt x="125" y="262"/>
                  <a:pt x="122" y="259"/>
                </a:cubicBezTo>
              </a:path>
            </a:pathLst>
          </a:custGeom>
          <a:noFill/>
          <a:ln w="9525">
            <a:solidFill>
              <a:srgbClr val="00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endParaRPr lang="en-US"/>
          </a:p>
        </p:txBody>
      </p:sp>
      <p:sp>
        <p:nvSpPr>
          <p:cNvPr id="237674" name="Oval 189"/>
          <p:cNvSpPr>
            <a:spLocks noChangeAspect="1" noChangeArrowheads="1"/>
          </p:cNvSpPr>
          <p:nvPr/>
        </p:nvSpPr>
        <p:spPr bwMode="auto">
          <a:xfrm>
            <a:off x="6950075" y="3368677"/>
            <a:ext cx="22225" cy="22225"/>
          </a:xfrm>
          <a:prstGeom prst="ellipse">
            <a:avLst/>
          </a:prstGeom>
          <a:solidFill>
            <a:schemeClr val="tx1"/>
          </a:solidFill>
          <a:ln w="9525">
            <a:solidFill>
              <a:schemeClr val="tx1"/>
            </a:solidFill>
            <a:round/>
            <a:headEnd type="none" w="sm"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pPr algn="l"/>
            <a:endParaRPr lang="en-US" sz="1800" b="1">
              <a:solidFill>
                <a:srgbClr val="000000"/>
              </a:solidFill>
              <a:effectLst/>
            </a:endParaRPr>
          </a:p>
        </p:txBody>
      </p:sp>
      <p:sp>
        <p:nvSpPr>
          <p:cNvPr id="237675" name="Oval 190"/>
          <p:cNvSpPr>
            <a:spLocks noChangeAspect="1" noChangeArrowheads="1"/>
          </p:cNvSpPr>
          <p:nvPr/>
        </p:nvSpPr>
        <p:spPr bwMode="auto">
          <a:xfrm>
            <a:off x="6884988" y="3452815"/>
            <a:ext cx="22225" cy="22225"/>
          </a:xfrm>
          <a:prstGeom prst="ellipse">
            <a:avLst/>
          </a:prstGeom>
          <a:solidFill>
            <a:schemeClr val="tx1"/>
          </a:solidFill>
          <a:ln w="9525">
            <a:solidFill>
              <a:schemeClr val="tx1"/>
            </a:solidFill>
            <a:round/>
            <a:headEnd type="none" w="sm"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pPr algn="l"/>
            <a:endParaRPr lang="en-US" sz="1800" b="1">
              <a:solidFill>
                <a:srgbClr val="000000"/>
              </a:solidFill>
              <a:effectLst/>
            </a:endParaRPr>
          </a:p>
        </p:txBody>
      </p:sp>
      <p:sp>
        <p:nvSpPr>
          <p:cNvPr id="237676" name="Oval 191"/>
          <p:cNvSpPr>
            <a:spLocks noChangeAspect="1" noChangeArrowheads="1"/>
          </p:cNvSpPr>
          <p:nvPr/>
        </p:nvSpPr>
        <p:spPr bwMode="auto">
          <a:xfrm>
            <a:off x="6769100" y="4064002"/>
            <a:ext cx="23813" cy="22225"/>
          </a:xfrm>
          <a:prstGeom prst="ellipse">
            <a:avLst/>
          </a:prstGeom>
          <a:solidFill>
            <a:schemeClr val="tx1"/>
          </a:solidFill>
          <a:ln w="9525">
            <a:solidFill>
              <a:schemeClr val="tx1"/>
            </a:solidFill>
            <a:round/>
            <a:headEnd type="none" w="sm"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pPr algn="l"/>
            <a:endParaRPr lang="en-US" sz="1800" b="1">
              <a:solidFill>
                <a:srgbClr val="000000"/>
              </a:solidFill>
              <a:effectLst/>
            </a:endParaRPr>
          </a:p>
        </p:txBody>
      </p:sp>
      <p:sp>
        <p:nvSpPr>
          <p:cNvPr id="237677" name="Oval 192"/>
          <p:cNvSpPr>
            <a:spLocks noChangeAspect="1" noChangeArrowheads="1"/>
          </p:cNvSpPr>
          <p:nvPr/>
        </p:nvSpPr>
        <p:spPr bwMode="auto">
          <a:xfrm>
            <a:off x="7215188" y="4238627"/>
            <a:ext cx="22225" cy="22225"/>
          </a:xfrm>
          <a:prstGeom prst="ellipse">
            <a:avLst/>
          </a:prstGeom>
          <a:solidFill>
            <a:schemeClr val="tx1"/>
          </a:solidFill>
          <a:ln w="9525">
            <a:solidFill>
              <a:schemeClr val="tx1"/>
            </a:solidFill>
            <a:round/>
            <a:headEnd type="none" w="sm" len="me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0" tIns="45711" rIns="91420" bIns="45711" anchor="ctr"/>
          <a:lstStyle/>
          <a:p>
            <a:pPr algn="l"/>
            <a:endParaRPr lang="en-US" sz="1800" b="1">
              <a:solidFill>
                <a:srgbClr val="000000"/>
              </a:solidFill>
              <a:effectLst/>
            </a:endParaRPr>
          </a:p>
        </p:txBody>
      </p:sp>
      <p:sp>
        <p:nvSpPr>
          <p:cNvPr id="237678" name="Rectangle 197"/>
          <p:cNvSpPr>
            <a:spLocks noChangeArrowheads="1"/>
          </p:cNvSpPr>
          <p:nvPr/>
        </p:nvSpPr>
        <p:spPr bwMode="auto">
          <a:xfrm>
            <a:off x="3962402" y="1981200"/>
            <a:ext cx="914400" cy="5334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70" tIns="44441" rIns="90470" bIns="44441" anchor="b"/>
          <a:lstStyle/>
          <a:p>
            <a:pPr eaLnBrk="1" hangingPunct="1">
              <a:lnSpc>
                <a:spcPct val="90000"/>
              </a:lnSpc>
            </a:pPr>
            <a:r>
              <a:rPr lang="en-US" sz="4800" b="1">
                <a:solidFill>
                  <a:srgbClr val="FFFF00"/>
                </a:solidFill>
                <a:effectLst/>
                <a:latin typeface="Comic Sans MS" pitchFamily="66" charset="0"/>
              </a:rPr>
              <a:t>g</a:t>
            </a:r>
            <a:r>
              <a:rPr lang="en-US" sz="4800" b="1" baseline="-25000">
                <a:solidFill>
                  <a:srgbClr val="FFFF00"/>
                </a:solidFill>
                <a:effectLst/>
                <a:latin typeface="Comic Sans MS" pitchFamily="66" charset="0"/>
              </a:rPr>
              <a:t>P</a:t>
            </a:r>
          </a:p>
        </p:txBody>
      </p:sp>
      <p:grpSp>
        <p:nvGrpSpPr>
          <p:cNvPr id="413896" name="Group 200"/>
          <p:cNvGrpSpPr>
            <a:grpSpLocks/>
          </p:cNvGrpSpPr>
          <p:nvPr/>
        </p:nvGrpSpPr>
        <p:grpSpPr bwMode="auto">
          <a:xfrm>
            <a:off x="1752600" y="1676400"/>
            <a:ext cx="5410200" cy="3429000"/>
            <a:chOff x="1104" y="1056"/>
            <a:chExt cx="3408" cy="2160"/>
          </a:xfrm>
        </p:grpSpPr>
        <p:grpSp>
          <p:nvGrpSpPr>
            <p:cNvPr id="237681" name="Group 198"/>
            <p:cNvGrpSpPr>
              <a:grpSpLocks/>
            </p:cNvGrpSpPr>
            <p:nvPr/>
          </p:nvGrpSpPr>
          <p:grpSpPr bwMode="auto">
            <a:xfrm>
              <a:off x="1824" y="1200"/>
              <a:ext cx="1866" cy="2016"/>
              <a:chOff x="1824" y="2736"/>
              <a:chExt cx="1866" cy="2016"/>
            </a:xfrm>
          </p:grpSpPr>
          <p:pic>
            <p:nvPicPr>
              <p:cNvPr id="237683" name="Picture 195"/>
              <p:cNvPicPr>
                <a:picLocks noChangeAspect="1" noChangeArrowheads="1"/>
              </p:cNvPicPr>
              <p:nvPr/>
            </p:nvPicPr>
            <p:blipFill>
              <a:blip r:embed="rId4">
                <a:extLst>
                  <a:ext uri="{28A0092B-C50C-407E-A947-70E740481C1C}">
                    <a14:useLocalDpi xmlns:a14="http://schemas.microsoft.com/office/drawing/2010/main" val="0"/>
                  </a:ext>
                </a:extLst>
              </a:blip>
              <a:srcRect l="39020" t="2542" b="2542"/>
              <a:stretch>
                <a:fillRect/>
              </a:stretch>
            </p:blipFill>
            <p:spPr bwMode="auto">
              <a:xfrm>
                <a:off x="1824" y="2736"/>
                <a:ext cx="1866" cy="201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7684" name="Rectangle 193"/>
              <p:cNvSpPr>
                <a:spLocks noChangeArrowheads="1"/>
              </p:cNvSpPr>
              <p:nvPr/>
            </p:nvSpPr>
            <p:spPr bwMode="auto">
              <a:xfrm>
                <a:off x="3024" y="3456"/>
                <a:ext cx="576" cy="33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b"/>
              <a:lstStyle/>
              <a:p>
                <a:pPr eaLnBrk="1" hangingPunct="1">
                  <a:lnSpc>
                    <a:spcPct val="90000"/>
                  </a:lnSpc>
                </a:pPr>
                <a:r>
                  <a:rPr lang="en-US" sz="4800" b="1">
                    <a:solidFill>
                      <a:srgbClr val="FFFF00"/>
                    </a:solidFill>
                    <a:effectLst/>
                    <a:latin typeface="Comic Sans MS" pitchFamily="66" charset="0"/>
                  </a:rPr>
                  <a:t>g</a:t>
                </a:r>
                <a:r>
                  <a:rPr lang="en-US" sz="4800" b="1" baseline="-25000">
                    <a:solidFill>
                      <a:srgbClr val="FFFF00"/>
                    </a:solidFill>
                    <a:effectLst/>
                    <a:latin typeface="Comic Sans MS" pitchFamily="66" charset="0"/>
                  </a:rPr>
                  <a:t>P</a:t>
                </a:r>
              </a:p>
            </p:txBody>
          </p:sp>
        </p:grpSp>
        <p:sp>
          <p:nvSpPr>
            <p:cNvPr id="237682" name="Text Box 199"/>
            <p:cNvSpPr txBox="1">
              <a:spLocks noChangeArrowheads="1"/>
            </p:cNvSpPr>
            <p:nvPr/>
          </p:nvSpPr>
          <p:spPr bwMode="auto">
            <a:xfrm>
              <a:off x="1104" y="1056"/>
              <a:ext cx="3408" cy="17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spcBef>
                  <a:spcPct val="50000"/>
                </a:spcBef>
              </a:pPr>
              <a:r>
                <a:rPr lang="en-US" sz="1800" b="1">
                  <a:solidFill>
                    <a:srgbClr val="000000"/>
                  </a:solidFill>
                  <a:effectLst/>
                </a:rPr>
                <a:t>The Black Sheep of Form Factors – T. Hemmert</a:t>
              </a:r>
            </a:p>
          </p:txBody>
        </p:sp>
      </p:grpSp>
      <p:graphicFrame>
        <p:nvGraphicFramePr>
          <p:cNvPr id="2" name="Object 1"/>
          <p:cNvGraphicFramePr>
            <a:graphicFrameLocks noChangeAspect="1"/>
          </p:cNvGraphicFramePr>
          <p:nvPr/>
        </p:nvGraphicFramePr>
        <p:xfrm>
          <a:off x="2524125" y="5715002"/>
          <a:ext cx="3767138" cy="842963"/>
        </p:xfrm>
        <a:graphic>
          <a:graphicData uri="http://schemas.openxmlformats.org/presentationml/2006/ole">
            <mc:AlternateContent xmlns:mc="http://schemas.openxmlformats.org/markup-compatibility/2006">
              <mc:Choice xmlns:v="urn:schemas-microsoft-com:vml" Requires="v">
                <p:oleObj spid="_x0000_s237772" name="Equation" r:id="rId5" imgW="1930400" imgH="431800" progId="Equation.DSMT4">
                  <p:embed/>
                </p:oleObj>
              </mc:Choice>
              <mc:Fallback>
                <p:oleObj name="Equation" r:id="rId5" imgW="1930400" imgH="431800" progId="Equation.DSMT4">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24125" y="5715002"/>
                        <a:ext cx="3767138" cy="842963"/>
                      </a:xfrm>
                      <a:prstGeom prst="rect">
                        <a:avLst/>
                      </a:prstGeom>
                      <a:solidFill>
                        <a:schemeClr val="bg1"/>
                      </a:solidFill>
                      <a:ln w="15875">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13896"/>
                                        </p:tgtEl>
                                        <p:attrNameLst>
                                          <p:attrName>style.visibility</p:attrName>
                                        </p:attrNameLst>
                                      </p:cBhvr>
                                      <p:to>
                                        <p:strVal val="visible"/>
                                      </p:to>
                                    </p:set>
                                    <p:anim calcmode="lin" valueType="num">
                                      <p:cBhvr additive="base">
                                        <p:cTn id="7" dur="500" fill="hold"/>
                                        <p:tgtEl>
                                          <p:spTgt spid="413896"/>
                                        </p:tgtEl>
                                        <p:attrNameLst>
                                          <p:attrName>ppt_x</p:attrName>
                                        </p:attrNameLst>
                                      </p:cBhvr>
                                      <p:tavLst>
                                        <p:tav tm="0">
                                          <p:val>
                                            <p:strVal val="#ppt_x"/>
                                          </p:val>
                                        </p:tav>
                                        <p:tav tm="100000">
                                          <p:val>
                                            <p:strVal val="#ppt_x"/>
                                          </p:val>
                                        </p:tav>
                                      </p:tavLst>
                                    </p:anim>
                                    <p:anim calcmode="lin" valueType="num">
                                      <p:cBhvr additive="base">
                                        <p:cTn id="8" dur="500" fill="hold"/>
                                        <p:tgtEl>
                                          <p:spTgt spid="41389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144386" name="Rectangle 2"/>
          <p:cNvSpPr>
            <a:spLocks noGrp="1" noChangeArrowheads="1"/>
          </p:cNvSpPr>
          <p:nvPr>
            <p:ph type="title"/>
          </p:nvPr>
        </p:nvSpPr>
        <p:spPr>
          <a:xfrm>
            <a:off x="304800" y="0"/>
            <a:ext cx="8534400" cy="1143000"/>
          </a:xfrm>
        </p:spPr>
        <p:txBody>
          <a:bodyPr/>
          <a:lstStyle/>
          <a:p>
            <a:pPr eaLnBrk="1" hangingPunct="1">
              <a:defRPr/>
            </a:pPr>
            <a:r>
              <a:rPr lang="de-DE" sz="3200" b="1" dirty="0">
                <a:solidFill>
                  <a:srgbClr val="FF0000"/>
                </a:solidFill>
                <a:effectLst/>
              </a:rPr>
              <a:t>MuCap </a:t>
            </a:r>
            <a:r>
              <a:rPr lang="de-DE" sz="3200" b="1" dirty="0">
                <a:solidFill>
                  <a:schemeClr val="bg2"/>
                </a:solidFill>
                <a:effectLst/>
              </a:rPr>
              <a:t>Negative Muon Lifetime Spectra</a:t>
            </a:r>
          </a:p>
        </p:txBody>
      </p:sp>
      <p:pic>
        <p:nvPicPr>
          <p:cNvPr id="32771" name="Picture 13" descr="lifetime_run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2052" y="965200"/>
            <a:ext cx="6810375" cy="41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9"/>
          <p:cNvGrpSpPr>
            <a:grpSpLocks/>
          </p:cNvGrpSpPr>
          <p:nvPr/>
        </p:nvGrpSpPr>
        <p:grpSpPr bwMode="auto">
          <a:xfrm>
            <a:off x="990600" y="5267325"/>
            <a:ext cx="6677025" cy="1514475"/>
            <a:chOff x="624" y="3318"/>
            <a:chExt cx="4206" cy="954"/>
          </a:xfrm>
        </p:grpSpPr>
        <p:pic>
          <p:nvPicPr>
            <p:cNvPr id="32773" name="Picture 14" descr="c1"/>
            <p:cNvPicPr>
              <a:picLocks noChangeAspect="1" noChangeArrowheads="1"/>
            </p:cNvPicPr>
            <p:nvPr/>
          </p:nvPicPr>
          <p:blipFill>
            <a:blip r:embed="rId5">
              <a:extLst>
                <a:ext uri="{28A0092B-C50C-407E-A947-70E740481C1C}">
                  <a14:useLocalDpi xmlns:a14="http://schemas.microsoft.com/office/drawing/2010/main" val="0"/>
                </a:ext>
              </a:extLst>
            </a:blip>
            <a:srcRect l="7246" t="10001" r="8696"/>
            <a:stretch>
              <a:fillRect/>
            </a:stretch>
          </p:blipFill>
          <p:spPr bwMode="auto">
            <a:xfrm>
              <a:off x="1746" y="3318"/>
              <a:ext cx="3084" cy="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400" name="Rectangle 16"/>
            <p:cNvSpPr>
              <a:spLocks noChangeArrowheads="1"/>
            </p:cNvSpPr>
            <p:nvPr/>
          </p:nvSpPr>
          <p:spPr bwMode="auto">
            <a:xfrm>
              <a:off x="624" y="3510"/>
              <a:ext cx="1488" cy="757"/>
            </a:xfrm>
            <a:prstGeom prst="rect">
              <a:avLst/>
            </a:prstGeom>
            <a:noFill/>
            <a:ln w="9525">
              <a:noFill/>
              <a:miter lim="800000"/>
              <a:headEnd/>
              <a:tailEnd/>
            </a:ln>
            <a:effectLst/>
          </p:spPr>
          <p:txBody>
            <a:bodyPr lIns="92075" tIns="46038" rIns="92075" bIns="46038">
              <a:spAutoFit/>
            </a:bodyPr>
            <a:lstStyle/>
            <a:p>
              <a:pPr algn="l" eaLnBrk="1" hangingPunct="1">
                <a:defRPr/>
              </a:pPr>
              <a:r>
                <a:rPr lang="en-US" sz="2400" dirty="0">
                  <a:solidFill>
                    <a:srgbClr val="000000"/>
                  </a:solidFill>
                  <a:effectLst/>
                  <a:cs typeface="Arial" pitchFamily="34" charset="0"/>
                </a:rPr>
                <a:t>Typical fit</a:t>
              </a:r>
            </a:p>
            <a:p>
              <a:pPr algn="l" eaLnBrk="1" hangingPunct="1">
                <a:defRPr/>
              </a:pPr>
              <a:r>
                <a:rPr lang="en-US" sz="2400" dirty="0">
                  <a:solidFill>
                    <a:srgbClr val="000000"/>
                  </a:solidFill>
                  <a:effectLst/>
                  <a:cs typeface="Arial" pitchFamily="34" charset="0"/>
                </a:rPr>
                <a:t>normalized</a:t>
              </a:r>
            </a:p>
            <a:p>
              <a:pPr algn="l" eaLnBrk="1" hangingPunct="1">
                <a:defRPr/>
              </a:pPr>
              <a:r>
                <a:rPr lang="en-US" sz="2400" dirty="0">
                  <a:solidFill>
                    <a:srgbClr val="000000"/>
                  </a:solidFill>
                  <a:effectLst/>
                  <a:cs typeface="Arial" pitchFamily="34" charset="0"/>
                </a:rPr>
                <a:t>residuals </a:t>
              </a:r>
              <a:endParaRPr lang="de-DE" sz="2400" dirty="0">
                <a:solidFill>
                  <a:srgbClr val="000000"/>
                </a:solidFill>
                <a:effectLst/>
                <a:cs typeface="Arial" pitchFamily="34" charset="0"/>
              </a:endParaRPr>
            </a:p>
          </p:txBody>
        </p:sp>
      </p:grpSp>
      <mc:AlternateContent xmlns:mc="http://schemas.openxmlformats.org/markup-compatibility/2006" xmlns:a14="http://schemas.microsoft.com/office/drawing/2010/main">
        <mc:Choice Requires="a14">
          <p:sp>
            <p:nvSpPr>
              <p:cNvPr id="7" name="TextBox 6"/>
              <p:cNvSpPr txBox="1"/>
              <p:nvPr/>
            </p:nvSpPr>
            <p:spPr>
              <a:xfrm>
                <a:off x="8382002" y="1316"/>
                <a:ext cx="769495" cy="560282"/>
              </a:xfrm>
              <a:prstGeom prst="rect">
                <a:avLst/>
              </a:prstGeom>
              <a:solidFill>
                <a:srgbClr val="FFFFFF">
                  <a:lumMod val="85000"/>
                </a:srgbClr>
              </a:solidFill>
              <a:ln>
                <a:solidFill>
                  <a:srgbClr val="000000"/>
                </a:solidFill>
              </a:ln>
            </p:spPr>
            <p:txBody>
              <a:bodyPr wrap="square" lIns="91420" tIns="45711" rIns="91420" bIns="45711" rtlCol="0">
                <a:spAutoFit/>
              </a:bodyPr>
              <a:lstStyle/>
              <a:p>
                <a:pPr eaLnBrk="1" fontAlgn="auto" hangingPunct="1">
                  <a:spcBef>
                    <a:spcPts val="0"/>
                  </a:spcBef>
                  <a:spcAft>
                    <a:spcPts val="0"/>
                  </a:spcAft>
                  <a:defRPr/>
                </a:pPr>
                <a14:m>
                  <m:oMathPara xmlns:m="http://schemas.openxmlformats.org/officeDocument/2006/math">
                    <m:oMathParaPr>
                      <m:jc m:val="center"/>
                    </m:oMathParaPr>
                    <m:oMath xmlns:m="http://schemas.openxmlformats.org/officeDocument/2006/math">
                      <m:sSub>
                        <m:sSubPr>
                          <m:ctrlPr>
                            <a:rPr lang="en-US" sz="2800" i="1" kern="0">
                              <a:solidFill>
                                <a:srgbClr val="FF0000"/>
                              </a:solidFill>
                              <a:effectLst/>
                              <a:latin typeface="Cambria Math"/>
                            </a:rPr>
                          </m:ctrlPr>
                        </m:sSubPr>
                        <m:e>
                          <m:r>
                            <a:rPr lang="en-US" sz="2800" kern="0">
                              <a:solidFill>
                                <a:srgbClr val="FF0000"/>
                              </a:solidFill>
                              <a:effectLst/>
                              <a:latin typeface="Cambria Math"/>
                            </a:rPr>
                            <m:t>  </m:t>
                          </m:r>
                          <m:r>
                            <m:rPr>
                              <m:sty m:val="p"/>
                            </m:rPr>
                            <a:rPr lang="en-US" sz="2800" kern="0">
                              <a:solidFill>
                                <a:srgbClr val="FF0000"/>
                              </a:solidFill>
                              <a:effectLst/>
                              <a:latin typeface="Cambria Math"/>
                              <a:ea typeface="Cambria Math"/>
                            </a:rPr>
                            <m:t>τ</m:t>
                          </m:r>
                        </m:e>
                        <m:sub>
                          <m:sSup>
                            <m:sSupPr>
                              <m:ctrlPr>
                                <a:rPr lang="en-US" sz="2800" i="1" kern="0">
                                  <a:solidFill>
                                    <a:srgbClr val="FF0000"/>
                                  </a:solidFill>
                                  <a:effectLst/>
                                  <a:latin typeface="Cambria Math"/>
                                </a:rPr>
                              </m:ctrlPr>
                            </m:sSupPr>
                            <m:e>
                              <m:r>
                                <m:rPr>
                                  <m:sty m:val="p"/>
                                </m:rPr>
                                <a:rPr lang="en-US" sz="2800" kern="0">
                                  <a:solidFill>
                                    <a:srgbClr val="FF0000"/>
                                  </a:solidFill>
                                  <a:effectLst/>
                                  <a:latin typeface="Cambria Math"/>
                                  <a:ea typeface="Cambria Math"/>
                                </a:rPr>
                                <m:t>μ</m:t>
                              </m:r>
                            </m:e>
                            <m:sup>
                              <m:r>
                                <a:rPr lang="en-US" sz="2800" kern="0">
                                  <a:solidFill>
                                    <a:srgbClr val="FF0000"/>
                                  </a:solidFill>
                                  <a:effectLst/>
                                  <a:latin typeface="Cambria Math"/>
                                </a:rPr>
                                <m:t>−</m:t>
                              </m:r>
                            </m:sup>
                          </m:sSup>
                        </m:sub>
                      </m:sSub>
                    </m:oMath>
                  </m:oMathPara>
                </a14:m>
                <a:endParaRPr lang="en-US" sz="2800" kern="0" dirty="0">
                  <a:solidFill>
                    <a:srgbClr val="0000FF"/>
                  </a:solidFill>
                  <a:effectLst/>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8382000" y="1314"/>
                <a:ext cx="769495" cy="560282"/>
              </a:xfrm>
              <a:prstGeom prst="rect">
                <a:avLst/>
              </a:prstGeom>
              <a:blipFill rotWithShape="1">
                <a:blip r:embed="rId6"/>
                <a:stretch>
                  <a:fillRect/>
                </a:stretch>
              </a:blipFill>
              <a:ln>
                <a:solidFill>
                  <a:srgbClr val="000000"/>
                </a:solidFill>
              </a:ln>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954080782"/>
      </p:ext>
    </p:extLst>
  </p:cSld>
  <p:clrMapOvr>
    <a:masterClrMapping/>
  </p:clrMapOvr>
  <p:transition advTm="469"/>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7772400" cy="457200"/>
          </a:xfrm>
        </p:spPr>
        <p:txBody>
          <a:bodyPr>
            <a:normAutofit/>
          </a:bodyPr>
          <a:lstStyle/>
          <a:p>
            <a:pPr algn="l"/>
            <a:r>
              <a:rPr lang="en-US" sz="2400" dirty="0"/>
              <a:t>Start- and stop-time-scans</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600" y="762002"/>
            <a:ext cx="4419600" cy="3163313"/>
          </a:xfrm>
        </p:spPr>
      </p:pic>
      <mc:AlternateContent xmlns:mc="http://schemas.openxmlformats.org/markup-compatibility/2006" xmlns:a14="http://schemas.microsoft.com/office/drawing/2010/main">
        <mc:Choice Requires="a14">
          <p:sp>
            <p:nvSpPr>
              <p:cNvPr id="10" name="TextBox 9"/>
              <p:cNvSpPr txBox="1"/>
              <p:nvPr/>
            </p:nvSpPr>
            <p:spPr>
              <a:xfrm>
                <a:off x="8382002" y="1316"/>
                <a:ext cx="769495" cy="560282"/>
              </a:xfrm>
              <a:prstGeom prst="rect">
                <a:avLst/>
              </a:prstGeom>
              <a:solidFill>
                <a:srgbClr val="FFFFFF">
                  <a:lumMod val="85000"/>
                </a:srgbClr>
              </a:solidFill>
              <a:ln>
                <a:solidFill>
                  <a:srgbClr val="000000"/>
                </a:solidFill>
              </a:ln>
            </p:spPr>
            <p:txBody>
              <a:bodyPr wrap="square" lIns="91420" tIns="45711" rIns="91420" bIns="45711" rtlCol="0">
                <a:spAutoFit/>
              </a:bodyPr>
              <a:lstStyle/>
              <a:p>
                <a:pPr eaLnBrk="1" fontAlgn="auto" hangingPunct="1">
                  <a:spcBef>
                    <a:spcPts val="0"/>
                  </a:spcBef>
                  <a:spcAft>
                    <a:spcPts val="0"/>
                  </a:spcAft>
                  <a:defRPr/>
                </a:pPr>
                <a14:m>
                  <m:oMathPara xmlns:m="http://schemas.openxmlformats.org/officeDocument/2006/math">
                    <m:oMathParaPr>
                      <m:jc m:val="center"/>
                    </m:oMathParaPr>
                    <m:oMath xmlns:m="http://schemas.openxmlformats.org/officeDocument/2006/math">
                      <m:sSub>
                        <m:sSubPr>
                          <m:ctrlPr>
                            <a:rPr lang="en-US" sz="2800" i="1" kern="0">
                              <a:solidFill>
                                <a:srgbClr val="FF0000"/>
                              </a:solidFill>
                              <a:effectLst/>
                              <a:latin typeface="Cambria Math"/>
                            </a:rPr>
                          </m:ctrlPr>
                        </m:sSubPr>
                        <m:e>
                          <m:r>
                            <a:rPr lang="en-US" sz="2800" kern="0">
                              <a:solidFill>
                                <a:srgbClr val="FF0000"/>
                              </a:solidFill>
                              <a:effectLst/>
                              <a:latin typeface="Cambria Math"/>
                            </a:rPr>
                            <m:t>  </m:t>
                          </m:r>
                          <m:r>
                            <m:rPr>
                              <m:sty m:val="p"/>
                            </m:rPr>
                            <a:rPr lang="en-US" sz="2800" kern="0">
                              <a:solidFill>
                                <a:srgbClr val="FF0000"/>
                              </a:solidFill>
                              <a:effectLst/>
                              <a:latin typeface="Cambria Math"/>
                              <a:ea typeface="Cambria Math"/>
                            </a:rPr>
                            <m:t>τ</m:t>
                          </m:r>
                        </m:e>
                        <m:sub>
                          <m:sSup>
                            <m:sSupPr>
                              <m:ctrlPr>
                                <a:rPr lang="en-US" sz="2800" i="1" kern="0">
                                  <a:solidFill>
                                    <a:srgbClr val="FF0000"/>
                                  </a:solidFill>
                                  <a:effectLst/>
                                  <a:latin typeface="Cambria Math"/>
                                </a:rPr>
                              </m:ctrlPr>
                            </m:sSupPr>
                            <m:e>
                              <m:r>
                                <m:rPr>
                                  <m:sty m:val="p"/>
                                </m:rPr>
                                <a:rPr lang="en-US" sz="2800" kern="0">
                                  <a:solidFill>
                                    <a:srgbClr val="FF0000"/>
                                  </a:solidFill>
                                  <a:effectLst/>
                                  <a:latin typeface="Cambria Math"/>
                                  <a:ea typeface="Cambria Math"/>
                                </a:rPr>
                                <m:t>μ</m:t>
                              </m:r>
                            </m:e>
                            <m:sup>
                              <m:r>
                                <a:rPr lang="en-US" sz="2800" kern="0">
                                  <a:solidFill>
                                    <a:srgbClr val="FF0000"/>
                                  </a:solidFill>
                                  <a:effectLst/>
                                  <a:latin typeface="Cambria Math"/>
                                </a:rPr>
                                <m:t>−</m:t>
                              </m:r>
                            </m:sup>
                          </m:sSup>
                        </m:sub>
                      </m:sSub>
                    </m:oMath>
                  </m:oMathPara>
                </a14:m>
                <a:endParaRPr lang="en-US" sz="2800" kern="0" dirty="0">
                  <a:solidFill>
                    <a:srgbClr val="0000FF"/>
                  </a:solidFill>
                  <a:effectLst/>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8382000" y="1314"/>
                <a:ext cx="769495" cy="560282"/>
              </a:xfrm>
              <a:prstGeom prst="rect">
                <a:avLst/>
              </a:prstGeom>
              <a:blipFill rotWithShape="1">
                <a:blip r:embed="rId7"/>
                <a:stretch>
                  <a:fillRect/>
                </a:stretch>
              </a:blipFill>
              <a:ln>
                <a:solidFill>
                  <a:srgbClr val="000000"/>
                </a:solidFill>
              </a:ln>
            </p:spPr>
            <p:txBody>
              <a:bodyPr/>
              <a:lstStyle/>
              <a:p>
                <a:r>
                  <a:rPr lang="en-US">
                    <a:noFill/>
                  </a:rPr>
                  <a:t> </a:t>
                </a:r>
              </a:p>
            </p:txBody>
          </p:sp>
        </mc:Fallback>
      </mc:AlternateContent>
      <p:pic>
        <p:nvPicPr>
          <p:cNvPr id="13"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 y="3810000"/>
            <a:ext cx="5761477" cy="2955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57800" y="3815394"/>
            <a:ext cx="3862562" cy="2759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Box 14"/>
          <p:cNvSpPr txBox="1"/>
          <p:nvPr/>
        </p:nvSpPr>
        <p:spPr>
          <a:xfrm>
            <a:off x="1676402" y="6172200"/>
            <a:ext cx="3515901" cy="329659"/>
          </a:xfrm>
          <a:prstGeom prst="rect">
            <a:avLst/>
          </a:prstGeom>
          <a:noFill/>
        </p:spPr>
        <p:txBody>
          <a:bodyPr wrap="none" lIns="91420" tIns="45711" rIns="91420" bIns="45711" rtlCol="0">
            <a:spAutoFit/>
          </a:bodyPr>
          <a:lstStyle/>
          <a:p>
            <a:pPr algn="l" eaLnBrk="1" hangingPunct="1"/>
            <a:r>
              <a:rPr lang="en-US" dirty="0" smtClean="0">
                <a:solidFill>
                  <a:srgbClr val="0000FF"/>
                </a:solidFill>
                <a:effectLst/>
                <a:cs typeface="Arial" pitchFamily="34" charset="0"/>
              </a:rPr>
              <a:t>Data run number (~3 minutes per run)</a:t>
            </a:r>
            <a:endParaRPr lang="en-US" dirty="0">
              <a:solidFill>
                <a:srgbClr val="0000FF"/>
              </a:solidFill>
              <a:effectLst/>
              <a:cs typeface="Arial" pitchFamily="34" charset="0"/>
            </a:endParaRPr>
          </a:p>
        </p:txBody>
      </p:sp>
      <p:pic>
        <p:nvPicPr>
          <p:cNvPr id="16" name="Picture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583793" y="795559"/>
            <a:ext cx="4216482" cy="2980915"/>
          </a:xfrm>
          <a:prstGeom prst="rect">
            <a:avLst/>
          </a:prstGeom>
        </p:spPr>
      </p:pic>
      <p:sp>
        <p:nvSpPr>
          <p:cNvPr id="3" name="Rectangle 2"/>
          <p:cNvSpPr/>
          <p:nvPr/>
        </p:nvSpPr>
        <p:spPr>
          <a:xfrm>
            <a:off x="152402" y="3657600"/>
            <a:ext cx="3826689" cy="461665"/>
          </a:xfrm>
          <a:prstGeom prst="rect">
            <a:avLst/>
          </a:prstGeom>
          <a:solidFill>
            <a:schemeClr val="bg1"/>
          </a:solidFill>
        </p:spPr>
        <p:txBody>
          <a:bodyPr wrap="none" lIns="91420" tIns="45711" rIns="91420" bIns="45711">
            <a:spAutoFit/>
          </a:bodyPr>
          <a:lstStyle/>
          <a:p>
            <a:r>
              <a:rPr lang="en-US" sz="2400" b="1" dirty="0">
                <a:solidFill>
                  <a:srgbClr val="000000"/>
                </a:solidFill>
                <a:effectLst/>
              </a:rPr>
              <a:t>Rate versus run duration</a:t>
            </a:r>
            <a:endParaRPr lang="en-US" sz="2000" b="1" dirty="0">
              <a:solidFill>
                <a:srgbClr val="000000"/>
              </a:solidFill>
              <a:effectLst/>
            </a:endParaRPr>
          </a:p>
        </p:txBody>
      </p:sp>
    </p:spTree>
    <p:extLst>
      <p:ext uri="{BB962C8B-B14F-4D97-AF65-F5344CB8AC3E}">
        <p14:creationId xmlns:p14="http://schemas.microsoft.com/office/powerpoint/2010/main" val="4759305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685800"/>
          </a:xfrm>
        </p:spPr>
        <p:txBody>
          <a:bodyPr>
            <a:normAutofit fontScale="90000"/>
          </a:bodyPr>
          <a:lstStyle/>
          <a:p>
            <a:pPr algn="l"/>
            <a:r>
              <a:rPr lang="en-US" sz="2800" dirty="0"/>
              <a:t>The disappearance rate is independent of azimuth</a:t>
            </a:r>
            <a:br>
              <a:rPr lang="en-US" sz="2800" dirty="0"/>
            </a:br>
            <a:r>
              <a:rPr lang="en-US" sz="2000" b="0" dirty="0">
                <a:solidFill>
                  <a:schemeClr val="bg2"/>
                </a:solidFill>
              </a:rPr>
              <a:t>(non trivial since TPC is asymmetric vertically owing to drift direction)</a:t>
            </a:r>
          </a:p>
        </p:txBody>
      </p:sp>
      <p:sp>
        <p:nvSpPr>
          <p:cNvPr id="8" name="Date Placeholder 7"/>
          <p:cNvSpPr>
            <a:spLocks noGrp="1"/>
          </p:cNvSpPr>
          <p:nvPr>
            <p:ph type="dt" sz="half" idx="4294967295"/>
          </p:nvPr>
        </p:nvSpPr>
        <p:spPr>
          <a:xfrm>
            <a:off x="457200" y="6356352"/>
            <a:ext cx="2133600" cy="365125"/>
          </a:xfrm>
          <a:prstGeom prst="rect">
            <a:avLst/>
          </a:prstGeom>
        </p:spPr>
        <p:txBody>
          <a:bodyPr lIns="91420" tIns="45711" rIns="91420" bIns="45711"/>
          <a:lstStyle/>
          <a:p>
            <a:r>
              <a:rPr lang="en-US" smtClean="0">
                <a:solidFill>
                  <a:srgbClr val="C0C0C0"/>
                </a:solidFill>
              </a:rPr>
              <a:t>4/6/2012</a:t>
            </a:r>
            <a:endParaRPr lang="en-US">
              <a:solidFill>
                <a:srgbClr val="C0C0C0"/>
              </a:solidFill>
            </a:endParaRPr>
          </a:p>
        </p:txBody>
      </p:sp>
      <p:pic>
        <p:nvPicPr>
          <p:cNvPr id="11"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49039" r="13018"/>
          <a:stretch/>
        </p:blipFill>
        <p:spPr bwMode="auto">
          <a:xfrm>
            <a:off x="457202" y="1143000"/>
            <a:ext cx="4210269" cy="5613400"/>
          </a:xfrm>
          <a:prstGeom prst="rect">
            <a:avLst/>
          </a:prstGeom>
          <a:solidFill>
            <a:schemeClr val="bg1"/>
          </a:solidFill>
          <a:ln>
            <a:noFill/>
          </a:ln>
          <a:effectLst/>
          <a:extLst/>
        </p:spPr>
      </p:pic>
      <p:cxnSp>
        <p:nvCxnSpPr>
          <p:cNvPr id="13" name="Straight Connector 12"/>
          <p:cNvCxnSpPr/>
          <p:nvPr/>
        </p:nvCxnSpPr>
        <p:spPr bwMode="auto">
          <a:xfrm flipV="1">
            <a:off x="4667469" y="1752602"/>
            <a:ext cx="0" cy="4181619"/>
          </a:xfrm>
          <a:prstGeom prst="line">
            <a:avLst/>
          </a:prstGeom>
          <a:noFill/>
          <a:ln w="12700" cap="flat" cmpd="sng" algn="ctr">
            <a:solidFill>
              <a:schemeClr val="tx1"/>
            </a:solidFill>
            <a:prstDash val="solid"/>
            <a:round/>
            <a:headEnd type="none" w="med" len="med"/>
            <a:tailEnd type="none" w="med" len="med"/>
          </a:ln>
          <a:effectLst/>
        </p:spPr>
      </p:cxnSp>
      <p:sp>
        <p:nvSpPr>
          <p:cNvPr id="14" name="TextBox 13"/>
          <p:cNvSpPr txBox="1"/>
          <p:nvPr/>
        </p:nvSpPr>
        <p:spPr>
          <a:xfrm>
            <a:off x="1661772" y="6005727"/>
            <a:ext cx="2084364" cy="329659"/>
          </a:xfrm>
          <a:prstGeom prst="rect">
            <a:avLst/>
          </a:prstGeom>
          <a:noFill/>
        </p:spPr>
        <p:txBody>
          <a:bodyPr wrap="square" lIns="91420" tIns="45711" rIns="91420" bIns="45711" rtlCol="0">
            <a:spAutoFit/>
          </a:bodyPr>
          <a:lstStyle/>
          <a:p>
            <a:r>
              <a:rPr lang="en-US" dirty="0" smtClean="0">
                <a:solidFill>
                  <a:srgbClr val="000080"/>
                </a:solidFill>
                <a:effectLst/>
              </a:rPr>
              <a:t>Azimuthal Element</a:t>
            </a:r>
          </a:p>
        </p:txBody>
      </p:sp>
      <p:sp>
        <p:nvSpPr>
          <p:cNvPr id="15" name="TextBox 14"/>
          <p:cNvSpPr txBox="1"/>
          <p:nvPr/>
        </p:nvSpPr>
        <p:spPr>
          <a:xfrm rot="16200000">
            <a:off x="-752069" y="3432927"/>
            <a:ext cx="2084364" cy="400110"/>
          </a:xfrm>
          <a:prstGeom prst="rect">
            <a:avLst/>
          </a:prstGeom>
          <a:noFill/>
        </p:spPr>
        <p:txBody>
          <a:bodyPr wrap="square" lIns="91420" tIns="45711" rIns="91420" bIns="45711" rtlCol="0">
            <a:spAutoFit/>
          </a:bodyPr>
          <a:lstStyle/>
          <a:p>
            <a:r>
              <a:rPr lang="en-US" sz="2000" dirty="0">
                <a:solidFill>
                  <a:srgbClr val="000080"/>
                </a:solidFill>
                <a:effectLst/>
              </a:rPr>
              <a:t>Fit Rate (s</a:t>
            </a:r>
            <a:r>
              <a:rPr lang="en-US" sz="2000" baseline="30000" dirty="0">
                <a:solidFill>
                  <a:srgbClr val="000080"/>
                </a:solidFill>
                <a:effectLst/>
              </a:rPr>
              <a:t>-1</a:t>
            </a:r>
            <a:r>
              <a:rPr lang="en-US" sz="2000" dirty="0">
                <a:solidFill>
                  <a:srgbClr val="000080"/>
                </a:solidFill>
                <a:effectLst/>
              </a:rPr>
              <a:t>)</a:t>
            </a:r>
          </a:p>
        </p:txBody>
      </p:sp>
      <mc:AlternateContent xmlns:mc="http://schemas.openxmlformats.org/markup-compatibility/2006" xmlns:a14="http://schemas.microsoft.com/office/drawing/2010/main">
        <mc:Choice Requires="a14">
          <p:sp>
            <p:nvSpPr>
              <p:cNvPr id="16" name="TextBox 15"/>
              <p:cNvSpPr txBox="1"/>
              <p:nvPr/>
            </p:nvSpPr>
            <p:spPr>
              <a:xfrm>
                <a:off x="8382002" y="1316"/>
                <a:ext cx="769495" cy="560282"/>
              </a:xfrm>
              <a:prstGeom prst="rect">
                <a:avLst/>
              </a:prstGeom>
              <a:solidFill>
                <a:srgbClr val="FFFFFF">
                  <a:lumMod val="85000"/>
                </a:srgbClr>
              </a:solidFill>
              <a:ln>
                <a:solidFill>
                  <a:srgbClr val="000000"/>
                </a:solidFill>
              </a:ln>
            </p:spPr>
            <p:txBody>
              <a:bodyPr wrap="square" lIns="91420" tIns="45711" rIns="91420" bIns="45711" rtlCol="0">
                <a:spAutoFit/>
              </a:bodyPr>
              <a:lstStyle/>
              <a:p>
                <a:pPr eaLnBrk="1" fontAlgn="auto" hangingPunct="1">
                  <a:spcBef>
                    <a:spcPts val="0"/>
                  </a:spcBef>
                  <a:spcAft>
                    <a:spcPts val="0"/>
                  </a:spcAft>
                  <a:defRPr/>
                </a:pPr>
                <a14:m>
                  <m:oMathPara xmlns:m="http://schemas.openxmlformats.org/officeDocument/2006/math">
                    <m:oMathParaPr>
                      <m:jc m:val="center"/>
                    </m:oMathParaPr>
                    <m:oMath xmlns:m="http://schemas.openxmlformats.org/officeDocument/2006/math">
                      <m:sSub>
                        <m:sSubPr>
                          <m:ctrlPr>
                            <a:rPr lang="en-US" sz="2800" i="1" kern="0">
                              <a:solidFill>
                                <a:srgbClr val="FF0000"/>
                              </a:solidFill>
                              <a:effectLst/>
                              <a:latin typeface="Cambria Math"/>
                            </a:rPr>
                          </m:ctrlPr>
                        </m:sSubPr>
                        <m:e>
                          <m:r>
                            <a:rPr lang="en-US" sz="2800" kern="0">
                              <a:solidFill>
                                <a:srgbClr val="FF0000"/>
                              </a:solidFill>
                              <a:effectLst/>
                              <a:latin typeface="Cambria Math"/>
                            </a:rPr>
                            <m:t>  </m:t>
                          </m:r>
                          <m:r>
                            <m:rPr>
                              <m:sty m:val="p"/>
                            </m:rPr>
                            <a:rPr lang="en-US" sz="2800" kern="0">
                              <a:solidFill>
                                <a:srgbClr val="FF0000"/>
                              </a:solidFill>
                              <a:effectLst/>
                              <a:latin typeface="Cambria Math"/>
                              <a:ea typeface="Cambria Math"/>
                            </a:rPr>
                            <m:t>τ</m:t>
                          </m:r>
                        </m:e>
                        <m:sub>
                          <m:sSup>
                            <m:sSupPr>
                              <m:ctrlPr>
                                <a:rPr lang="en-US" sz="2800" i="1" kern="0">
                                  <a:solidFill>
                                    <a:srgbClr val="FF0000"/>
                                  </a:solidFill>
                                  <a:effectLst/>
                                  <a:latin typeface="Cambria Math"/>
                                </a:rPr>
                              </m:ctrlPr>
                            </m:sSupPr>
                            <m:e>
                              <m:r>
                                <m:rPr>
                                  <m:sty m:val="p"/>
                                </m:rPr>
                                <a:rPr lang="en-US" sz="2800" kern="0">
                                  <a:solidFill>
                                    <a:srgbClr val="FF0000"/>
                                  </a:solidFill>
                                  <a:effectLst/>
                                  <a:latin typeface="Cambria Math"/>
                                  <a:ea typeface="Cambria Math"/>
                                </a:rPr>
                                <m:t>μ</m:t>
                              </m:r>
                            </m:e>
                            <m:sup>
                              <m:r>
                                <a:rPr lang="en-US" sz="2800" kern="0">
                                  <a:solidFill>
                                    <a:srgbClr val="FF0000"/>
                                  </a:solidFill>
                                  <a:effectLst/>
                                  <a:latin typeface="Cambria Math"/>
                                </a:rPr>
                                <m:t>−</m:t>
                              </m:r>
                            </m:sup>
                          </m:sSup>
                        </m:sub>
                      </m:sSub>
                    </m:oMath>
                  </m:oMathPara>
                </a14:m>
                <a:endParaRPr lang="en-US" sz="2800" kern="0" dirty="0">
                  <a:solidFill>
                    <a:srgbClr val="0000FF"/>
                  </a:solidFill>
                  <a:effectLst/>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8382000" y="1314"/>
                <a:ext cx="769495" cy="560282"/>
              </a:xfrm>
              <a:prstGeom prst="rect">
                <a:avLst/>
              </a:prstGeom>
              <a:blipFill rotWithShape="1">
                <a:blip r:embed="rId3"/>
                <a:stretch>
                  <a:fillRect/>
                </a:stretch>
              </a:blipFill>
              <a:ln>
                <a:solidFill>
                  <a:srgbClr val="000000"/>
                </a:solidFill>
              </a:ln>
            </p:spPr>
            <p:txBody>
              <a:bodyPr/>
              <a:lstStyle/>
              <a:p>
                <a:r>
                  <a:rPr lang="en-US">
                    <a:noFill/>
                  </a:rPr>
                  <a:t> </a:t>
                </a:r>
              </a:p>
            </p:txBody>
          </p:sp>
        </mc:Fallback>
      </mc:AlternateContent>
      <p:sp>
        <p:nvSpPr>
          <p:cNvPr id="4" name="Rectangle 3"/>
          <p:cNvSpPr/>
          <p:nvPr/>
        </p:nvSpPr>
        <p:spPr bwMode="auto">
          <a:xfrm>
            <a:off x="228602" y="990600"/>
            <a:ext cx="5105400" cy="762000"/>
          </a:xfrm>
          <a:prstGeom prst="rect">
            <a:avLst/>
          </a:prstGeom>
          <a:ln>
            <a:no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none" lIns="91420" tIns="45711" rIns="91420" bIns="45711" numCol="1" rtlCol="0" anchor="ctr" anchorCtr="0" compatLnSpc="1">
            <a:prstTxWarp prst="textNoShape">
              <a:avLst/>
            </a:prstTxWarp>
          </a:bodyPr>
          <a:lstStyle/>
          <a:p>
            <a:endParaRPr lang="en-US" smtClean="0">
              <a:solidFill>
                <a:srgbClr val="C0C0C0"/>
              </a:solidFill>
            </a:endParaRPr>
          </a:p>
        </p:txBody>
      </p:sp>
      <p:pic>
        <p:nvPicPr>
          <p:cNvPr id="17" name="Content Placeholder 5"/>
          <p:cNvPicPr>
            <a:picLocks noGrp="1" noChangeAspect="1"/>
          </p:cNvPicPr>
          <p:nvPr>
            <p:ph idx="1"/>
          </p:nvPr>
        </p:nvPicPr>
        <p:blipFill rotWithShape="1">
          <a:blip r:embed="rId4">
            <a:extLst>
              <a:ext uri="{28A0092B-C50C-407E-A947-70E740481C1C}">
                <a14:useLocalDpi xmlns:a14="http://schemas.microsoft.com/office/drawing/2010/main" val="0"/>
              </a:ext>
            </a:extLst>
          </a:blip>
          <a:srcRect l="3398" r="7038"/>
          <a:stretch/>
        </p:blipFill>
        <p:spPr>
          <a:xfrm>
            <a:off x="4831080" y="1827202"/>
            <a:ext cx="4312920" cy="3611563"/>
          </a:xfrm>
        </p:spPr>
      </p:pic>
      <p:sp>
        <p:nvSpPr>
          <p:cNvPr id="7" name="TextBox 6"/>
          <p:cNvSpPr txBox="1"/>
          <p:nvPr/>
        </p:nvSpPr>
        <p:spPr>
          <a:xfrm>
            <a:off x="5530461" y="1676400"/>
            <a:ext cx="3041236" cy="329659"/>
          </a:xfrm>
          <a:prstGeom prst="rect">
            <a:avLst/>
          </a:prstGeom>
          <a:noFill/>
        </p:spPr>
        <p:txBody>
          <a:bodyPr wrap="none" lIns="91420" tIns="45711" rIns="91420" bIns="45711" rtlCol="0">
            <a:spAutoFit/>
          </a:bodyPr>
          <a:lstStyle/>
          <a:p>
            <a:r>
              <a:rPr lang="en-US" b="1" dirty="0" smtClean="0">
                <a:solidFill>
                  <a:srgbClr val="000080"/>
                </a:solidFill>
                <a:effectLst/>
              </a:rPr>
              <a:t>Beam View of </a:t>
            </a:r>
            <a:r>
              <a:rPr lang="en-US" b="1" dirty="0" err="1" smtClean="0">
                <a:solidFill>
                  <a:srgbClr val="000080"/>
                </a:solidFill>
                <a:effectLst/>
              </a:rPr>
              <a:t>MuCap</a:t>
            </a:r>
            <a:r>
              <a:rPr lang="en-US" b="1" dirty="0" smtClean="0">
                <a:solidFill>
                  <a:srgbClr val="000080"/>
                </a:solidFill>
                <a:effectLst/>
              </a:rPr>
              <a:t> Detector</a:t>
            </a:r>
            <a:endParaRPr lang="en-US" b="1" dirty="0">
              <a:solidFill>
                <a:srgbClr val="000080"/>
              </a:solidFill>
              <a:effectLst/>
            </a:endParaRPr>
          </a:p>
        </p:txBody>
      </p:sp>
      <p:sp>
        <p:nvSpPr>
          <p:cNvPr id="23" name="Rounded Rectangle 22"/>
          <p:cNvSpPr/>
          <p:nvPr/>
        </p:nvSpPr>
        <p:spPr bwMode="auto">
          <a:xfrm>
            <a:off x="3905469" y="1600202"/>
            <a:ext cx="762000" cy="399365"/>
          </a:xfrm>
          <a:prstGeom prst="roundRect">
            <a:avLst/>
          </a:prstGeom>
          <a:ln>
            <a:no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none" lIns="91420" tIns="45711" rIns="91420" bIns="45711" numCol="1" rtlCol="0" anchor="ctr" anchorCtr="0" compatLnSpc="1">
            <a:prstTxWarp prst="textNoShape">
              <a:avLst/>
            </a:prstTxWarp>
          </a:bodyPr>
          <a:lstStyle/>
          <a:p>
            <a:endParaRPr lang="en-US" smtClean="0">
              <a:solidFill>
                <a:srgbClr val="C0C0C0"/>
              </a:solidFill>
            </a:endParaRPr>
          </a:p>
        </p:txBody>
      </p:sp>
      <p:sp>
        <p:nvSpPr>
          <p:cNvPr id="6" name="Rectangle 5"/>
          <p:cNvSpPr/>
          <p:nvPr/>
        </p:nvSpPr>
        <p:spPr bwMode="auto">
          <a:xfrm>
            <a:off x="7467602" y="3276600"/>
            <a:ext cx="76200" cy="500062"/>
          </a:xfrm>
          <a:prstGeom prst="rect">
            <a:avLst/>
          </a:prstGeom>
          <a:ln>
            <a:solidFill>
              <a:schemeClr val="bg1"/>
            </a:solidFill>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none" lIns="91420" tIns="45711" rIns="91420" bIns="45711" numCol="1" rtlCol="0" anchor="ctr" anchorCtr="0" compatLnSpc="1">
            <a:prstTxWarp prst="textNoShape">
              <a:avLst/>
            </a:prstTxWarp>
          </a:bodyPr>
          <a:lstStyle/>
          <a:p>
            <a:endParaRPr lang="en-US" smtClean="0">
              <a:solidFill>
                <a:srgbClr val="C0C0C0"/>
              </a:solidFill>
            </a:endParaRPr>
          </a:p>
        </p:txBody>
      </p:sp>
      <p:cxnSp>
        <p:nvCxnSpPr>
          <p:cNvPr id="5" name="Straight Arrow Connector 4"/>
          <p:cNvCxnSpPr/>
          <p:nvPr/>
        </p:nvCxnSpPr>
        <p:spPr bwMode="auto">
          <a:xfrm flipV="1">
            <a:off x="7467600" y="3319462"/>
            <a:ext cx="0" cy="457200"/>
          </a:xfrm>
          <a:prstGeom prst="straightConnector1">
            <a:avLst/>
          </a:prstGeom>
          <a:ln w="28575">
            <a:solidFill>
              <a:srgbClr val="FF3300"/>
            </a:solidFill>
            <a:headEnd type="none" w="med" len="med"/>
            <a:tailEnd type="triangle" w="med" len="med"/>
          </a:ln>
          <a:ex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397687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3" name="Rectangle 2"/>
          <p:cNvSpPr>
            <a:spLocks noGrp="1" noChangeArrowheads="1"/>
          </p:cNvSpPr>
          <p:nvPr>
            <p:ph type="title"/>
          </p:nvPr>
        </p:nvSpPr>
        <p:spPr>
          <a:xfrm>
            <a:off x="1204119" y="76200"/>
            <a:ext cx="7744970" cy="1182124"/>
          </a:xfrm>
        </p:spPr>
        <p:txBody>
          <a:bodyPr/>
          <a:lstStyle/>
          <a:p>
            <a:pPr algn="l" eaLnBrk="1" hangingPunct="1"/>
            <a:r>
              <a:rPr lang="en-US" sz="2800" b="1" dirty="0">
                <a:solidFill>
                  <a:srgbClr val="0000FF"/>
                </a:solidFill>
              </a:rPr>
              <a:t>Positive muon lifetime </a:t>
            </a:r>
            <a:r>
              <a:rPr lang="en-US" sz="2800" b="1" dirty="0"/>
              <a:t>motivation:</a:t>
            </a:r>
            <a:br>
              <a:rPr lang="en-US" sz="2800" b="1" dirty="0"/>
            </a:br>
            <a:r>
              <a:rPr lang="en-US" sz="2800" b="1" dirty="0"/>
              <a:t>Predictive power of the SM depends on well-measured input parameters</a:t>
            </a:r>
          </a:p>
        </p:txBody>
      </p:sp>
      <p:sp>
        <p:nvSpPr>
          <p:cNvPr id="189451" name="Text Box 24"/>
          <p:cNvSpPr txBox="1">
            <a:spLocks noChangeArrowheads="1"/>
          </p:cNvSpPr>
          <p:nvPr/>
        </p:nvSpPr>
        <p:spPr bwMode="auto">
          <a:xfrm>
            <a:off x="594519" y="2773364"/>
            <a:ext cx="1219200" cy="2792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spcBef>
                <a:spcPct val="50000"/>
              </a:spcBef>
            </a:pPr>
            <a:r>
              <a:rPr lang="en-US" sz="1800" b="1" dirty="0">
                <a:solidFill>
                  <a:srgbClr val="000080"/>
                </a:solidFill>
                <a:effectLst/>
              </a:rPr>
              <a:t>0.6 ppm     </a:t>
            </a:r>
            <a:r>
              <a:rPr lang="en-US" sz="1800" b="1" dirty="0">
                <a:solidFill>
                  <a:srgbClr val="DD0806"/>
                </a:solidFill>
                <a:effectLst/>
              </a:rPr>
              <a:t> </a:t>
            </a:r>
          </a:p>
        </p:txBody>
      </p:sp>
      <p:sp>
        <p:nvSpPr>
          <p:cNvPr id="3" name="Rectangle 2"/>
          <p:cNvSpPr/>
          <p:nvPr/>
        </p:nvSpPr>
        <p:spPr>
          <a:xfrm>
            <a:off x="6539455" y="6400802"/>
            <a:ext cx="2409634" cy="307777"/>
          </a:xfrm>
          <a:prstGeom prst="rect">
            <a:avLst/>
          </a:prstGeom>
        </p:spPr>
        <p:txBody>
          <a:bodyPr wrap="none" lIns="91420" tIns="45711" rIns="91420" bIns="45711">
            <a:spAutoFit/>
          </a:bodyPr>
          <a:lstStyle/>
          <a:p>
            <a:pPr>
              <a:defRPr/>
            </a:pPr>
            <a:r>
              <a:rPr lang="en-US" sz="1400" b="1" dirty="0">
                <a:solidFill>
                  <a:schemeClr val="tx1"/>
                </a:solidFill>
                <a:effectLst/>
              </a:rPr>
              <a:t>M</a:t>
            </a:r>
            <a:r>
              <a:rPr lang="en-US" sz="1400" b="1" baseline="-25000" dirty="0">
                <a:solidFill>
                  <a:schemeClr val="tx1"/>
                </a:solidFill>
                <a:effectLst/>
              </a:rPr>
              <a:t>Z</a:t>
            </a:r>
            <a:r>
              <a:rPr lang="en-US" sz="1400" b="1" dirty="0">
                <a:solidFill>
                  <a:schemeClr val="tx1"/>
                </a:solidFill>
                <a:effectLst/>
              </a:rPr>
              <a:t> = 91.1875 ± 0.0021 </a:t>
            </a:r>
            <a:r>
              <a:rPr lang="en-US" sz="1400" b="1" dirty="0" err="1">
                <a:solidFill>
                  <a:schemeClr val="tx1"/>
                </a:solidFill>
                <a:effectLst/>
              </a:rPr>
              <a:t>GeV</a:t>
            </a:r>
            <a:endParaRPr lang="en-US" sz="1400" b="1" dirty="0">
              <a:solidFill>
                <a:schemeClr val="tx1"/>
              </a:solidFill>
              <a:effectLst/>
            </a:endParaRPr>
          </a:p>
        </p:txBody>
      </p:sp>
      <p:sp>
        <p:nvSpPr>
          <p:cNvPr id="4" name="Rectangle 3"/>
          <p:cNvSpPr/>
          <p:nvPr/>
        </p:nvSpPr>
        <p:spPr>
          <a:xfrm>
            <a:off x="3019903" y="6401487"/>
            <a:ext cx="3296094" cy="307777"/>
          </a:xfrm>
          <a:prstGeom prst="rect">
            <a:avLst/>
          </a:prstGeom>
        </p:spPr>
        <p:txBody>
          <a:bodyPr wrap="none" lIns="91420" tIns="45711" rIns="91420" bIns="45711">
            <a:spAutoFit/>
          </a:bodyPr>
          <a:lstStyle/>
          <a:p>
            <a:r>
              <a:rPr lang="el-GR" sz="1400" b="1" dirty="0">
                <a:solidFill>
                  <a:schemeClr val="tx1"/>
                </a:solidFill>
                <a:effectLst/>
              </a:rPr>
              <a:t>α</a:t>
            </a:r>
            <a:r>
              <a:rPr lang="el-GR" sz="1400" b="1" baseline="30000" dirty="0">
                <a:solidFill>
                  <a:schemeClr val="tx1"/>
                </a:solidFill>
                <a:effectLst/>
              </a:rPr>
              <a:t>−1 </a:t>
            </a:r>
            <a:r>
              <a:rPr lang="el-GR" sz="1400" b="1" dirty="0">
                <a:solidFill>
                  <a:schemeClr val="tx1"/>
                </a:solidFill>
                <a:effectLst/>
              </a:rPr>
              <a:t>= 137.035 999 084 ± 0.000 000 051</a:t>
            </a:r>
          </a:p>
        </p:txBody>
      </p:sp>
      <p:sp>
        <p:nvSpPr>
          <p:cNvPr id="17" name="Rectangle 20"/>
          <p:cNvSpPr>
            <a:spLocks noChangeArrowheads="1"/>
          </p:cNvSpPr>
          <p:nvPr/>
        </p:nvSpPr>
        <p:spPr bwMode="auto">
          <a:xfrm>
            <a:off x="990600" y="1258324"/>
            <a:ext cx="6324600" cy="381000"/>
          </a:xfrm>
          <a:prstGeom prst="rect">
            <a:avLst/>
          </a:prstGeom>
          <a:noFill/>
          <a:ln>
            <a:noFill/>
          </a:ln>
          <a:effectLst/>
          <a:extLst>
            <a:ext uri="{909E8E84-426E-40DD-AFC4-6F175D3DCCD1}">
              <a14:hiddenFill xmlns:a14="http://schemas.microsoft.com/office/drawing/2010/main">
                <a:solidFill>
                  <a:srgbClr val="02ABEA"/>
                </a:solidFill>
              </a14:hiddenFill>
            </a:ext>
            <a:ext uri="{91240B29-F687-4F45-9708-019B960494DF}">
              <a14:hiddenLine xmlns:a14="http://schemas.microsoft.com/office/drawing/2010/main" w="12700">
                <a:solidFill>
                  <a:srgbClr val="DD080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32" tIns="44423" rIns="90432" bIns="44423"/>
          <a:lstStyle/>
          <a:p>
            <a:pPr algn="l" eaLnBrk="1" hangingPunct="1">
              <a:lnSpc>
                <a:spcPct val="90000"/>
              </a:lnSpc>
              <a:spcBef>
                <a:spcPct val="20000"/>
              </a:spcBef>
            </a:pPr>
            <a:r>
              <a:rPr lang="en-US" sz="2800" b="1" dirty="0">
                <a:solidFill>
                  <a:srgbClr val="000000"/>
                </a:solidFill>
                <a:effectLst/>
              </a:rPr>
              <a:t>G</a:t>
            </a:r>
            <a:r>
              <a:rPr lang="en-US" sz="2800" b="1" baseline="-25000" dirty="0">
                <a:solidFill>
                  <a:srgbClr val="000000"/>
                </a:solidFill>
                <a:effectLst/>
              </a:rPr>
              <a:t>F</a:t>
            </a:r>
            <a:r>
              <a:rPr lang="en-US" sz="2800" b="1" dirty="0">
                <a:solidFill>
                  <a:srgbClr val="000000"/>
                </a:solidFill>
                <a:effectLst/>
              </a:rPr>
              <a:t>                      </a:t>
            </a:r>
            <a:r>
              <a:rPr lang="en-US" sz="2800" b="1" dirty="0">
                <a:solidFill>
                  <a:srgbClr val="000000"/>
                </a:solidFill>
                <a:effectLst/>
                <a:latin typeface="Symbol" pitchFamily="18" charset="2"/>
              </a:rPr>
              <a:t>a</a:t>
            </a:r>
            <a:r>
              <a:rPr lang="en-US" sz="2800" b="1" dirty="0">
                <a:solidFill>
                  <a:srgbClr val="000000"/>
                </a:solidFill>
                <a:effectLst/>
              </a:rPr>
              <a:t>                     M</a:t>
            </a:r>
            <a:r>
              <a:rPr lang="en-US" sz="2800" b="1" baseline="-25000" dirty="0">
                <a:solidFill>
                  <a:srgbClr val="000000"/>
                </a:solidFill>
                <a:effectLst/>
              </a:rPr>
              <a:t>Z</a:t>
            </a:r>
          </a:p>
          <a:p>
            <a:pPr algn="l" eaLnBrk="1" hangingPunct="1">
              <a:lnSpc>
                <a:spcPct val="90000"/>
              </a:lnSpc>
              <a:spcBef>
                <a:spcPct val="20000"/>
              </a:spcBef>
            </a:pPr>
            <a:endParaRPr lang="en-US" sz="4000" b="1" i="1" dirty="0">
              <a:solidFill>
                <a:srgbClr val="000080"/>
              </a:solidFill>
              <a:effectLst/>
            </a:endParaRPr>
          </a:p>
        </p:txBody>
      </p:sp>
      <p:sp>
        <p:nvSpPr>
          <p:cNvPr id="19" name="Text Box 21"/>
          <p:cNvSpPr txBox="1">
            <a:spLocks noChangeArrowheads="1"/>
          </p:cNvSpPr>
          <p:nvPr/>
        </p:nvSpPr>
        <p:spPr bwMode="auto">
          <a:xfrm>
            <a:off x="435980" y="1752600"/>
            <a:ext cx="6613006" cy="2792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spcBef>
                <a:spcPct val="50000"/>
              </a:spcBef>
            </a:pPr>
            <a:r>
              <a:rPr lang="en-US" sz="1800" b="1" dirty="0">
                <a:solidFill>
                  <a:srgbClr val="000080"/>
                </a:solidFill>
                <a:effectLst/>
              </a:rPr>
              <a:t>9 ppm                             </a:t>
            </a:r>
            <a:r>
              <a:rPr lang="en-US" sz="1800" b="1" dirty="0">
                <a:solidFill>
                  <a:srgbClr val="DD0806"/>
                </a:solidFill>
                <a:effectLst/>
              </a:rPr>
              <a:t>0.37 pp</a:t>
            </a:r>
            <a:r>
              <a:rPr lang="en-US" sz="1800" b="1" dirty="0">
                <a:solidFill>
                  <a:srgbClr val="333399"/>
                </a:solidFill>
                <a:effectLst/>
              </a:rPr>
              <a:t>b</a:t>
            </a:r>
            <a:r>
              <a:rPr lang="en-US" sz="1800" b="1" dirty="0">
                <a:solidFill>
                  <a:srgbClr val="DD0806"/>
                </a:solidFill>
                <a:effectLst/>
              </a:rPr>
              <a:t>                      23 ppm</a:t>
            </a:r>
          </a:p>
        </p:txBody>
      </p:sp>
      <p:sp>
        <p:nvSpPr>
          <p:cNvPr id="20" name="AutoShape 23"/>
          <p:cNvSpPr>
            <a:spLocks noChangeArrowheads="1"/>
          </p:cNvSpPr>
          <p:nvPr/>
        </p:nvSpPr>
        <p:spPr bwMode="auto">
          <a:xfrm>
            <a:off x="1066800" y="2133010"/>
            <a:ext cx="274638" cy="563153"/>
          </a:xfrm>
          <a:prstGeom prst="downArrow">
            <a:avLst>
              <a:gd name="adj1" fmla="val 50000"/>
              <a:gd name="adj2" fmla="val 54535"/>
            </a:avLst>
          </a:prstGeom>
          <a:solidFill>
            <a:srgbClr val="55D2FF"/>
          </a:solidFill>
          <a:ln w="12700">
            <a:solidFill>
              <a:srgbClr val="000000"/>
            </a:solidFill>
            <a:miter lim="800000"/>
            <a:headEnd/>
            <a:tailEnd/>
          </a:ln>
          <a:effectLst/>
          <a:extLst/>
        </p:spPr>
        <p:txBody>
          <a:bodyPr wrap="none" lIns="0" tIns="0" rIns="0" bIns="0" anchor="ctr"/>
          <a:lstStyle/>
          <a:p>
            <a:pPr>
              <a:defRPr/>
            </a:pPr>
            <a:endParaRPr lang="en-US">
              <a:solidFill>
                <a:srgbClr val="99CC00"/>
              </a:solidFill>
            </a:endParaRPr>
          </a:p>
        </p:txBody>
      </p:sp>
      <p:sp>
        <p:nvSpPr>
          <p:cNvPr id="6" name="TextBox 5"/>
          <p:cNvSpPr txBox="1"/>
          <p:nvPr/>
        </p:nvSpPr>
        <p:spPr>
          <a:xfrm>
            <a:off x="681099" y="5134344"/>
            <a:ext cx="1109427" cy="329659"/>
          </a:xfrm>
          <a:prstGeom prst="rect">
            <a:avLst/>
          </a:prstGeom>
          <a:noFill/>
        </p:spPr>
        <p:txBody>
          <a:bodyPr wrap="none" lIns="91420" tIns="45711" rIns="91420" bIns="45711" rtlCol="0">
            <a:spAutoFit/>
          </a:bodyPr>
          <a:lstStyle/>
          <a:p>
            <a:r>
              <a:rPr lang="en-US" b="1" dirty="0" smtClean="0">
                <a:solidFill>
                  <a:srgbClr val="FC0128"/>
                </a:solidFill>
                <a:effectLst/>
              </a:rPr>
              <a:t>This work</a:t>
            </a:r>
            <a:endParaRPr lang="en-US" b="1" dirty="0">
              <a:solidFill>
                <a:srgbClr val="FC0128"/>
              </a:solidFill>
              <a:effectLst/>
            </a:endParaRPr>
          </a:p>
        </p:txBody>
      </p:sp>
      <p:pic>
        <p:nvPicPr>
          <p:cNvPr id="247823" name="Picture 15" descr="http://t2k-experiment.org/wp-content/uploads/zwidth-300x296.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401" y="2102055"/>
            <a:ext cx="1673942" cy="1651623"/>
          </a:xfrm>
          <a:prstGeom prst="rect">
            <a:avLst/>
          </a:prstGeom>
          <a:noFill/>
          <a:extLst>
            <a:ext uri="{909E8E84-426E-40DD-AFC4-6F175D3DCCD1}">
              <a14:hiddenFill xmlns:a14="http://schemas.microsoft.com/office/drawing/2010/main">
                <a:solidFill>
                  <a:srgbClr val="FFFFFF"/>
                </a:solidFill>
              </a14:hiddenFill>
            </a:ext>
          </a:extLst>
        </p:spPr>
      </p:pic>
      <p:pic>
        <p:nvPicPr>
          <p:cNvPr id="247828" name="Picture 2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52800" y="2163606"/>
            <a:ext cx="1023900" cy="1369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p:nvSpPr>
        <p:spPr>
          <a:xfrm>
            <a:off x="3039575" y="3505562"/>
            <a:ext cx="1662171" cy="369332"/>
          </a:xfrm>
          <a:prstGeom prst="rect">
            <a:avLst/>
          </a:prstGeom>
        </p:spPr>
        <p:txBody>
          <a:bodyPr wrap="square" lIns="91420" tIns="45711" rIns="91420" bIns="45711">
            <a:spAutoFit/>
          </a:bodyPr>
          <a:lstStyle/>
          <a:p>
            <a:r>
              <a:rPr lang="en-US" sz="900" dirty="0" err="1">
                <a:solidFill>
                  <a:srgbClr val="000000"/>
                </a:solidFill>
                <a:effectLst/>
                <a:latin typeface="Arial"/>
              </a:rPr>
              <a:t>Hanneke</a:t>
            </a:r>
            <a:r>
              <a:rPr lang="en-US" sz="900" dirty="0">
                <a:solidFill>
                  <a:srgbClr val="000000"/>
                </a:solidFill>
                <a:effectLst/>
                <a:latin typeface="Arial"/>
              </a:rPr>
              <a:t>, </a:t>
            </a:r>
            <a:r>
              <a:rPr lang="en-US" sz="900" dirty="0" err="1">
                <a:solidFill>
                  <a:srgbClr val="000000"/>
                </a:solidFill>
                <a:effectLst/>
                <a:latin typeface="Arial"/>
              </a:rPr>
              <a:t>Fogwell</a:t>
            </a:r>
            <a:r>
              <a:rPr lang="en-US" sz="900" dirty="0">
                <a:solidFill>
                  <a:srgbClr val="000000"/>
                </a:solidFill>
                <a:effectLst/>
                <a:latin typeface="Arial"/>
              </a:rPr>
              <a:t>, </a:t>
            </a:r>
            <a:r>
              <a:rPr lang="en-US" sz="900" dirty="0" err="1">
                <a:solidFill>
                  <a:srgbClr val="000000"/>
                </a:solidFill>
                <a:effectLst/>
                <a:latin typeface="Arial"/>
              </a:rPr>
              <a:t>Gabrielse</a:t>
            </a:r>
            <a:r>
              <a:rPr lang="en-US" sz="900" dirty="0">
                <a:solidFill>
                  <a:srgbClr val="000000"/>
                </a:solidFill>
                <a:effectLst/>
                <a:latin typeface="Arial"/>
              </a:rPr>
              <a:t> PRL </a:t>
            </a:r>
            <a:r>
              <a:rPr lang="en-US" sz="900" b="1" dirty="0">
                <a:solidFill>
                  <a:srgbClr val="000000"/>
                </a:solidFill>
                <a:effectLst/>
                <a:latin typeface="Arial"/>
              </a:rPr>
              <a:t>100, </a:t>
            </a:r>
            <a:r>
              <a:rPr lang="en-US" sz="900" dirty="0">
                <a:solidFill>
                  <a:srgbClr val="000000"/>
                </a:solidFill>
                <a:effectLst/>
                <a:latin typeface="Arial"/>
              </a:rPr>
              <a:t>120801 (2008)</a:t>
            </a:r>
          </a:p>
        </p:txBody>
      </p:sp>
      <p:pic>
        <p:nvPicPr>
          <p:cNvPr id="247830" name="Picture 22" descr="File:Inside the CERN LHC tunnel.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67972" y="4287648"/>
            <a:ext cx="1752600" cy="116986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5523273" y="3810002"/>
            <a:ext cx="1838965" cy="246221"/>
          </a:xfrm>
          <a:prstGeom prst="rect">
            <a:avLst/>
          </a:prstGeom>
        </p:spPr>
        <p:txBody>
          <a:bodyPr wrap="none" lIns="91420" tIns="45711" rIns="91420" bIns="45711">
            <a:spAutoFit/>
          </a:bodyPr>
          <a:lstStyle/>
          <a:p>
            <a:r>
              <a:rPr lang="en-US" sz="1000" dirty="0">
                <a:solidFill>
                  <a:srgbClr val="000000"/>
                </a:solidFill>
                <a:effectLst/>
              </a:rPr>
              <a:t>Phys.Rept.427:257-454,2006</a:t>
            </a:r>
          </a:p>
        </p:txBody>
      </p:sp>
      <p:pic>
        <p:nvPicPr>
          <p:cNvPr id="31" name="Picture 10" descr="Mulan Detector"/>
          <p:cNvPicPr>
            <a:picLocks noChangeAspect="1" noChangeArrowheads="1"/>
          </p:cNvPicPr>
          <p:nvPr/>
        </p:nvPicPr>
        <p:blipFill>
          <a:blip r:embed="rId5">
            <a:extLst>
              <a:ext uri="{28A0092B-C50C-407E-A947-70E740481C1C}">
                <a14:useLocalDpi xmlns:a14="http://schemas.microsoft.com/office/drawing/2010/main" val="0"/>
              </a:ext>
            </a:extLst>
          </a:blip>
          <a:srcRect l="12061" t="4434" r="14580" b="6967"/>
          <a:stretch>
            <a:fillRect/>
          </a:stretch>
        </p:blipFill>
        <p:spPr bwMode="auto">
          <a:xfrm>
            <a:off x="533402" y="3136706"/>
            <a:ext cx="1433512" cy="1476375"/>
          </a:xfrm>
          <a:prstGeom prst="re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9" name="Rectangle 8"/>
          <p:cNvSpPr/>
          <p:nvPr/>
        </p:nvSpPr>
        <p:spPr>
          <a:xfrm>
            <a:off x="443687" y="4724400"/>
            <a:ext cx="1612942" cy="400110"/>
          </a:xfrm>
          <a:prstGeom prst="rect">
            <a:avLst/>
          </a:prstGeom>
        </p:spPr>
        <p:txBody>
          <a:bodyPr wrap="none" lIns="91420" tIns="45711" rIns="91420" bIns="45711">
            <a:spAutoFit/>
          </a:bodyPr>
          <a:lstStyle/>
          <a:p>
            <a:r>
              <a:rPr lang="en-US" sz="1000" dirty="0" err="1">
                <a:solidFill>
                  <a:srgbClr val="000000"/>
                </a:solidFill>
                <a:effectLst/>
              </a:rPr>
              <a:t>MuLan</a:t>
            </a:r>
            <a:r>
              <a:rPr lang="en-US" sz="1000" dirty="0">
                <a:solidFill>
                  <a:srgbClr val="000000"/>
                </a:solidFill>
                <a:effectLst/>
              </a:rPr>
              <a:t> Collaboration</a:t>
            </a:r>
          </a:p>
          <a:p>
            <a:r>
              <a:rPr lang="en-US" sz="1000" dirty="0">
                <a:solidFill>
                  <a:srgbClr val="000000"/>
                </a:solidFill>
                <a:effectLst/>
              </a:rPr>
              <a:t>PRL </a:t>
            </a:r>
            <a:r>
              <a:rPr lang="en-US" sz="1000" b="1" dirty="0">
                <a:solidFill>
                  <a:srgbClr val="000000"/>
                </a:solidFill>
                <a:effectLst/>
              </a:rPr>
              <a:t>106</a:t>
            </a:r>
            <a:r>
              <a:rPr lang="en-US" sz="1000" dirty="0">
                <a:solidFill>
                  <a:srgbClr val="000000"/>
                </a:solidFill>
                <a:effectLst/>
              </a:rPr>
              <a:t>, 041803 (2011)</a:t>
            </a:r>
          </a:p>
        </p:txBody>
      </p:sp>
      <p:sp>
        <p:nvSpPr>
          <p:cNvPr id="10" name="Rectangle 9"/>
          <p:cNvSpPr/>
          <p:nvPr/>
        </p:nvSpPr>
        <p:spPr>
          <a:xfrm>
            <a:off x="112074" y="6400802"/>
            <a:ext cx="2765244" cy="307777"/>
          </a:xfrm>
          <a:prstGeom prst="rect">
            <a:avLst/>
          </a:prstGeom>
        </p:spPr>
        <p:txBody>
          <a:bodyPr wrap="none" lIns="91420" tIns="45711" rIns="91420" bIns="45711">
            <a:spAutoFit/>
          </a:bodyPr>
          <a:lstStyle/>
          <a:p>
            <a:r>
              <a:rPr lang="en-US" sz="1400" b="1" dirty="0">
                <a:solidFill>
                  <a:schemeClr val="tx1"/>
                </a:solidFill>
                <a:effectLst/>
              </a:rPr>
              <a:t>G</a:t>
            </a:r>
            <a:r>
              <a:rPr lang="en-US" sz="1400" b="1" baseline="-25000" dirty="0">
                <a:solidFill>
                  <a:schemeClr val="tx1"/>
                </a:solidFill>
                <a:effectLst/>
              </a:rPr>
              <a:t>F</a:t>
            </a:r>
            <a:r>
              <a:rPr lang="en-US" sz="1400" b="1" dirty="0">
                <a:solidFill>
                  <a:schemeClr val="tx1"/>
                </a:solidFill>
                <a:effectLst/>
              </a:rPr>
              <a:t> = 1.166 378 8(7) x 10</a:t>
            </a:r>
            <a:r>
              <a:rPr lang="en-US" sz="1400" b="1" baseline="30000" dirty="0">
                <a:solidFill>
                  <a:schemeClr val="tx1"/>
                </a:solidFill>
                <a:effectLst/>
              </a:rPr>
              <a:t>-5</a:t>
            </a:r>
            <a:r>
              <a:rPr lang="en-US" sz="1400" b="1" dirty="0">
                <a:solidFill>
                  <a:schemeClr val="tx1"/>
                </a:solidFill>
                <a:effectLst/>
              </a:rPr>
              <a:t> GeV</a:t>
            </a:r>
            <a:r>
              <a:rPr lang="en-US" sz="1400" b="1" baseline="30000" dirty="0">
                <a:solidFill>
                  <a:schemeClr val="tx1"/>
                </a:solidFill>
                <a:effectLst/>
              </a:rPr>
              <a:t>-2</a:t>
            </a:r>
            <a:endParaRPr lang="en-US" sz="1400" b="1" dirty="0">
              <a:solidFill>
                <a:schemeClr val="tx1"/>
              </a:solidFill>
              <a:effectLst/>
            </a:endParaRPr>
          </a:p>
        </p:txBody>
      </p:sp>
      <mc:AlternateContent xmlns:mc="http://schemas.openxmlformats.org/markup-compatibility/2006" xmlns:a14="http://schemas.microsoft.com/office/drawing/2010/main">
        <mc:Choice Requires="a14">
          <p:sp>
            <p:nvSpPr>
              <p:cNvPr id="18" name="TextBox 17"/>
              <p:cNvSpPr txBox="1"/>
              <p:nvPr/>
            </p:nvSpPr>
            <p:spPr>
              <a:xfrm>
                <a:off x="2" y="-28406"/>
                <a:ext cx="1080841" cy="918970"/>
              </a:xfrm>
              <a:prstGeom prst="rect">
                <a:avLst/>
              </a:prstGeom>
              <a:solidFill>
                <a:schemeClr val="accent3">
                  <a:lumMod val="85000"/>
                </a:schemeClr>
              </a:solidFill>
              <a:ln>
                <a:solidFill>
                  <a:schemeClr val="tx1"/>
                </a:solidFill>
              </a:ln>
            </p:spPr>
            <p:txBody>
              <a:bodyPr wrap="square" lIns="91420" tIns="45711" rIns="91420" bIns="45711" rtlCol="0">
                <a:spAutoFit/>
              </a:bodyPr>
              <a:lstStyle/>
              <a:p>
                <a:pPr/>
                <a14:m>
                  <m:oMathPara xmlns:m="http://schemas.openxmlformats.org/officeDocument/2006/math">
                    <m:oMathParaPr>
                      <m:jc m:val="center"/>
                    </m:oMathParaPr>
                    <m:oMath xmlns:m="http://schemas.openxmlformats.org/officeDocument/2006/math">
                      <m:sSub>
                        <m:sSubPr>
                          <m:ctrlPr>
                            <a:rPr lang="en-US" sz="4800" i="1">
                              <a:solidFill>
                                <a:srgbClr val="0000FF"/>
                              </a:solidFill>
                              <a:effectLst/>
                              <a:latin typeface="Cambria Math"/>
                            </a:rPr>
                          </m:ctrlPr>
                        </m:sSubPr>
                        <m:e>
                          <m:r>
                            <a:rPr lang="en-US" sz="4800">
                              <a:solidFill>
                                <a:srgbClr val="0000FF"/>
                              </a:solidFill>
                              <a:effectLst/>
                              <a:latin typeface="Cambria Math"/>
                            </a:rPr>
                            <m:t>  </m:t>
                          </m:r>
                          <m:r>
                            <m:rPr>
                              <m:sty m:val="p"/>
                            </m:rPr>
                            <a:rPr lang="en-US" sz="4800">
                              <a:solidFill>
                                <a:srgbClr val="0000FF"/>
                              </a:solidFill>
                              <a:effectLst/>
                              <a:latin typeface="Cambria Math"/>
                              <a:ea typeface="Cambria Math"/>
                            </a:rPr>
                            <m:t>τ</m:t>
                          </m:r>
                        </m:e>
                        <m:sub>
                          <m:sSup>
                            <m:sSupPr>
                              <m:ctrlPr>
                                <a:rPr lang="en-US" sz="4800" i="1">
                                  <a:solidFill>
                                    <a:srgbClr val="0000FF"/>
                                  </a:solidFill>
                                  <a:effectLst/>
                                  <a:latin typeface="Cambria Math"/>
                                </a:rPr>
                              </m:ctrlPr>
                            </m:sSupPr>
                            <m:e>
                              <m:r>
                                <m:rPr>
                                  <m:sty m:val="p"/>
                                </m:rPr>
                                <a:rPr lang="en-US" sz="4800">
                                  <a:solidFill>
                                    <a:srgbClr val="0000FF"/>
                                  </a:solidFill>
                                  <a:effectLst/>
                                  <a:latin typeface="Cambria Math"/>
                                  <a:ea typeface="Cambria Math"/>
                                </a:rPr>
                                <m:t>μ</m:t>
                              </m:r>
                            </m:e>
                            <m:sup>
                              <m:r>
                                <a:rPr lang="en-US" sz="4800">
                                  <a:solidFill>
                                    <a:srgbClr val="0000FF"/>
                                  </a:solidFill>
                                  <a:effectLst/>
                                  <a:latin typeface="Cambria Math"/>
                                </a:rPr>
                                <m:t>+</m:t>
                              </m:r>
                            </m:sup>
                          </m:sSup>
                        </m:sub>
                      </m:sSub>
                    </m:oMath>
                  </m:oMathPara>
                </a14:m>
                <a:endParaRPr lang="en-US" sz="4800" dirty="0">
                  <a:solidFill>
                    <a:srgbClr val="0000FF"/>
                  </a:solidFill>
                  <a:effectLst/>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0" y="-28406"/>
                <a:ext cx="1080841" cy="918970"/>
              </a:xfrm>
              <a:prstGeom prst="rect">
                <a:avLst/>
              </a:prstGeom>
              <a:blipFill rotWithShape="1">
                <a:blip r:embed="rId6"/>
                <a:stretch>
                  <a:fillRect/>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1656065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200" y="-9904"/>
            <a:ext cx="8372802" cy="1143000"/>
          </a:xfrm>
        </p:spPr>
        <p:txBody>
          <a:bodyPr/>
          <a:lstStyle/>
          <a:p>
            <a:pPr algn="l"/>
            <a:r>
              <a:rPr lang="en-US" sz="3200" b="1" dirty="0" err="1">
                <a:solidFill>
                  <a:srgbClr val="FC0128"/>
                </a:solidFill>
                <a:effectLst/>
                <a:latin typeface="+mn-lt"/>
              </a:rPr>
              <a:t>MuCap</a:t>
            </a:r>
            <a:r>
              <a:rPr lang="en-US" sz="3200" b="1" dirty="0">
                <a:solidFill>
                  <a:schemeClr val="bg2"/>
                </a:solidFill>
                <a:effectLst/>
                <a:latin typeface="+mn-lt"/>
              </a:rPr>
              <a:t> systematic corrections, uncertainties and final capture rate</a:t>
            </a:r>
          </a:p>
        </p:txBody>
      </p:sp>
      <p:graphicFrame>
        <p:nvGraphicFramePr>
          <p:cNvPr id="6" name="Table 5"/>
          <p:cNvGraphicFramePr>
            <a:graphicFrameLocks noGrp="1"/>
          </p:cNvGraphicFramePr>
          <p:nvPr>
            <p:extLst>
              <p:ext uri="{D42A27DB-BD31-4B8C-83A1-F6EECF244321}">
                <p14:modId xmlns:p14="http://schemas.microsoft.com/office/powerpoint/2010/main" val="3738647796"/>
              </p:ext>
            </p:extLst>
          </p:nvPr>
        </p:nvGraphicFramePr>
        <p:xfrm>
          <a:off x="210711" y="990602"/>
          <a:ext cx="8648699" cy="3460333"/>
        </p:xfrm>
        <a:graphic>
          <a:graphicData uri="http://schemas.openxmlformats.org/drawingml/2006/table">
            <a:tbl>
              <a:tblPr firstRow="1" bandRow="1">
                <a:tableStyleId>{93296810-A885-4BE3-A3E7-6D5BEEA58F35}</a:tableStyleId>
              </a:tblPr>
              <a:tblGrid>
                <a:gridCol w="3662062"/>
                <a:gridCol w="857078"/>
                <a:gridCol w="934995"/>
                <a:gridCol w="857078"/>
                <a:gridCol w="857078"/>
                <a:gridCol w="1480408"/>
              </a:tblGrid>
              <a:tr h="367949">
                <a:tc rowSpan="2">
                  <a:txBody>
                    <a:bodyPr/>
                    <a:lstStyle/>
                    <a:p>
                      <a:r>
                        <a:rPr lang="en-US" sz="1800" dirty="0" smtClean="0"/>
                        <a:t>Systematic errors</a:t>
                      </a:r>
                      <a:endParaRPr lang="en-US" sz="1800" dirty="0"/>
                    </a:p>
                  </a:txBody>
                  <a:tcPr>
                    <a:lnR w="28575" cap="flat" cmpd="sng" algn="ctr">
                      <a:solidFill>
                        <a:schemeClr val="tx1"/>
                      </a:solidFill>
                      <a:prstDash val="solid"/>
                      <a:round/>
                      <a:headEnd type="none" w="med" len="med"/>
                      <a:tailEnd type="none" w="med" len="med"/>
                    </a:lnR>
                  </a:tcPr>
                </a:tc>
                <a:tc gridSpan="2">
                  <a:txBody>
                    <a:bodyPr/>
                    <a:lstStyle/>
                    <a:p>
                      <a:pPr algn="ctr"/>
                      <a:r>
                        <a:rPr lang="en-US" sz="1800" smtClean="0"/>
                        <a:t>Run 2006</a:t>
                      </a:r>
                      <a:endParaRPr lang="en-US" sz="1800"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B w="38100" cmpd="sng">
                      <a:noFill/>
                    </a:lnB>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txBody>
                  <a:tcPr/>
                </a:tc>
                <a:tc grid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smtClean="0"/>
                        <a:t>Run 2007</a:t>
                      </a:r>
                      <a:endParaRPr lang="en-US" sz="1800" dirty="0" smtClean="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B w="38100" cmpd="sng">
                      <a:noFill/>
                    </a:lnB>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txBody>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smtClean="0"/>
                        <a:t>Comment</a:t>
                      </a:r>
                      <a:endParaRPr lang="en-US" sz="1800" dirty="0" smtClean="0"/>
                    </a:p>
                  </a:txBody>
                  <a:tcP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tcPr>
                </a:tc>
              </a:tr>
              <a:tr h="516741">
                <a:tc vMerge="1">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baseline="0" dirty="0" smtClean="0">
                          <a:solidFill>
                            <a:schemeClr val="tx1"/>
                          </a:solidFill>
                        </a:rPr>
                        <a:t> </a:t>
                      </a:r>
                      <a:r>
                        <a:rPr lang="en-US" sz="1800" b="1" baseline="0" dirty="0" smtClean="0">
                          <a:solidFill>
                            <a:schemeClr val="tx1"/>
                          </a:solidFill>
                          <a:latin typeface="Symbol" pitchFamily="18" charset="2"/>
                        </a:rPr>
                        <a:t>L</a:t>
                      </a:r>
                      <a:r>
                        <a:rPr lang="en-US" sz="1800" b="1" baseline="0" dirty="0" smtClean="0">
                          <a:solidFill>
                            <a:schemeClr val="tx1"/>
                          </a:solidFill>
                        </a:rPr>
                        <a:t> </a:t>
                      </a:r>
                      <a:r>
                        <a:rPr lang="en-US" sz="1800" b="1" dirty="0" smtClean="0">
                          <a:solidFill>
                            <a:schemeClr val="tx1"/>
                          </a:solidFill>
                        </a:rPr>
                        <a:t>(s</a:t>
                      </a:r>
                      <a:r>
                        <a:rPr lang="en-US" sz="1800" b="1" baseline="30000" dirty="0" smtClean="0">
                          <a:solidFill>
                            <a:schemeClr val="tx1"/>
                          </a:solidFill>
                        </a:rPr>
                        <a:t>-1</a:t>
                      </a:r>
                      <a:r>
                        <a:rPr lang="en-US" sz="1800" b="1" dirty="0" smtClean="0">
                          <a:solidFill>
                            <a:schemeClr val="tx1"/>
                          </a:solidFill>
                        </a:rPr>
                        <a:t>)</a:t>
                      </a:r>
                    </a:p>
                  </a:txBody>
                  <a:tcPr>
                    <a:lnL w="28575" cap="flat" cmpd="sng" algn="ctr">
                      <a:solidFill>
                        <a:schemeClr val="tx1"/>
                      </a:solidFill>
                      <a:prstDash val="solid"/>
                      <a:round/>
                      <a:headEnd type="none" w="med" len="med"/>
                      <a:tailEnd type="none" w="med" len="med"/>
                    </a:lnL>
                    <a:lnT w="38100" cmpd="sng">
                      <a:noFill/>
                    </a:lnT>
                    <a:lnB w="28575" cap="flat" cmpd="sng" algn="ctr">
                      <a:solidFill>
                        <a:schemeClr val="tx1"/>
                      </a:solidFill>
                      <a:prstDash val="solid"/>
                      <a:round/>
                      <a:headEnd type="none" w="med" len="med"/>
                      <a:tailEnd type="none" w="med" len="med"/>
                    </a:lnB>
                    <a:solidFill>
                      <a:schemeClr val="accent6"/>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baseline="0" dirty="0" err="1" smtClean="0">
                          <a:solidFill>
                            <a:schemeClr val="tx1"/>
                          </a:solidFill>
                          <a:latin typeface="Symbol" pitchFamily="18" charset="2"/>
                        </a:rPr>
                        <a:t>dL</a:t>
                      </a:r>
                      <a:r>
                        <a:rPr lang="en-US" sz="1800" b="1" baseline="0" dirty="0" smtClean="0">
                          <a:solidFill>
                            <a:schemeClr val="tx1"/>
                          </a:solidFill>
                        </a:rPr>
                        <a:t> </a:t>
                      </a:r>
                      <a:r>
                        <a:rPr lang="en-US" sz="1800" b="1" dirty="0" smtClean="0">
                          <a:solidFill>
                            <a:schemeClr val="tx1"/>
                          </a:solidFill>
                        </a:rPr>
                        <a:t>(s</a:t>
                      </a:r>
                      <a:r>
                        <a:rPr lang="en-US" sz="1800" b="1" baseline="30000" dirty="0" smtClean="0">
                          <a:solidFill>
                            <a:schemeClr val="tx1"/>
                          </a:solidFill>
                        </a:rPr>
                        <a:t>-1</a:t>
                      </a:r>
                      <a:r>
                        <a:rPr lang="en-US" sz="1800" b="1" dirty="0" smtClean="0">
                          <a:solidFill>
                            <a:schemeClr val="tx1"/>
                          </a:solidFill>
                        </a:rPr>
                        <a:t>)</a:t>
                      </a:r>
                    </a:p>
                  </a:txBody>
                  <a:tcPr>
                    <a:lnR w="28575" cap="flat" cmpd="sng" algn="ctr">
                      <a:solidFill>
                        <a:schemeClr val="tx1"/>
                      </a:solidFill>
                      <a:prstDash val="solid"/>
                      <a:round/>
                      <a:headEnd type="none" w="med" len="med"/>
                      <a:tailEnd type="none" w="med" len="med"/>
                    </a:lnR>
                    <a:lnT w="38100" cmpd="sng">
                      <a:noFill/>
                    </a:lnT>
                    <a:lnB w="28575" cap="flat" cmpd="sng" algn="ctr">
                      <a:solidFill>
                        <a:schemeClr val="tx1"/>
                      </a:solidFill>
                      <a:prstDash val="solid"/>
                      <a:round/>
                      <a:headEnd type="none" w="med" len="med"/>
                      <a:tailEnd type="none" w="med" len="med"/>
                    </a:lnB>
                    <a:solidFill>
                      <a:schemeClr val="accent6"/>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baseline="0" dirty="0" smtClean="0">
                          <a:solidFill>
                            <a:schemeClr val="tx1"/>
                          </a:solidFill>
                          <a:latin typeface="Symbol" pitchFamily="18" charset="2"/>
                        </a:rPr>
                        <a:t>L</a:t>
                      </a:r>
                      <a:r>
                        <a:rPr lang="en-US" sz="1800" b="1" baseline="0" dirty="0" smtClean="0">
                          <a:solidFill>
                            <a:schemeClr val="tx1"/>
                          </a:solidFill>
                        </a:rPr>
                        <a:t> </a:t>
                      </a:r>
                      <a:r>
                        <a:rPr lang="en-US" sz="1800" b="1" dirty="0" smtClean="0">
                          <a:solidFill>
                            <a:schemeClr val="tx1"/>
                          </a:solidFill>
                        </a:rPr>
                        <a:t>(s</a:t>
                      </a:r>
                      <a:r>
                        <a:rPr lang="en-US" sz="1800" b="1" baseline="30000" dirty="0" smtClean="0">
                          <a:solidFill>
                            <a:schemeClr val="tx1"/>
                          </a:solidFill>
                        </a:rPr>
                        <a:t>-1</a:t>
                      </a:r>
                      <a:r>
                        <a:rPr lang="en-US" sz="1800" b="1" dirty="0" smtClean="0">
                          <a:solidFill>
                            <a:schemeClr val="tx1"/>
                          </a:solidFill>
                        </a:rPr>
                        <a:t>)</a:t>
                      </a:r>
                    </a:p>
                  </a:txBody>
                  <a:tcPr>
                    <a:lnL w="28575" cap="flat" cmpd="sng" algn="ctr">
                      <a:solidFill>
                        <a:schemeClr val="tx1"/>
                      </a:solidFill>
                      <a:prstDash val="solid"/>
                      <a:round/>
                      <a:headEnd type="none" w="med" len="med"/>
                      <a:tailEnd type="none" w="med" len="med"/>
                    </a:lnL>
                    <a:lnT w="38100" cmpd="sng">
                      <a:noFill/>
                    </a:lnT>
                    <a:lnB w="28575" cap="flat" cmpd="sng" algn="ctr">
                      <a:solidFill>
                        <a:schemeClr val="tx1"/>
                      </a:solidFill>
                      <a:prstDash val="solid"/>
                      <a:round/>
                      <a:headEnd type="none" w="med" len="med"/>
                      <a:tailEnd type="none" w="med" len="med"/>
                    </a:lnB>
                    <a:solidFill>
                      <a:schemeClr val="accent6"/>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baseline="0" dirty="0" err="1" smtClean="0">
                          <a:solidFill>
                            <a:schemeClr val="tx1"/>
                          </a:solidFill>
                          <a:latin typeface="Symbol" pitchFamily="18" charset="2"/>
                        </a:rPr>
                        <a:t>dL</a:t>
                      </a:r>
                      <a:r>
                        <a:rPr lang="en-US" sz="1800" b="1" dirty="0" smtClean="0">
                          <a:solidFill>
                            <a:schemeClr val="tx1"/>
                          </a:solidFill>
                        </a:rPr>
                        <a:t>(s</a:t>
                      </a:r>
                      <a:r>
                        <a:rPr lang="en-US" sz="1800" b="1" baseline="30000" dirty="0" smtClean="0">
                          <a:solidFill>
                            <a:schemeClr val="tx1"/>
                          </a:solidFill>
                        </a:rPr>
                        <a:t>-1</a:t>
                      </a:r>
                      <a:r>
                        <a:rPr lang="en-US" sz="1800" b="1" dirty="0" smtClean="0">
                          <a:solidFill>
                            <a:schemeClr val="tx1"/>
                          </a:solidFill>
                        </a:rPr>
                        <a:t>)</a:t>
                      </a:r>
                    </a:p>
                  </a:txBody>
                  <a:tcPr>
                    <a:lnR w="28575" cap="flat" cmpd="sng" algn="ctr">
                      <a:solidFill>
                        <a:schemeClr val="tx1"/>
                      </a:solidFill>
                      <a:prstDash val="solid"/>
                      <a:round/>
                      <a:headEnd type="none" w="med" len="med"/>
                      <a:tailEnd type="none" w="med" len="med"/>
                    </a:lnR>
                    <a:lnT w="38100" cmpd="sng">
                      <a:noFill/>
                    </a:lnT>
                    <a:lnB w="28575" cap="flat" cmpd="sng" algn="ctr">
                      <a:solidFill>
                        <a:schemeClr val="tx1"/>
                      </a:solidFill>
                      <a:prstDash val="solid"/>
                      <a:round/>
                      <a:headEnd type="none" w="med" len="med"/>
                      <a:tailEnd type="none" w="med" len="med"/>
                    </a:lnB>
                    <a:solidFill>
                      <a:schemeClr val="accent6"/>
                    </a:solidFill>
                  </a:tcPr>
                </a:tc>
                <a:tc v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1" smtClean="0">
                        <a:solidFill>
                          <a:schemeClr val="tx1"/>
                        </a:solidFill>
                      </a:endParaRPr>
                    </a:p>
                  </a:txBody>
                  <a:tcPr>
                    <a:lnL w="28575" cap="flat" cmpd="sng" algn="ctr">
                      <a:solidFill>
                        <a:schemeClr val="tx1"/>
                      </a:solidFill>
                      <a:prstDash val="solid"/>
                      <a:round/>
                      <a:headEnd type="none" w="med" len="med"/>
                      <a:tailEnd type="none" w="med" len="med"/>
                    </a:lnL>
                    <a:lnT w="38100" cmpd="sng">
                      <a:noFill/>
                    </a:lnT>
                    <a:lnB w="28575" cap="flat" cmpd="sng" algn="ctr">
                      <a:solidFill>
                        <a:schemeClr val="tx1"/>
                      </a:solidFill>
                      <a:prstDash val="solid"/>
                      <a:round/>
                      <a:headEnd type="none" w="med" len="med"/>
                      <a:tailEnd type="none" w="med" len="med"/>
                    </a:lnB>
                    <a:solidFill>
                      <a:schemeClr val="accent6"/>
                    </a:solidFill>
                  </a:tcPr>
                </a:tc>
              </a:tr>
              <a:tr h="367949">
                <a:tc>
                  <a:txBody>
                    <a:bodyPr/>
                    <a:lstStyle/>
                    <a:p>
                      <a:r>
                        <a:rPr lang="en-US" sz="1800" baseline="0" smtClean="0">
                          <a:latin typeface="+mj-lt"/>
                        </a:rPr>
                        <a:t>High-Z impurities</a:t>
                      </a:r>
                      <a:endParaRPr lang="en-US" sz="1800" baseline="30000" dirty="0">
                        <a:latin typeface="+mj-lt"/>
                      </a:endParaRPr>
                    </a:p>
                  </a:txBody>
                  <a:tcPr>
                    <a:lnR w="28575" cap="flat" cmpd="sng" algn="ctr">
                      <a:solidFill>
                        <a:schemeClr val="tx1"/>
                      </a:solidFill>
                      <a:prstDash val="solid"/>
                      <a:round/>
                      <a:headEnd type="none" w="med" len="med"/>
                      <a:tailEnd type="none" w="med" len="med"/>
                    </a:lnR>
                  </a:tcPr>
                </a:tc>
                <a:tc>
                  <a:txBody>
                    <a:bodyPr/>
                    <a:lstStyle/>
                    <a:p>
                      <a:r>
                        <a:rPr lang="en-US" sz="1800" smtClean="0"/>
                        <a:t>-7.8</a:t>
                      </a:r>
                      <a:endParaRPr lang="en-US" sz="1800" dirty="0"/>
                    </a:p>
                  </a:txBody>
                  <a:tcP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tcPr>
                </a:tc>
                <a:tc>
                  <a:txBody>
                    <a:bodyPr/>
                    <a:lstStyle/>
                    <a:p>
                      <a:r>
                        <a:rPr lang="en-US" sz="1800" smtClean="0"/>
                        <a:t>1.87</a:t>
                      </a:r>
                      <a:endParaRPr lang="en-US" sz="1800" dirty="0"/>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tc>
                  <a:txBody>
                    <a:bodyPr/>
                    <a:lstStyle/>
                    <a:p>
                      <a:r>
                        <a:rPr lang="en-US" sz="1800" dirty="0" smtClean="0"/>
                        <a:t>-4.54</a:t>
                      </a:r>
                      <a:endParaRPr lang="en-US" sz="1800" dirty="0"/>
                    </a:p>
                  </a:txBody>
                  <a:tcP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tcPr>
                </a:tc>
                <a:tc>
                  <a:txBody>
                    <a:bodyPr/>
                    <a:lstStyle/>
                    <a:p>
                      <a:r>
                        <a:rPr lang="en-US" sz="1800" smtClean="0"/>
                        <a:t>0.93</a:t>
                      </a:r>
                      <a:endParaRPr lang="en-US" sz="1800" dirty="0"/>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tc>
                  <a:txBody>
                    <a:bodyPr/>
                    <a:lstStyle/>
                    <a:p>
                      <a:endParaRPr lang="en-US" sz="1800" dirty="0"/>
                    </a:p>
                  </a:txBody>
                  <a:tcP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tcPr>
                </a:tc>
              </a:tr>
              <a:tr h="36794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smtClean="0">
                          <a:latin typeface="Symbol" pitchFamily="18" charset="2"/>
                        </a:rPr>
                        <a:t>m</a:t>
                      </a:r>
                      <a:r>
                        <a:rPr lang="en-US" sz="1800" baseline="0" smtClean="0">
                          <a:latin typeface="+mj-lt"/>
                        </a:rPr>
                        <a:t>p scatter</a:t>
                      </a:r>
                      <a:endParaRPr lang="en-US" sz="1800" baseline="0" dirty="0" smtClean="0">
                        <a:latin typeface="+mj-lt"/>
                      </a:endParaRPr>
                    </a:p>
                  </a:txBody>
                  <a:tcPr>
                    <a:lnR w="28575" cap="flat" cmpd="sng" algn="ctr">
                      <a:solidFill>
                        <a:schemeClr val="tx1"/>
                      </a:solidFill>
                      <a:prstDash val="solid"/>
                      <a:round/>
                      <a:headEnd type="none" w="med" len="med"/>
                      <a:tailEnd type="none" w="med" len="med"/>
                    </a:lnR>
                  </a:tcPr>
                </a:tc>
                <a:tc>
                  <a:txBody>
                    <a:bodyPr/>
                    <a:lstStyle/>
                    <a:p>
                      <a:r>
                        <a:rPr lang="en-US" sz="1800" smtClean="0"/>
                        <a:t>-12.4</a:t>
                      </a:r>
                      <a:endParaRPr lang="en-US" sz="1800" dirty="0"/>
                    </a:p>
                  </a:txBody>
                  <a:tcPr>
                    <a:lnL w="28575" cap="flat" cmpd="sng" algn="ctr">
                      <a:solidFill>
                        <a:schemeClr val="tx1"/>
                      </a:solidFill>
                      <a:prstDash val="solid"/>
                      <a:round/>
                      <a:headEnd type="none" w="med" len="med"/>
                      <a:tailEnd type="none" w="med" len="med"/>
                    </a:lnL>
                  </a:tcPr>
                </a:tc>
                <a:tc>
                  <a:txBody>
                    <a:bodyPr/>
                    <a:lstStyle/>
                    <a:p>
                      <a:r>
                        <a:rPr lang="en-US" sz="1800" smtClean="0"/>
                        <a:t>3.22*</a:t>
                      </a:r>
                      <a:endParaRPr lang="en-US" sz="1800" dirty="0"/>
                    </a:p>
                  </a:txBody>
                  <a:tcPr>
                    <a:lnR w="28575" cap="flat" cmpd="sng" algn="ctr">
                      <a:solidFill>
                        <a:schemeClr val="tx1"/>
                      </a:solidFill>
                      <a:prstDash val="solid"/>
                      <a:round/>
                      <a:headEnd type="none" w="med" len="med"/>
                      <a:tailEnd type="none" w="med" len="med"/>
                    </a:lnR>
                  </a:tcPr>
                </a:tc>
                <a:tc>
                  <a:txBody>
                    <a:bodyPr/>
                    <a:lstStyle/>
                    <a:p>
                      <a:r>
                        <a:rPr lang="en-US" sz="1800" smtClean="0"/>
                        <a:t>-7.20</a:t>
                      </a:r>
                      <a:endParaRPr lang="en-US" sz="1800" dirty="0"/>
                    </a:p>
                  </a:txBody>
                  <a:tcPr>
                    <a:lnL w="28575" cap="flat" cmpd="sng" algn="ctr">
                      <a:solidFill>
                        <a:schemeClr val="tx1"/>
                      </a:solidFill>
                      <a:prstDash val="solid"/>
                      <a:round/>
                      <a:headEnd type="none" w="med" len="med"/>
                      <a:tailEnd type="none" w="med" len="med"/>
                    </a:lnL>
                  </a:tcPr>
                </a:tc>
                <a:tc>
                  <a:txBody>
                    <a:bodyPr/>
                    <a:lstStyle/>
                    <a:p>
                      <a:r>
                        <a:rPr lang="en-US" sz="1800" smtClean="0"/>
                        <a:t>1.25*</a:t>
                      </a:r>
                      <a:endParaRPr lang="en-US" sz="1800" dirty="0"/>
                    </a:p>
                  </a:txBody>
                  <a:tcPr>
                    <a:lnR w="28575" cap="flat" cmpd="sng" algn="ctr">
                      <a:solidFill>
                        <a:schemeClr val="tx1"/>
                      </a:solidFill>
                      <a:prstDash val="solid"/>
                      <a:round/>
                      <a:headEnd type="none" w="med" len="med"/>
                      <a:tailEnd type="none" w="med" len="med"/>
                    </a:lnR>
                  </a:tcPr>
                </a:tc>
                <a:tc>
                  <a:txBody>
                    <a:bodyPr/>
                    <a:lstStyle/>
                    <a:p>
                      <a:r>
                        <a:rPr lang="en-US" sz="1800" smtClean="0"/>
                        <a:t>* = prelim.</a:t>
                      </a:r>
                      <a:endParaRPr lang="en-US" sz="1800" dirty="0"/>
                    </a:p>
                  </a:txBody>
                  <a:tcPr>
                    <a:lnL w="28575" cap="flat" cmpd="sng" algn="ctr">
                      <a:solidFill>
                        <a:schemeClr val="tx1"/>
                      </a:solidFill>
                      <a:prstDash val="solid"/>
                      <a:round/>
                      <a:headEnd type="none" w="med" len="med"/>
                      <a:tailEnd type="none" w="med" len="med"/>
                    </a:lnL>
                  </a:tcPr>
                </a:tc>
              </a:tr>
              <a:tr h="36794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aseline="0" smtClean="0">
                          <a:latin typeface="Symbol" pitchFamily="18" charset="2"/>
                        </a:rPr>
                        <a:t>m</a:t>
                      </a:r>
                      <a:r>
                        <a:rPr lang="en-US" sz="1800" kern="1200" baseline="0" smtClean="0">
                          <a:solidFill>
                            <a:schemeClr val="dk1"/>
                          </a:solidFill>
                          <a:latin typeface="+mj-lt"/>
                          <a:ea typeface="+mn-ea"/>
                          <a:cs typeface="+mn-cs"/>
                        </a:rPr>
                        <a:t>p diffusion</a:t>
                      </a:r>
                    </a:p>
                  </a:txBody>
                  <a:tcPr>
                    <a:lnR w="28575" cap="flat" cmpd="sng" algn="ctr">
                      <a:solidFill>
                        <a:schemeClr val="tx1"/>
                      </a:solidFill>
                      <a:prstDash val="solid"/>
                      <a:round/>
                      <a:headEnd type="none" w="med" len="med"/>
                      <a:tailEnd type="none" w="med" len="med"/>
                    </a:lnR>
                  </a:tcPr>
                </a:tc>
                <a:tc>
                  <a:txBody>
                    <a:bodyPr/>
                    <a:lstStyle/>
                    <a:p>
                      <a:r>
                        <a:rPr lang="en-US" sz="1800" smtClean="0"/>
                        <a:t>-3.1</a:t>
                      </a:r>
                      <a:endParaRPr lang="en-US" sz="1800" dirty="0"/>
                    </a:p>
                  </a:txBody>
                  <a:tcPr>
                    <a:lnL w="28575" cap="flat" cmpd="sng" algn="ctr">
                      <a:solidFill>
                        <a:schemeClr val="tx1"/>
                      </a:solidFill>
                      <a:prstDash val="solid"/>
                      <a:round/>
                      <a:headEnd type="none" w="med" len="med"/>
                      <a:tailEnd type="none" w="med" len="med"/>
                    </a:lnL>
                  </a:tcPr>
                </a:tc>
                <a:tc>
                  <a:txBody>
                    <a:bodyPr/>
                    <a:lstStyle/>
                    <a:p>
                      <a:r>
                        <a:rPr lang="en-US" sz="1800" smtClean="0"/>
                        <a:t>0.1</a:t>
                      </a:r>
                      <a:endParaRPr lang="en-US" sz="1800" dirty="0"/>
                    </a:p>
                  </a:txBody>
                  <a:tcPr>
                    <a:lnR w="28575" cap="flat" cmpd="sng" algn="ctr">
                      <a:solidFill>
                        <a:schemeClr val="tx1"/>
                      </a:solidFill>
                      <a:prstDash val="solid"/>
                      <a:round/>
                      <a:headEnd type="none" w="med" len="med"/>
                      <a:tailEnd type="none" w="med" len="med"/>
                    </a:lnR>
                  </a:tcPr>
                </a:tc>
                <a:tc>
                  <a:txBody>
                    <a:bodyPr/>
                    <a:lstStyle/>
                    <a:p>
                      <a:r>
                        <a:rPr lang="en-US" sz="1800" smtClean="0"/>
                        <a:t>-3.0</a:t>
                      </a:r>
                      <a:endParaRPr lang="en-US" sz="1800" dirty="0"/>
                    </a:p>
                  </a:txBody>
                  <a:tcPr>
                    <a:lnL w="28575" cap="flat" cmpd="sng" algn="ctr">
                      <a:solidFill>
                        <a:schemeClr val="tx1"/>
                      </a:solidFill>
                      <a:prstDash val="solid"/>
                      <a:round/>
                      <a:headEnd type="none" w="med" len="med"/>
                      <a:tailEnd type="none" w="med" len="med"/>
                    </a:lnL>
                  </a:tcPr>
                </a:tc>
                <a:tc>
                  <a:txBody>
                    <a:bodyPr/>
                    <a:lstStyle/>
                    <a:p>
                      <a:r>
                        <a:rPr lang="en-US" sz="1800" smtClean="0"/>
                        <a:t>0.1</a:t>
                      </a:r>
                      <a:endParaRPr lang="en-US" sz="1800" dirty="0"/>
                    </a:p>
                  </a:txBody>
                  <a:tcPr>
                    <a:lnR w="28575" cap="flat" cmpd="sng" algn="ctr">
                      <a:solidFill>
                        <a:schemeClr val="tx1"/>
                      </a:solidFill>
                      <a:prstDash val="solid"/>
                      <a:round/>
                      <a:headEnd type="none" w="med" len="med"/>
                      <a:tailEnd type="none" w="med" len="med"/>
                    </a:lnR>
                  </a:tcPr>
                </a:tc>
                <a:tc>
                  <a:txBody>
                    <a:bodyPr/>
                    <a:lstStyle/>
                    <a:p>
                      <a:endParaRPr lang="en-US" sz="1800" dirty="0"/>
                    </a:p>
                  </a:txBody>
                  <a:tcPr>
                    <a:lnL w="28575" cap="flat" cmpd="sng" algn="ctr">
                      <a:solidFill>
                        <a:schemeClr val="tx1"/>
                      </a:solidFill>
                      <a:prstDash val="solid"/>
                      <a:round/>
                      <a:headEnd type="none" w="med" len="med"/>
                      <a:tailEnd type="none" w="med" len="med"/>
                    </a:lnL>
                  </a:tcPr>
                </a:tc>
              </a:tr>
              <a:tr h="36794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smtClean="0">
                          <a:solidFill>
                            <a:schemeClr val="dk1"/>
                          </a:solidFill>
                          <a:latin typeface="+mj-lt"/>
                          <a:ea typeface="+mn-ea"/>
                          <a:cs typeface="+mn-cs"/>
                        </a:rPr>
                        <a:t>Fiducial volume cut</a:t>
                      </a:r>
                    </a:p>
                  </a:txBody>
                  <a:tcPr>
                    <a:lnR w="28575" cap="flat" cmpd="sng" algn="ctr">
                      <a:solidFill>
                        <a:schemeClr val="tx1"/>
                      </a:solidFill>
                      <a:prstDash val="solid"/>
                      <a:round/>
                      <a:headEnd type="none" w="med" len="med"/>
                      <a:tailEnd type="none" w="med" len="med"/>
                    </a:lnR>
                  </a:tcPr>
                </a:tc>
                <a:tc>
                  <a:txBody>
                    <a:bodyPr/>
                    <a:lstStyle/>
                    <a:p>
                      <a:endParaRPr lang="en-US" sz="1800" dirty="0"/>
                    </a:p>
                  </a:txBody>
                  <a:tcPr>
                    <a:lnL w="28575" cap="flat" cmpd="sng" algn="ctr">
                      <a:solidFill>
                        <a:schemeClr val="tx1"/>
                      </a:solidFill>
                      <a:prstDash val="solid"/>
                      <a:round/>
                      <a:headEnd type="none" w="med" len="med"/>
                      <a:tailEnd type="none" w="med" len="med"/>
                    </a:lnL>
                  </a:tcPr>
                </a:tc>
                <a:tc>
                  <a:txBody>
                    <a:bodyPr/>
                    <a:lstStyle/>
                    <a:p>
                      <a:r>
                        <a:rPr lang="en-US" sz="1800" dirty="0" smtClean="0"/>
                        <a:t>3.0</a:t>
                      </a:r>
                      <a:endParaRPr lang="en-US" sz="1800" dirty="0"/>
                    </a:p>
                  </a:txBody>
                  <a:tcPr>
                    <a:lnR w="28575" cap="flat" cmpd="sng" algn="ctr">
                      <a:solidFill>
                        <a:schemeClr val="tx1"/>
                      </a:solidFill>
                      <a:prstDash val="solid"/>
                      <a:round/>
                      <a:headEnd type="none" w="med" len="med"/>
                      <a:tailEnd type="none" w="med" len="med"/>
                    </a:lnR>
                  </a:tcPr>
                </a:tc>
                <a:tc>
                  <a:txBody>
                    <a:bodyPr/>
                    <a:lstStyle/>
                    <a:p>
                      <a:endParaRPr lang="en-US" sz="1800" dirty="0"/>
                    </a:p>
                  </a:txBody>
                  <a:tcPr>
                    <a:lnL w="28575" cap="flat" cmpd="sng" algn="ctr">
                      <a:solidFill>
                        <a:schemeClr val="tx1"/>
                      </a:solidFill>
                      <a:prstDash val="solid"/>
                      <a:round/>
                      <a:headEnd type="none" w="med" len="med"/>
                      <a:tailEnd type="none" w="med" len="med"/>
                    </a:lnL>
                  </a:tcPr>
                </a:tc>
                <a:tc>
                  <a:txBody>
                    <a:bodyPr/>
                    <a:lstStyle/>
                    <a:p>
                      <a:r>
                        <a:rPr lang="en-US" sz="1800" dirty="0" smtClean="0"/>
                        <a:t>3.0</a:t>
                      </a:r>
                      <a:endParaRPr lang="en-US" sz="1800" dirty="0"/>
                    </a:p>
                  </a:txBody>
                  <a:tcPr>
                    <a:lnR w="28575" cap="flat" cmpd="sng" algn="ctr">
                      <a:solidFill>
                        <a:schemeClr val="tx1"/>
                      </a:solidFill>
                      <a:prstDash val="solid"/>
                      <a:round/>
                      <a:headEnd type="none" w="med" len="med"/>
                      <a:tailEnd type="none" w="med" len="med"/>
                    </a:lnR>
                  </a:tcPr>
                </a:tc>
                <a:tc>
                  <a:txBody>
                    <a:bodyPr/>
                    <a:lstStyle/>
                    <a:p>
                      <a:endParaRPr lang="en-US" sz="1800" dirty="0"/>
                    </a:p>
                  </a:txBody>
                  <a:tcPr>
                    <a:lnL w="28575" cap="flat" cmpd="sng" algn="ctr">
                      <a:solidFill>
                        <a:schemeClr val="tx1"/>
                      </a:solidFill>
                      <a:prstDash val="solid"/>
                      <a:round/>
                      <a:headEnd type="none" w="med" len="med"/>
                      <a:tailEnd type="none" w="med" len="med"/>
                    </a:lnL>
                  </a:tcPr>
                </a:tc>
              </a:tr>
              <a:tr h="36794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smtClean="0">
                          <a:solidFill>
                            <a:schemeClr val="dk1"/>
                          </a:solidFill>
                          <a:latin typeface="+mj-lt"/>
                          <a:ea typeface="+mn-ea"/>
                          <a:cs typeface="+mn-cs"/>
                        </a:rPr>
                        <a:t>Entrance counter inefficiencies</a:t>
                      </a:r>
                    </a:p>
                  </a:txBody>
                  <a:tcPr>
                    <a:lnR w="28575" cap="flat" cmpd="sng" algn="ctr">
                      <a:solidFill>
                        <a:schemeClr val="tx1"/>
                      </a:solidFill>
                      <a:prstDash val="solid"/>
                      <a:round/>
                      <a:headEnd type="none" w="med" len="med"/>
                      <a:tailEnd type="none" w="med" len="med"/>
                    </a:lnR>
                  </a:tcPr>
                </a:tc>
                <a:tc>
                  <a:txBody>
                    <a:bodyPr/>
                    <a:lstStyle/>
                    <a:p>
                      <a:endParaRPr lang="en-US" sz="1800" dirty="0"/>
                    </a:p>
                  </a:txBody>
                  <a:tcPr>
                    <a:lnL w="28575" cap="flat" cmpd="sng" algn="ctr">
                      <a:solidFill>
                        <a:schemeClr val="tx1"/>
                      </a:solidFill>
                      <a:prstDash val="solid"/>
                      <a:round/>
                      <a:headEnd type="none" w="med" len="med"/>
                      <a:tailEnd type="none" w="med" len="med"/>
                    </a:lnL>
                  </a:tcPr>
                </a:tc>
                <a:tc>
                  <a:txBody>
                    <a:bodyPr/>
                    <a:lstStyle/>
                    <a:p>
                      <a:r>
                        <a:rPr lang="en-US" sz="1800" smtClean="0"/>
                        <a:t>0.5</a:t>
                      </a:r>
                      <a:endParaRPr lang="en-US" sz="1800" dirty="0"/>
                    </a:p>
                  </a:txBody>
                  <a:tcPr>
                    <a:lnR w="28575" cap="flat" cmpd="sng" algn="ctr">
                      <a:solidFill>
                        <a:schemeClr val="tx1"/>
                      </a:solidFill>
                      <a:prstDash val="solid"/>
                      <a:round/>
                      <a:headEnd type="none" w="med" len="med"/>
                      <a:tailEnd type="none" w="med" len="med"/>
                    </a:lnR>
                  </a:tcPr>
                </a:tc>
                <a:tc>
                  <a:txBody>
                    <a:bodyPr/>
                    <a:lstStyle/>
                    <a:p>
                      <a:endParaRPr lang="en-US" sz="1800" dirty="0"/>
                    </a:p>
                  </a:txBody>
                  <a:tcPr>
                    <a:lnL w="28575" cap="flat" cmpd="sng" algn="ctr">
                      <a:solidFill>
                        <a:schemeClr val="tx1"/>
                      </a:solidFill>
                      <a:prstDash val="solid"/>
                      <a:round/>
                      <a:headEnd type="none" w="med" len="med"/>
                      <a:tailEnd type="none" w="med" len="med"/>
                    </a:lnL>
                  </a:tcPr>
                </a:tc>
                <a:tc>
                  <a:txBody>
                    <a:bodyPr/>
                    <a:lstStyle/>
                    <a:p>
                      <a:r>
                        <a:rPr lang="en-US" sz="1800" smtClean="0"/>
                        <a:t>0.5</a:t>
                      </a:r>
                      <a:endParaRPr lang="en-US" sz="1800" dirty="0"/>
                    </a:p>
                  </a:txBody>
                  <a:tcPr>
                    <a:lnR w="28575" cap="flat" cmpd="sng" algn="ctr">
                      <a:solidFill>
                        <a:schemeClr val="tx1"/>
                      </a:solidFill>
                      <a:prstDash val="solid"/>
                      <a:round/>
                      <a:headEnd type="none" w="med" len="med"/>
                      <a:tailEnd type="none" w="med" len="med"/>
                    </a:lnR>
                  </a:tcPr>
                </a:tc>
                <a:tc>
                  <a:txBody>
                    <a:bodyPr/>
                    <a:lstStyle/>
                    <a:p>
                      <a:endParaRPr lang="en-US" sz="1800" dirty="0"/>
                    </a:p>
                  </a:txBody>
                  <a:tcPr>
                    <a:lnL w="28575" cap="flat" cmpd="sng" algn="ctr">
                      <a:solidFill>
                        <a:schemeClr val="tx1"/>
                      </a:solidFill>
                      <a:prstDash val="solid"/>
                      <a:round/>
                      <a:headEnd type="none" w="med" len="med"/>
                      <a:tailEnd type="none" w="med" len="med"/>
                    </a:lnL>
                  </a:tcPr>
                </a:tc>
              </a:tr>
              <a:tr h="36794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kern="1200" baseline="0" smtClean="0">
                          <a:solidFill>
                            <a:schemeClr val="dk1"/>
                          </a:solidFill>
                          <a:latin typeface="+mj-lt"/>
                          <a:ea typeface="+mn-ea"/>
                          <a:cs typeface="+mn-cs"/>
                        </a:rPr>
                        <a:t>Choice of electron detector def.</a:t>
                      </a:r>
                    </a:p>
                  </a:txBody>
                  <a:tcPr>
                    <a:lnR w="28575" cap="flat" cmpd="sng" algn="ctr">
                      <a:solidFill>
                        <a:schemeClr val="tx1"/>
                      </a:solidFill>
                      <a:prstDash val="solid"/>
                      <a:round/>
                      <a:headEnd type="none" w="med" len="med"/>
                      <a:tailEnd type="none" w="med" len="med"/>
                    </a:lnR>
                    <a:lnB w="28575" cap="flat" cmpd="sng" algn="ctr">
                      <a:solidFill>
                        <a:schemeClr val="bg2"/>
                      </a:solidFill>
                      <a:prstDash val="solid"/>
                      <a:round/>
                      <a:headEnd type="none" w="med" len="med"/>
                      <a:tailEnd type="none" w="med" len="med"/>
                    </a:lnB>
                  </a:tcPr>
                </a:tc>
                <a:tc>
                  <a:txBody>
                    <a:bodyPr/>
                    <a:lstStyle/>
                    <a:p>
                      <a:endParaRPr lang="en-US" sz="1800" dirty="0"/>
                    </a:p>
                  </a:txBody>
                  <a:tcPr>
                    <a:lnL w="28575" cap="flat" cmpd="sng" algn="ctr">
                      <a:solidFill>
                        <a:schemeClr val="tx1"/>
                      </a:solidFill>
                      <a:prstDash val="solid"/>
                      <a:round/>
                      <a:headEnd type="none" w="med" len="med"/>
                      <a:tailEnd type="none" w="med" len="med"/>
                    </a:lnL>
                    <a:lnB w="28575" cap="flat" cmpd="sng" algn="ctr">
                      <a:solidFill>
                        <a:schemeClr val="bg2"/>
                      </a:solidFill>
                      <a:prstDash val="solid"/>
                      <a:round/>
                      <a:headEnd type="none" w="med" len="med"/>
                      <a:tailEnd type="none" w="med" len="med"/>
                    </a:lnB>
                  </a:tcPr>
                </a:tc>
                <a:tc>
                  <a:txBody>
                    <a:bodyPr/>
                    <a:lstStyle/>
                    <a:p>
                      <a:r>
                        <a:rPr lang="en-US" sz="1800" smtClean="0"/>
                        <a:t>1.8*</a:t>
                      </a:r>
                      <a:endParaRPr lang="en-US" sz="1800" dirty="0"/>
                    </a:p>
                  </a:txBody>
                  <a:tcPr>
                    <a:lnR w="28575" cap="flat" cmpd="sng" algn="ctr">
                      <a:solidFill>
                        <a:schemeClr val="tx1"/>
                      </a:solidFill>
                      <a:prstDash val="solid"/>
                      <a:round/>
                      <a:headEnd type="none" w="med" len="med"/>
                      <a:tailEnd type="none" w="med" len="med"/>
                    </a:lnR>
                    <a:lnB w="28575" cap="flat" cmpd="sng" algn="ctr">
                      <a:solidFill>
                        <a:schemeClr val="bg2"/>
                      </a:solidFill>
                      <a:prstDash val="solid"/>
                      <a:round/>
                      <a:headEnd type="none" w="med" len="med"/>
                      <a:tailEnd type="none" w="med" len="med"/>
                    </a:lnB>
                  </a:tcPr>
                </a:tc>
                <a:tc>
                  <a:txBody>
                    <a:bodyPr/>
                    <a:lstStyle/>
                    <a:p>
                      <a:endParaRPr lang="en-US" sz="1800" dirty="0"/>
                    </a:p>
                  </a:txBody>
                  <a:tcPr>
                    <a:lnL w="28575" cap="flat" cmpd="sng" algn="ctr">
                      <a:solidFill>
                        <a:schemeClr val="tx1"/>
                      </a:solidFill>
                      <a:prstDash val="solid"/>
                      <a:round/>
                      <a:headEnd type="none" w="med" len="med"/>
                      <a:tailEnd type="none" w="med" len="med"/>
                    </a:lnL>
                    <a:lnB w="28575" cap="flat" cmpd="sng" algn="ctr">
                      <a:solidFill>
                        <a:schemeClr val="bg2"/>
                      </a:solidFill>
                      <a:prstDash val="solid"/>
                      <a:round/>
                      <a:headEnd type="none" w="med" len="med"/>
                      <a:tailEnd type="none" w="med" len="med"/>
                    </a:lnB>
                  </a:tcPr>
                </a:tc>
                <a:tc>
                  <a:txBody>
                    <a:bodyPr/>
                    <a:lstStyle/>
                    <a:p>
                      <a:r>
                        <a:rPr lang="en-US" sz="1800" smtClean="0"/>
                        <a:t>1.8*</a:t>
                      </a:r>
                      <a:endParaRPr lang="en-US" sz="1800" dirty="0"/>
                    </a:p>
                  </a:txBody>
                  <a:tcPr>
                    <a:lnR w="28575" cap="flat" cmpd="sng" algn="ctr">
                      <a:solidFill>
                        <a:schemeClr val="tx1"/>
                      </a:solidFill>
                      <a:prstDash val="solid"/>
                      <a:round/>
                      <a:headEnd type="none" w="med" len="med"/>
                      <a:tailEnd type="none" w="med" len="med"/>
                    </a:lnR>
                    <a:lnB w="28575" cap="flat" cmpd="sng" algn="ctr">
                      <a:solidFill>
                        <a:schemeClr val="bg2"/>
                      </a:solidFill>
                      <a:prstDash val="solid"/>
                      <a:round/>
                      <a:headEnd type="none" w="med" len="med"/>
                      <a:tailEnd type="none" w="med" len="med"/>
                    </a:lnB>
                  </a:tcPr>
                </a:tc>
                <a:tc>
                  <a:txBody>
                    <a:bodyPr/>
                    <a:lstStyle/>
                    <a:p>
                      <a:r>
                        <a:rPr lang="en-US" sz="1800" smtClean="0"/>
                        <a:t>* =prelim.</a:t>
                      </a:r>
                      <a:endParaRPr lang="en-US" sz="1800" dirty="0"/>
                    </a:p>
                  </a:txBody>
                  <a:tcPr>
                    <a:lnL w="28575" cap="flat" cmpd="sng" algn="ctr">
                      <a:solidFill>
                        <a:schemeClr val="tx1"/>
                      </a:solidFill>
                      <a:prstDash val="solid"/>
                      <a:round/>
                      <a:headEnd type="none" w="med" len="med"/>
                      <a:tailEnd type="none" w="med" len="med"/>
                    </a:lnL>
                    <a:lnB w="28575" cap="flat" cmpd="sng" algn="ctr">
                      <a:solidFill>
                        <a:schemeClr val="bg2"/>
                      </a:solidFill>
                      <a:prstDash val="solid"/>
                      <a:round/>
                      <a:headEnd type="none" w="med" len="med"/>
                      <a:tailEnd type="none" w="med" len="med"/>
                    </a:lnB>
                  </a:tcPr>
                </a:tc>
              </a:tr>
              <a:tr h="367949">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kern="1200" baseline="0" dirty="0" smtClean="0">
                          <a:solidFill>
                            <a:schemeClr val="dk1"/>
                          </a:solidFill>
                          <a:latin typeface="+mj-lt"/>
                          <a:ea typeface="+mn-ea"/>
                          <a:cs typeface="+mn-cs"/>
                        </a:rPr>
                        <a:t>Total</a:t>
                      </a:r>
                    </a:p>
                  </a:txBody>
                  <a:tcPr>
                    <a:lnR w="28575" cap="flat" cmpd="sng" algn="ctr">
                      <a:solidFill>
                        <a:schemeClr val="tx1"/>
                      </a:solidFill>
                      <a:prstDash val="solid"/>
                      <a:round/>
                      <a:headEnd type="none" w="med" len="med"/>
                      <a:tailEnd type="none" w="med" len="med"/>
                    </a:lnR>
                    <a:lnT w="28575" cap="flat" cmpd="sng" algn="ctr">
                      <a:solidFill>
                        <a:schemeClr val="bg2"/>
                      </a:solidFill>
                      <a:prstDash val="solid"/>
                      <a:round/>
                      <a:headEnd type="none" w="med" len="med"/>
                      <a:tailEnd type="none" w="med" len="med"/>
                    </a:lnT>
                  </a:tcPr>
                </a:tc>
                <a:tc>
                  <a:txBody>
                    <a:bodyPr/>
                    <a:lstStyle/>
                    <a:p>
                      <a:r>
                        <a:rPr lang="en-US" sz="1800" b="1" smtClean="0"/>
                        <a:t>-23.3</a:t>
                      </a:r>
                      <a:endParaRPr lang="en-US" sz="1800" b="1" dirty="0"/>
                    </a:p>
                  </a:txBody>
                  <a:tcPr>
                    <a:lnL w="28575" cap="flat" cmpd="sng" algn="ctr">
                      <a:solidFill>
                        <a:schemeClr val="tx1"/>
                      </a:solidFill>
                      <a:prstDash val="solid"/>
                      <a:round/>
                      <a:headEnd type="none" w="med" len="med"/>
                      <a:tailEnd type="none" w="med" len="med"/>
                    </a:lnL>
                    <a:lnT w="28575" cap="flat" cmpd="sng" algn="ctr">
                      <a:solidFill>
                        <a:schemeClr val="bg2"/>
                      </a:solidFill>
                      <a:prstDash val="solid"/>
                      <a:round/>
                      <a:headEnd type="none" w="med" len="med"/>
                      <a:tailEnd type="none" w="med" len="med"/>
                    </a:lnT>
                  </a:tcPr>
                </a:tc>
                <a:tc>
                  <a:txBody>
                    <a:bodyPr/>
                    <a:lstStyle/>
                    <a:p>
                      <a:r>
                        <a:rPr lang="en-US" sz="1800" b="1" smtClean="0"/>
                        <a:t>5.14</a:t>
                      </a:r>
                      <a:r>
                        <a:rPr lang="en-US" sz="1800" b="1" baseline="30000" smtClean="0"/>
                        <a:t>§</a:t>
                      </a:r>
                      <a:endParaRPr lang="en-US" sz="1800" b="1" baseline="30000" dirty="0"/>
                    </a:p>
                  </a:txBody>
                  <a:tcPr>
                    <a:lnR w="28575" cap="flat" cmpd="sng" algn="ctr">
                      <a:solidFill>
                        <a:schemeClr val="tx1"/>
                      </a:solidFill>
                      <a:prstDash val="solid"/>
                      <a:round/>
                      <a:headEnd type="none" w="med" len="med"/>
                      <a:tailEnd type="none" w="med" len="med"/>
                    </a:lnR>
                    <a:lnT w="28575" cap="flat" cmpd="sng" algn="ctr">
                      <a:solidFill>
                        <a:schemeClr val="bg2"/>
                      </a:solidFill>
                      <a:prstDash val="solid"/>
                      <a:round/>
                      <a:headEnd type="none" w="med" len="med"/>
                      <a:tailEnd type="none" w="med" len="med"/>
                    </a:lnT>
                  </a:tcPr>
                </a:tc>
                <a:tc>
                  <a:txBody>
                    <a:bodyPr/>
                    <a:lstStyle/>
                    <a:p>
                      <a:r>
                        <a:rPr lang="en-US" sz="1800" b="1" smtClean="0"/>
                        <a:t>-14.74</a:t>
                      </a:r>
                      <a:endParaRPr lang="en-US" sz="1800" b="1" dirty="0"/>
                    </a:p>
                  </a:txBody>
                  <a:tcPr>
                    <a:lnL w="28575" cap="flat" cmpd="sng" algn="ctr">
                      <a:solidFill>
                        <a:schemeClr val="tx1"/>
                      </a:solidFill>
                      <a:prstDash val="solid"/>
                      <a:round/>
                      <a:headEnd type="none" w="med" len="med"/>
                      <a:tailEnd type="none" w="med" len="med"/>
                    </a:lnL>
                    <a:lnT w="28575" cap="flat" cmpd="sng" algn="ctr">
                      <a:solidFill>
                        <a:schemeClr val="bg2"/>
                      </a:solidFill>
                      <a:prstDash val="solid"/>
                      <a:round/>
                      <a:headEnd type="none" w="med" len="med"/>
                      <a:tailEnd type="none" w="med" len="med"/>
                    </a:lnT>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smtClean="0"/>
                        <a:t>3.88</a:t>
                      </a:r>
                      <a:r>
                        <a:rPr lang="en-US" sz="1800" b="1" baseline="30000" smtClean="0"/>
                        <a:t>§</a:t>
                      </a:r>
                    </a:p>
                  </a:txBody>
                  <a:tcPr>
                    <a:lnR w="28575" cap="flat" cmpd="sng" algn="ctr">
                      <a:solidFill>
                        <a:schemeClr val="tx1"/>
                      </a:solidFill>
                      <a:prstDash val="solid"/>
                      <a:round/>
                      <a:headEnd type="none" w="med" len="med"/>
                      <a:tailEnd type="none" w="med" len="med"/>
                    </a:lnR>
                    <a:lnT w="28575" cap="flat" cmpd="sng" algn="ctr">
                      <a:solidFill>
                        <a:schemeClr val="bg2"/>
                      </a:solidFill>
                      <a:prstDash val="solid"/>
                      <a:round/>
                      <a:headEnd type="none" w="med" len="med"/>
                      <a:tailEnd type="none" w="med" len="med"/>
                    </a:lnT>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baseline="30000" dirty="0" smtClean="0"/>
                        <a:t>§</a:t>
                      </a:r>
                      <a:r>
                        <a:rPr lang="en-US" sz="1800" b="1" baseline="0" dirty="0" smtClean="0"/>
                        <a:t> = correlated</a:t>
                      </a:r>
                    </a:p>
                  </a:txBody>
                  <a:tcPr>
                    <a:lnL w="28575" cap="flat" cmpd="sng" algn="ctr">
                      <a:solidFill>
                        <a:schemeClr val="tx1"/>
                      </a:solidFill>
                      <a:prstDash val="solid"/>
                      <a:round/>
                      <a:headEnd type="none" w="med" len="med"/>
                      <a:tailEnd type="none" w="med" len="med"/>
                    </a:lnL>
                    <a:lnT w="28575" cap="flat" cmpd="sng" algn="ctr">
                      <a:solidFill>
                        <a:schemeClr val="bg2"/>
                      </a:solidFill>
                      <a:prstDash val="solid"/>
                      <a:round/>
                      <a:headEnd type="none" w="med" len="med"/>
                      <a:tailEnd type="none" w="med" len="med"/>
                    </a:lnT>
                  </a:tcPr>
                </a:tc>
              </a:tr>
            </a:tbl>
          </a:graphicData>
        </a:graphic>
      </p:graphicFrame>
      <mc:AlternateContent xmlns:mc="http://schemas.openxmlformats.org/markup-compatibility/2006" xmlns:a14="http://schemas.microsoft.com/office/drawing/2010/main">
        <mc:Choice Requires="a14">
          <p:sp>
            <p:nvSpPr>
              <p:cNvPr id="7" name="TextBox 6"/>
              <p:cNvSpPr txBox="1"/>
              <p:nvPr/>
            </p:nvSpPr>
            <p:spPr>
              <a:xfrm>
                <a:off x="8382002" y="1316"/>
                <a:ext cx="769495" cy="560282"/>
              </a:xfrm>
              <a:prstGeom prst="rect">
                <a:avLst/>
              </a:prstGeom>
              <a:solidFill>
                <a:srgbClr val="FFFFFF">
                  <a:lumMod val="85000"/>
                </a:srgbClr>
              </a:solidFill>
              <a:ln>
                <a:solidFill>
                  <a:srgbClr val="000000"/>
                </a:solidFill>
              </a:ln>
            </p:spPr>
            <p:txBody>
              <a:bodyPr wrap="square" lIns="91420" tIns="45711" rIns="91420" bIns="45711" rtlCol="0">
                <a:spAutoFit/>
              </a:bodyPr>
              <a:lstStyle/>
              <a:p>
                <a:pPr eaLnBrk="1" fontAlgn="auto" hangingPunct="1">
                  <a:spcBef>
                    <a:spcPts val="0"/>
                  </a:spcBef>
                  <a:spcAft>
                    <a:spcPts val="0"/>
                  </a:spcAft>
                  <a:defRPr/>
                </a:pPr>
                <a14:m>
                  <m:oMathPara xmlns:m="http://schemas.openxmlformats.org/officeDocument/2006/math">
                    <m:oMathParaPr>
                      <m:jc m:val="center"/>
                    </m:oMathParaPr>
                    <m:oMath xmlns:m="http://schemas.openxmlformats.org/officeDocument/2006/math">
                      <m:sSub>
                        <m:sSubPr>
                          <m:ctrlPr>
                            <a:rPr lang="en-US" sz="2800" i="1" kern="0">
                              <a:solidFill>
                                <a:srgbClr val="FF0000"/>
                              </a:solidFill>
                              <a:effectLst/>
                              <a:latin typeface="Cambria Math"/>
                            </a:rPr>
                          </m:ctrlPr>
                        </m:sSubPr>
                        <m:e>
                          <m:r>
                            <a:rPr lang="en-US" sz="2800" kern="0">
                              <a:solidFill>
                                <a:srgbClr val="FF0000"/>
                              </a:solidFill>
                              <a:effectLst/>
                              <a:latin typeface="Cambria Math"/>
                            </a:rPr>
                            <m:t>  </m:t>
                          </m:r>
                          <m:r>
                            <m:rPr>
                              <m:sty m:val="p"/>
                            </m:rPr>
                            <a:rPr lang="en-US" sz="2800" kern="0">
                              <a:solidFill>
                                <a:srgbClr val="FF0000"/>
                              </a:solidFill>
                              <a:effectLst/>
                              <a:latin typeface="Cambria Math"/>
                              <a:ea typeface="Cambria Math"/>
                            </a:rPr>
                            <m:t>τ</m:t>
                          </m:r>
                        </m:e>
                        <m:sub>
                          <m:sSup>
                            <m:sSupPr>
                              <m:ctrlPr>
                                <a:rPr lang="en-US" sz="2800" i="1" kern="0">
                                  <a:solidFill>
                                    <a:srgbClr val="FF0000"/>
                                  </a:solidFill>
                                  <a:effectLst/>
                                  <a:latin typeface="Cambria Math"/>
                                </a:rPr>
                              </m:ctrlPr>
                            </m:sSupPr>
                            <m:e>
                              <m:r>
                                <m:rPr>
                                  <m:sty m:val="p"/>
                                </m:rPr>
                                <a:rPr lang="en-US" sz="2800" kern="0">
                                  <a:solidFill>
                                    <a:srgbClr val="FF0000"/>
                                  </a:solidFill>
                                  <a:effectLst/>
                                  <a:latin typeface="Cambria Math"/>
                                  <a:ea typeface="Cambria Math"/>
                                </a:rPr>
                                <m:t>μ</m:t>
                              </m:r>
                            </m:e>
                            <m:sup>
                              <m:r>
                                <a:rPr lang="en-US" sz="2800" kern="0">
                                  <a:solidFill>
                                    <a:srgbClr val="FF0000"/>
                                  </a:solidFill>
                                  <a:effectLst/>
                                  <a:latin typeface="Cambria Math"/>
                                </a:rPr>
                                <m:t>−</m:t>
                              </m:r>
                            </m:sup>
                          </m:sSup>
                        </m:sub>
                      </m:sSub>
                    </m:oMath>
                  </m:oMathPara>
                </a14:m>
                <a:endParaRPr lang="en-US" sz="2800" kern="0" dirty="0">
                  <a:solidFill>
                    <a:srgbClr val="0000FF"/>
                  </a:solidFill>
                  <a:effectLst/>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8382000" y="1314"/>
                <a:ext cx="769495" cy="560282"/>
              </a:xfrm>
              <a:prstGeom prst="rect">
                <a:avLst/>
              </a:prstGeom>
              <a:blipFill rotWithShape="1">
                <a:blip r:embed="rId3"/>
                <a:stretch>
                  <a:fillRect/>
                </a:stretch>
              </a:blipFill>
              <a:ln>
                <a:solidFill>
                  <a:srgbClr val="000000"/>
                </a:solidFill>
              </a:ln>
            </p:spPr>
            <p:txBody>
              <a:bodyPr/>
              <a:lstStyle/>
              <a:p>
                <a:r>
                  <a:rPr lang="en-US">
                    <a:noFill/>
                  </a:rPr>
                  <a:t> </a:t>
                </a:r>
              </a:p>
            </p:txBody>
          </p:sp>
        </mc:Fallback>
      </mc:AlternateContent>
      <p:sp>
        <p:nvSpPr>
          <p:cNvPr id="3" name="Rectangle 2"/>
          <p:cNvSpPr/>
          <p:nvPr/>
        </p:nvSpPr>
        <p:spPr bwMode="auto">
          <a:xfrm>
            <a:off x="236551" y="1828801"/>
            <a:ext cx="7162800" cy="329659"/>
          </a:xfrm>
          <a:prstGeom prst="rect">
            <a:avLst/>
          </a:prstGeom>
          <a:noFill/>
          <a:ln w="28575" cap="flat" cmpd="sng" algn="ctr">
            <a:solidFill>
              <a:srgbClr val="FF0000"/>
            </a:solidFill>
            <a:prstDash val="solid"/>
            <a:round/>
            <a:headEnd type="none" w="med" len="med"/>
            <a:tailEnd type="none" w="med" len="med"/>
          </a:ln>
          <a:effectLst/>
        </p:spPr>
        <p:txBody>
          <a:bodyPr vert="horz" wrap="square" lIns="91420" tIns="45711" rIns="91420" bIns="45711" numCol="1" rtlCol="0" anchor="t" anchorCtr="0" compatLnSpc="1">
            <a:prstTxWarp prst="textNoShape">
              <a:avLst/>
            </a:prstTxWarp>
            <a:spAutoFit/>
          </a:bodyPr>
          <a:lstStyle/>
          <a:p>
            <a:endParaRPr lang="en-US" smtClean="0">
              <a:solidFill>
                <a:srgbClr val="FFFF00"/>
              </a:solidFill>
            </a:endParaRPr>
          </a:p>
        </p:txBody>
      </p:sp>
      <p:sp>
        <p:nvSpPr>
          <p:cNvPr id="8" name="Rectangle 7"/>
          <p:cNvSpPr/>
          <p:nvPr/>
        </p:nvSpPr>
        <p:spPr>
          <a:xfrm>
            <a:off x="1371602" y="4495801"/>
            <a:ext cx="6477000" cy="1990955"/>
          </a:xfrm>
          <a:prstGeom prst="rect">
            <a:avLst/>
          </a:prstGeom>
        </p:spPr>
        <p:txBody>
          <a:bodyPr wrap="square" lIns="91420" tIns="45711" rIns="91420" bIns="45711">
            <a:spAutoFit/>
          </a:bodyPr>
          <a:lstStyle/>
          <a:p>
            <a:pPr marL="285690" indent="-285690" algn="l">
              <a:buFont typeface="Arial" pitchFamily="34" charset="0"/>
              <a:buChar char="•"/>
            </a:pPr>
            <a:r>
              <a:rPr lang="en-US" b="1" dirty="0" smtClean="0">
                <a:solidFill>
                  <a:srgbClr val="000000"/>
                </a:solidFill>
                <a:effectLst/>
                <a:latin typeface="Symbol" pitchFamily="18" charset="2"/>
              </a:rPr>
              <a:t>L</a:t>
            </a:r>
            <a:r>
              <a:rPr lang="en-US" b="1" baseline="-25000" dirty="0" smtClean="0">
                <a:solidFill>
                  <a:srgbClr val="000000"/>
                </a:solidFill>
                <a:effectLst/>
              </a:rPr>
              <a:t>0</a:t>
            </a:r>
            <a:r>
              <a:rPr lang="en-US" b="1" dirty="0" smtClean="0">
                <a:solidFill>
                  <a:srgbClr val="000000"/>
                </a:solidFill>
                <a:effectLst/>
              </a:rPr>
              <a:t>(06) </a:t>
            </a:r>
            <a:r>
              <a:rPr lang="en-US" b="1" dirty="0">
                <a:solidFill>
                  <a:srgbClr val="000000"/>
                </a:solidFill>
                <a:effectLst/>
              </a:rPr>
              <a:t>=</a:t>
            </a:r>
            <a:r>
              <a:rPr lang="en-US" dirty="0">
                <a:solidFill>
                  <a:srgbClr val="000000"/>
                </a:solidFill>
                <a:effectLst/>
              </a:rPr>
              <a:t> </a:t>
            </a:r>
            <a:r>
              <a:rPr lang="en-US" b="1" dirty="0" smtClean="0">
                <a:solidFill>
                  <a:srgbClr val="000000"/>
                </a:solidFill>
                <a:effectLst/>
              </a:rPr>
              <a:t>455,857.3 ± 7.7 </a:t>
            </a:r>
            <a:r>
              <a:rPr lang="en-US" b="1" dirty="0">
                <a:solidFill>
                  <a:srgbClr val="000000"/>
                </a:solidFill>
                <a:effectLst/>
              </a:rPr>
              <a:t>±</a:t>
            </a:r>
            <a:r>
              <a:rPr lang="en-US" b="1" dirty="0" smtClean="0">
                <a:solidFill>
                  <a:srgbClr val="000000"/>
                </a:solidFill>
                <a:effectLst/>
              </a:rPr>
              <a:t> 5.2 </a:t>
            </a:r>
            <a:r>
              <a:rPr lang="en-US" b="1" dirty="0">
                <a:solidFill>
                  <a:srgbClr val="000000"/>
                </a:solidFill>
                <a:effectLst/>
              </a:rPr>
              <a:t>s</a:t>
            </a:r>
            <a:r>
              <a:rPr lang="en-US" b="1" baseline="30000" dirty="0">
                <a:solidFill>
                  <a:srgbClr val="000000"/>
                </a:solidFill>
                <a:effectLst/>
              </a:rPr>
              <a:t>-1</a:t>
            </a:r>
            <a:r>
              <a:rPr lang="en-US" b="1" dirty="0">
                <a:solidFill>
                  <a:srgbClr val="000000"/>
                </a:solidFill>
                <a:effectLst/>
              </a:rPr>
              <a:t/>
            </a:r>
            <a:br>
              <a:rPr lang="en-US" b="1" dirty="0">
                <a:solidFill>
                  <a:srgbClr val="000000"/>
                </a:solidFill>
                <a:effectLst/>
              </a:rPr>
            </a:br>
            <a:r>
              <a:rPr lang="en-US" b="1" dirty="0" smtClean="0">
                <a:solidFill>
                  <a:srgbClr val="000000"/>
                </a:solidFill>
                <a:effectLst/>
                <a:latin typeface="Symbol" pitchFamily="18" charset="2"/>
              </a:rPr>
              <a:t>L</a:t>
            </a:r>
            <a:r>
              <a:rPr lang="en-US" b="1" baseline="-25000" dirty="0" smtClean="0">
                <a:solidFill>
                  <a:srgbClr val="000000"/>
                </a:solidFill>
                <a:effectLst/>
              </a:rPr>
              <a:t>0</a:t>
            </a:r>
            <a:r>
              <a:rPr lang="en-US" b="1" dirty="0" smtClean="0">
                <a:solidFill>
                  <a:srgbClr val="000000"/>
                </a:solidFill>
                <a:effectLst/>
              </a:rPr>
              <a:t>(07) </a:t>
            </a:r>
            <a:r>
              <a:rPr lang="en-US" b="1" dirty="0">
                <a:solidFill>
                  <a:srgbClr val="000000"/>
                </a:solidFill>
                <a:effectLst/>
              </a:rPr>
              <a:t>= </a:t>
            </a:r>
            <a:r>
              <a:rPr lang="en-US" b="1" dirty="0" smtClean="0">
                <a:solidFill>
                  <a:srgbClr val="000000"/>
                </a:solidFill>
                <a:effectLst/>
              </a:rPr>
              <a:t>455,853.1 </a:t>
            </a:r>
            <a:r>
              <a:rPr lang="en-US" b="1" dirty="0">
                <a:solidFill>
                  <a:srgbClr val="000000"/>
                </a:solidFill>
                <a:effectLst/>
              </a:rPr>
              <a:t>±</a:t>
            </a:r>
            <a:r>
              <a:rPr lang="en-US" b="1" dirty="0" smtClean="0">
                <a:solidFill>
                  <a:srgbClr val="000000"/>
                </a:solidFill>
                <a:effectLst/>
              </a:rPr>
              <a:t> 8.3 </a:t>
            </a:r>
            <a:r>
              <a:rPr lang="en-US" b="1" dirty="0">
                <a:solidFill>
                  <a:srgbClr val="000000"/>
                </a:solidFill>
                <a:effectLst/>
              </a:rPr>
              <a:t>±</a:t>
            </a:r>
            <a:r>
              <a:rPr lang="en-US" b="1" dirty="0" smtClean="0">
                <a:solidFill>
                  <a:srgbClr val="000000"/>
                </a:solidFill>
                <a:effectLst/>
              </a:rPr>
              <a:t> 3.9 </a:t>
            </a:r>
            <a:r>
              <a:rPr lang="en-US" b="1" dirty="0">
                <a:solidFill>
                  <a:srgbClr val="000000"/>
                </a:solidFill>
                <a:effectLst/>
              </a:rPr>
              <a:t>s</a:t>
            </a:r>
            <a:r>
              <a:rPr lang="en-US" b="1" baseline="30000" dirty="0">
                <a:solidFill>
                  <a:srgbClr val="000000"/>
                </a:solidFill>
                <a:effectLst/>
              </a:rPr>
              <a:t>-1</a:t>
            </a:r>
            <a:endParaRPr lang="en-US" baseline="30000" dirty="0">
              <a:solidFill>
                <a:srgbClr val="000000"/>
              </a:solidFill>
              <a:effectLst/>
            </a:endParaRPr>
          </a:p>
          <a:p>
            <a:pPr marL="742796" lvl="1" indent="-285690" algn="l">
              <a:buFont typeface="Arial" pitchFamily="34" charset="0"/>
              <a:buChar char="•"/>
            </a:pPr>
            <a:r>
              <a:rPr lang="en-US" dirty="0" smtClean="0">
                <a:solidFill>
                  <a:srgbClr val="000000"/>
                </a:solidFill>
                <a:effectLst/>
              </a:rPr>
              <a:t>Apply </a:t>
            </a:r>
            <a:r>
              <a:rPr lang="en-US" dirty="0" err="1" smtClean="0">
                <a:solidFill>
                  <a:srgbClr val="000000"/>
                </a:solidFill>
                <a:effectLst/>
                <a:latin typeface="Symbol" pitchFamily="18" charset="2"/>
              </a:rPr>
              <a:t>m</a:t>
            </a:r>
            <a:r>
              <a:rPr lang="en-US" dirty="0" err="1" smtClean="0">
                <a:solidFill>
                  <a:srgbClr val="000000"/>
                </a:solidFill>
                <a:effectLst/>
              </a:rPr>
              <a:t>p</a:t>
            </a:r>
            <a:r>
              <a:rPr lang="en-US" dirty="0" smtClean="0">
                <a:solidFill>
                  <a:srgbClr val="000000"/>
                </a:solidFill>
                <a:effectLst/>
              </a:rPr>
              <a:t> atomic correction</a:t>
            </a:r>
          </a:p>
          <a:p>
            <a:pPr marL="742796" lvl="1" indent="-285690" algn="l">
              <a:buFont typeface="Arial" pitchFamily="34" charset="0"/>
              <a:buChar char="•"/>
            </a:pPr>
            <a:r>
              <a:rPr lang="en-US" dirty="0" smtClean="0">
                <a:solidFill>
                  <a:srgbClr val="000000"/>
                </a:solidFill>
                <a:effectLst/>
              </a:rPr>
              <a:t>Subtract </a:t>
            </a:r>
            <a:r>
              <a:rPr lang="en-US" dirty="0" smtClean="0">
                <a:solidFill>
                  <a:srgbClr val="000000"/>
                </a:solidFill>
                <a:effectLst/>
                <a:latin typeface="Symbol" pitchFamily="18" charset="2"/>
              </a:rPr>
              <a:t>m</a:t>
            </a:r>
            <a:r>
              <a:rPr lang="en-US" dirty="0" smtClean="0">
                <a:solidFill>
                  <a:srgbClr val="000000"/>
                </a:solidFill>
                <a:effectLst/>
              </a:rPr>
              <a:t>+ decay rate: </a:t>
            </a:r>
            <a:r>
              <a:rPr lang="en-US" dirty="0" smtClean="0">
                <a:solidFill>
                  <a:srgbClr val="0000FF"/>
                </a:solidFill>
                <a:effectLst/>
                <a:latin typeface="Symbol" pitchFamily="18" charset="2"/>
              </a:rPr>
              <a:t>L</a:t>
            </a:r>
            <a:r>
              <a:rPr lang="en-US" baseline="-25000" dirty="0" smtClean="0">
                <a:solidFill>
                  <a:srgbClr val="0000FF"/>
                </a:solidFill>
                <a:effectLst/>
                <a:latin typeface="Symbol" pitchFamily="18" charset="2"/>
              </a:rPr>
              <a:t>m+</a:t>
            </a:r>
            <a:r>
              <a:rPr lang="en-US" dirty="0" smtClean="0">
                <a:solidFill>
                  <a:srgbClr val="0000FF"/>
                </a:solidFill>
                <a:effectLst/>
                <a:latin typeface="Symbol" pitchFamily="18" charset="2"/>
              </a:rPr>
              <a:t> </a:t>
            </a:r>
            <a:r>
              <a:rPr lang="en-US" dirty="0">
                <a:solidFill>
                  <a:srgbClr val="0000FF"/>
                </a:solidFill>
                <a:effectLst/>
              </a:rPr>
              <a:t>= 455170.05 </a:t>
            </a:r>
            <a:r>
              <a:rPr lang="en-US" b="1" dirty="0">
                <a:solidFill>
                  <a:srgbClr val="0000FF"/>
                </a:solidFill>
                <a:effectLst/>
              </a:rPr>
              <a:t>±</a:t>
            </a:r>
            <a:r>
              <a:rPr lang="en-US" dirty="0" smtClean="0">
                <a:solidFill>
                  <a:srgbClr val="0000FF"/>
                </a:solidFill>
                <a:effectLst/>
              </a:rPr>
              <a:t> </a:t>
            </a:r>
            <a:r>
              <a:rPr lang="en-US" dirty="0">
                <a:solidFill>
                  <a:srgbClr val="0000FF"/>
                </a:solidFill>
                <a:effectLst/>
              </a:rPr>
              <a:t>0.46 s</a:t>
            </a:r>
            <a:r>
              <a:rPr lang="en-US" baseline="30000" dirty="0">
                <a:solidFill>
                  <a:srgbClr val="0000FF"/>
                </a:solidFill>
                <a:effectLst/>
              </a:rPr>
              <a:t>-1</a:t>
            </a:r>
            <a:r>
              <a:rPr lang="en-US" dirty="0">
                <a:solidFill>
                  <a:srgbClr val="0000FF"/>
                </a:solidFill>
                <a:effectLst/>
              </a:rPr>
              <a:t> </a:t>
            </a:r>
            <a:endParaRPr lang="en-US" dirty="0" smtClean="0">
              <a:solidFill>
                <a:srgbClr val="0000FF"/>
              </a:solidFill>
              <a:effectLst/>
            </a:endParaRPr>
          </a:p>
          <a:p>
            <a:pPr marL="742796" lvl="1" indent="-285690" algn="l">
              <a:buFont typeface="Arial" pitchFamily="34" charset="0"/>
              <a:buChar char="•"/>
            </a:pPr>
            <a:r>
              <a:rPr lang="en-US" dirty="0" smtClean="0">
                <a:solidFill>
                  <a:srgbClr val="000000"/>
                </a:solidFill>
                <a:effectLst/>
              </a:rPr>
              <a:t>3.2% increase in the uncertainty because of pp</a:t>
            </a:r>
            <a:r>
              <a:rPr lang="en-US" dirty="0" smtClean="0">
                <a:solidFill>
                  <a:srgbClr val="000000"/>
                </a:solidFill>
                <a:effectLst/>
                <a:latin typeface="Symbol" pitchFamily="18" charset="2"/>
              </a:rPr>
              <a:t>m</a:t>
            </a:r>
            <a:r>
              <a:rPr lang="en-US" dirty="0" smtClean="0">
                <a:solidFill>
                  <a:srgbClr val="000000"/>
                </a:solidFill>
                <a:effectLst/>
              </a:rPr>
              <a:t> correction</a:t>
            </a:r>
          </a:p>
          <a:p>
            <a:pPr marL="285690" indent="-285690" algn="l">
              <a:buFont typeface="Arial" pitchFamily="34" charset="0"/>
              <a:buChar char="•"/>
            </a:pPr>
            <a:endParaRPr lang="en-US" b="1" dirty="0">
              <a:solidFill>
                <a:srgbClr val="000000"/>
              </a:solidFill>
              <a:effectLst/>
            </a:endParaRPr>
          </a:p>
          <a:p>
            <a:pPr marL="285690" indent="-285690" algn="l">
              <a:buFont typeface="Arial" pitchFamily="34" charset="0"/>
              <a:buChar char="•"/>
            </a:pPr>
            <a:r>
              <a:rPr lang="en-US" b="1" dirty="0" smtClean="0">
                <a:solidFill>
                  <a:srgbClr val="000000"/>
                </a:solidFill>
                <a:effectLst/>
                <a:latin typeface="Symbol" pitchFamily="18" charset="2"/>
              </a:rPr>
              <a:t>L</a:t>
            </a:r>
            <a:r>
              <a:rPr lang="en-US" b="1" baseline="-25000" dirty="0" smtClean="0">
                <a:solidFill>
                  <a:srgbClr val="000000"/>
                </a:solidFill>
                <a:effectLst/>
              </a:rPr>
              <a:t>S</a:t>
            </a:r>
            <a:r>
              <a:rPr lang="en-US" b="1" dirty="0" smtClean="0">
                <a:solidFill>
                  <a:srgbClr val="000000"/>
                </a:solidFill>
                <a:effectLst/>
              </a:rPr>
              <a:t>(06) = </a:t>
            </a:r>
            <a:r>
              <a:rPr lang="en-US" b="1" dirty="0">
                <a:solidFill>
                  <a:srgbClr val="000000"/>
                </a:solidFill>
                <a:effectLst/>
              </a:rPr>
              <a:t>717.5 ±</a:t>
            </a:r>
            <a:r>
              <a:rPr lang="en-US" b="1" dirty="0" smtClean="0">
                <a:solidFill>
                  <a:srgbClr val="000000"/>
                </a:solidFill>
                <a:effectLst/>
              </a:rPr>
              <a:t> </a:t>
            </a:r>
            <a:r>
              <a:rPr lang="en-US" b="1" dirty="0">
                <a:solidFill>
                  <a:srgbClr val="000000"/>
                </a:solidFill>
                <a:effectLst/>
              </a:rPr>
              <a:t>8.0 ±</a:t>
            </a:r>
            <a:r>
              <a:rPr lang="en-US" b="1" dirty="0" smtClean="0">
                <a:solidFill>
                  <a:srgbClr val="000000"/>
                </a:solidFill>
                <a:effectLst/>
              </a:rPr>
              <a:t> </a:t>
            </a:r>
            <a:r>
              <a:rPr lang="en-US" b="1" dirty="0">
                <a:solidFill>
                  <a:srgbClr val="000000"/>
                </a:solidFill>
                <a:effectLst/>
              </a:rPr>
              <a:t>5.7 s</a:t>
            </a:r>
            <a:r>
              <a:rPr lang="en-US" b="1" baseline="30000" dirty="0">
                <a:solidFill>
                  <a:srgbClr val="000000"/>
                </a:solidFill>
                <a:effectLst/>
              </a:rPr>
              <a:t>-1 </a:t>
            </a:r>
            <a:endParaRPr lang="en-US" b="1" baseline="30000" dirty="0" smtClean="0">
              <a:solidFill>
                <a:srgbClr val="000000"/>
              </a:solidFill>
              <a:effectLst/>
            </a:endParaRPr>
          </a:p>
          <a:p>
            <a:pPr marL="285690" indent="-285690" algn="l">
              <a:buFont typeface="Arial" pitchFamily="34" charset="0"/>
              <a:buChar char="•"/>
            </a:pPr>
            <a:r>
              <a:rPr lang="en-US" b="1" dirty="0" smtClean="0">
                <a:solidFill>
                  <a:srgbClr val="000000"/>
                </a:solidFill>
                <a:effectLst/>
                <a:latin typeface="Symbol" pitchFamily="18" charset="2"/>
              </a:rPr>
              <a:t>L</a:t>
            </a:r>
            <a:r>
              <a:rPr lang="en-US" b="1" baseline="-25000" dirty="0" smtClean="0">
                <a:solidFill>
                  <a:srgbClr val="000000"/>
                </a:solidFill>
                <a:effectLst/>
              </a:rPr>
              <a:t>S</a:t>
            </a:r>
            <a:r>
              <a:rPr lang="en-US" b="1" dirty="0" smtClean="0">
                <a:solidFill>
                  <a:srgbClr val="000000"/>
                </a:solidFill>
                <a:effectLst/>
              </a:rPr>
              <a:t>(07) = </a:t>
            </a:r>
            <a:r>
              <a:rPr lang="en-US" b="1" dirty="0">
                <a:solidFill>
                  <a:srgbClr val="000000"/>
                </a:solidFill>
                <a:effectLst/>
              </a:rPr>
              <a:t>713.1 ±</a:t>
            </a:r>
            <a:r>
              <a:rPr lang="en-US" b="1" dirty="0" smtClean="0">
                <a:solidFill>
                  <a:srgbClr val="000000"/>
                </a:solidFill>
                <a:effectLst/>
              </a:rPr>
              <a:t> </a:t>
            </a:r>
            <a:r>
              <a:rPr lang="en-US" b="1" dirty="0">
                <a:solidFill>
                  <a:srgbClr val="000000"/>
                </a:solidFill>
                <a:effectLst/>
              </a:rPr>
              <a:t>8.6 ± </a:t>
            </a:r>
            <a:r>
              <a:rPr lang="en-US" b="1" dirty="0" smtClean="0">
                <a:solidFill>
                  <a:srgbClr val="000000"/>
                </a:solidFill>
                <a:effectLst/>
              </a:rPr>
              <a:t>4.5 s</a:t>
            </a:r>
            <a:r>
              <a:rPr lang="en-US" b="1" baseline="30000" dirty="0" smtClean="0">
                <a:solidFill>
                  <a:srgbClr val="000000"/>
                </a:solidFill>
                <a:effectLst/>
              </a:rPr>
              <a:t>-1</a:t>
            </a:r>
            <a:endParaRPr lang="en-US" dirty="0">
              <a:solidFill>
                <a:srgbClr val="000000"/>
              </a:solidFill>
              <a:effectLst/>
            </a:endParaRPr>
          </a:p>
        </p:txBody>
      </p:sp>
      <p:sp>
        <p:nvSpPr>
          <p:cNvPr id="9" name="Right Brace 8"/>
          <p:cNvSpPr/>
          <p:nvPr/>
        </p:nvSpPr>
        <p:spPr bwMode="auto">
          <a:xfrm>
            <a:off x="4343400" y="5791200"/>
            <a:ext cx="266700" cy="342412"/>
          </a:xfrm>
          <a:prstGeom prst="rightBrace">
            <a:avLst/>
          </a:prstGeom>
          <a:noFill/>
          <a:ln w="19050" cap="flat" cmpd="sng" algn="ctr">
            <a:solidFill>
              <a:srgbClr val="FF0000"/>
            </a:solidFill>
            <a:prstDash val="solid"/>
            <a:round/>
            <a:headEnd type="none" w="med" len="med"/>
            <a:tailEnd type="none" w="med" len="med"/>
          </a:ln>
          <a:effectLst/>
        </p:spPr>
        <p:txBody>
          <a:bodyPr vert="horz" wrap="square" lIns="91420" tIns="45711" rIns="91420" bIns="45711" numCol="1" rtlCol="0" anchor="t" anchorCtr="0" compatLnSpc="1">
            <a:prstTxWarp prst="textNoShape">
              <a:avLst/>
            </a:prstTxWarp>
            <a:spAutoFit/>
          </a:bodyPr>
          <a:lstStyle/>
          <a:p>
            <a:endParaRPr lang="en-US" smtClean="0">
              <a:solidFill>
                <a:srgbClr val="FFFF00"/>
              </a:solidFill>
            </a:endParaRPr>
          </a:p>
        </p:txBody>
      </p:sp>
      <p:sp>
        <p:nvSpPr>
          <p:cNvPr id="10" name="TextBox 9"/>
          <p:cNvSpPr txBox="1"/>
          <p:nvPr/>
        </p:nvSpPr>
        <p:spPr>
          <a:xfrm>
            <a:off x="4724402" y="5947298"/>
            <a:ext cx="2533379" cy="329659"/>
          </a:xfrm>
          <a:prstGeom prst="rect">
            <a:avLst/>
          </a:prstGeom>
          <a:noFill/>
        </p:spPr>
        <p:txBody>
          <a:bodyPr wrap="square" lIns="91420" tIns="45711" rIns="91420" bIns="45711" rtlCol="0">
            <a:spAutoFit/>
          </a:bodyPr>
          <a:lstStyle/>
          <a:p>
            <a:pPr algn="l"/>
            <a:r>
              <a:rPr lang="en-US" b="1" dirty="0" smtClean="0">
                <a:solidFill>
                  <a:srgbClr val="FC0128"/>
                </a:solidFill>
                <a:effectLst/>
                <a:latin typeface="Symbol" pitchFamily="18" charset="2"/>
              </a:rPr>
              <a:t>DL</a:t>
            </a:r>
            <a:r>
              <a:rPr lang="en-US" b="1" baseline="-25000" dirty="0" smtClean="0">
                <a:solidFill>
                  <a:srgbClr val="FC0128"/>
                </a:solidFill>
                <a:effectLst/>
                <a:latin typeface="Arial Unicode MS"/>
              </a:rPr>
              <a:t>S</a:t>
            </a:r>
            <a:r>
              <a:rPr lang="en-US" b="1" dirty="0" smtClean="0">
                <a:solidFill>
                  <a:srgbClr val="FC0128"/>
                </a:solidFill>
                <a:effectLst/>
              </a:rPr>
              <a:t>(06 – 07) = 4.4 s</a:t>
            </a:r>
            <a:r>
              <a:rPr lang="en-US" b="1" baseline="30000" dirty="0" smtClean="0">
                <a:solidFill>
                  <a:srgbClr val="FC0128"/>
                </a:solidFill>
                <a:effectLst/>
              </a:rPr>
              <a:t>-1</a:t>
            </a:r>
            <a:r>
              <a:rPr lang="en-US" b="1" dirty="0" smtClean="0">
                <a:solidFill>
                  <a:srgbClr val="FC0128"/>
                </a:solidFill>
                <a:effectLst/>
              </a:rPr>
              <a:t> </a:t>
            </a:r>
            <a:endParaRPr lang="en-US" dirty="0">
              <a:solidFill>
                <a:srgbClr val="FC0128"/>
              </a:solidFill>
            </a:endParaRPr>
          </a:p>
        </p:txBody>
      </p:sp>
      <p:sp>
        <p:nvSpPr>
          <p:cNvPr id="11" name="Right Brace 10"/>
          <p:cNvSpPr/>
          <p:nvPr/>
        </p:nvSpPr>
        <p:spPr bwMode="auto">
          <a:xfrm>
            <a:off x="4610100" y="4495800"/>
            <a:ext cx="266700" cy="342412"/>
          </a:xfrm>
          <a:prstGeom prst="rightBrace">
            <a:avLst/>
          </a:prstGeom>
          <a:noFill/>
          <a:ln w="19050" cap="flat" cmpd="sng" algn="ctr">
            <a:solidFill>
              <a:srgbClr val="FF0000"/>
            </a:solidFill>
            <a:prstDash val="solid"/>
            <a:round/>
            <a:headEnd type="none" w="med" len="med"/>
            <a:tailEnd type="none" w="med" len="med"/>
          </a:ln>
          <a:effectLst/>
        </p:spPr>
        <p:txBody>
          <a:bodyPr vert="horz" wrap="square" lIns="91420" tIns="45711" rIns="91420" bIns="45711" numCol="1" rtlCol="0" anchor="t" anchorCtr="0" compatLnSpc="1">
            <a:prstTxWarp prst="textNoShape">
              <a:avLst/>
            </a:prstTxWarp>
            <a:spAutoFit/>
          </a:bodyPr>
          <a:lstStyle/>
          <a:p>
            <a:endParaRPr lang="en-US" smtClean="0">
              <a:solidFill>
                <a:srgbClr val="FFFF00"/>
              </a:solidFill>
            </a:endParaRPr>
          </a:p>
        </p:txBody>
      </p:sp>
      <p:sp>
        <p:nvSpPr>
          <p:cNvPr id="4" name="TextBox 3"/>
          <p:cNvSpPr txBox="1"/>
          <p:nvPr/>
        </p:nvSpPr>
        <p:spPr>
          <a:xfrm>
            <a:off x="5008910" y="4656014"/>
            <a:ext cx="2918281" cy="329659"/>
          </a:xfrm>
          <a:prstGeom prst="rect">
            <a:avLst/>
          </a:prstGeom>
          <a:noFill/>
        </p:spPr>
        <p:txBody>
          <a:bodyPr wrap="none" lIns="91420" tIns="45711" rIns="91420" bIns="45711" rtlCol="0">
            <a:spAutoFit/>
          </a:bodyPr>
          <a:lstStyle/>
          <a:p>
            <a:pPr algn="l"/>
            <a:r>
              <a:rPr lang="en-US" dirty="0" smtClean="0">
                <a:solidFill>
                  <a:srgbClr val="FF0000"/>
                </a:solidFill>
                <a:effectLst/>
              </a:rPr>
              <a:t>Measured disappearance rates</a:t>
            </a:r>
            <a:endParaRPr lang="en-US" dirty="0">
              <a:solidFill>
                <a:srgbClr val="FF0000"/>
              </a:solidFill>
              <a:effectLst/>
            </a:endParaRPr>
          </a:p>
        </p:txBody>
      </p:sp>
    </p:spTree>
    <p:extLst>
      <p:ext uri="{BB962C8B-B14F-4D97-AF65-F5344CB8AC3E}">
        <p14:creationId xmlns:p14="http://schemas.microsoft.com/office/powerpoint/2010/main" val="32108953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1665" y="1014416"/>
            <a:ext cx="3114675" cy="3990975"/>
          </a:xfrm>
          <a:prstGeom prst="rect">
            <a:avLst/>
          </a:prstGeom>
          <a:noFill/>
          <a:ln w="28575">
            <a:solidFill>
              <a:srgbClr val="FF0000"/>
            </a:solidFill>
            <a:miter lim="800000"/>
            <a:headEnd/>
            <a:tailEn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3538" name="Rectangle 2"/>
          <p:cNvSpPr>
            <a:spLocks noGrp="1" noChangeArrowheads="1"/>
          </p:cNvSpPr>
          <p:nvPr>
            <p:ph type="title"/>
          </p:nvPr>
        </p:nvSpPr>
        <p:spPr>
          <a:xfrm>
            <a:off x="0" y="-9904"/>
            <a:ext cx="8534400" cy="1143000"/>
          </a:xfrm>
        </p:spPr>
        <p:txBody>
          <a:bodyPr/>
          <a:lstStyle/>
          <a:p>
            <a:pPr algn="l" eaLnBrk="1" hangingPunct="1">
              <a:defRPr/>
            </a:pPr>
            <a:r>
              <a:rPr lang="de-DE" sz="2400" dirty="0">
                <a:solidFill>
                  <a:schemeClr val="bg2"/>
                </a:solidFill>
                <a:effectLst/>
              </a:rPr>
              <a:t>Gas impurities are monitored directly.  Correction is based on measurement.  Calibration done at high concentation</a:t>
            </a:r>
          </a:p>
        </p:txBody>
      </p:sp>
      <p:sp>
        <p:nvSpPr>
          <p:cNvPr id="193558" name="Text Box 22"/>
          <p:cNvSpPr txBox="1">
            <a:spLocks noChangeArrowheads="1"/>
          </p:cNvSpPr>
          <p:nvPr/>
        </p:nvSpPr>
        <p:spPr bwMode="auto">
          <a:xfrm>
            <a:off x="1447802" y="5715001"/>
            <a:ext cx="5690941" cy="830979"/>
          </a:xfrm>
          <a:prstGeom prst="rect">
            <a:avLst/>
          </a:prstGeom>
          <a:noFill/>
          <a:ln w="9525">
            <a:noFill/>
            <a:miter lim="800000"/>
            <a:headEnd/>
            <a:tailEnd/>
          </a:ln>
          <a:effectLst/>
        </p:spPr>
        <p:txBody>
          <a:bodyPr wrap="none" lIns="91420" tIns="45711" rIns="91420" bIns="45711">
            <a:spAutoFit/>
          </a:bodyPr>
          <a:lstStyle/>
          <a:p>
            <a:pPr algn="l" eaLnBrk="1" hangingPunct="1">
              <a:lnSpc>
                <a:spcPct val="120000"/>
              </a:lnSpc>
              <a:defRPr/>
            </a:pPr>
            <a:r>
              <a:rPr lang="en-US" sz="2000" dirty="0">
                <a:solidFill>
                  <a:srgbClr val="0000FF"/>
                </a:solidFill>
                <a:effectLst/>
                <a:cs typeface="Arial" pitchFamily="34" charset="0"/>
              </a:rPr>
              <a:t>2004 run: 		</a:t>
            </a:r>
            <a:r>
              <a:rPr lang="en-US" sz="2000" dirty="0" err="1">
                <a:solidFill>
                  <a:srgbClr val="0000FF"/>
                </a:solidFill>
                <a:effectLst/>
                <a:cs typeface="Arial" pitchFamily="34" charset="0"/>
              </a:rPr>
              <a:t>c</a:t>
            </a:r>
            <a:r>
              <a:rPr lang="en-US" sz="2000" baseline="-25000" dirty="0" err="1">
                <a:solidFill>
                  <a:srgbClr val="0000FF"/>
                </a:solidFill>
                <a:effectLst/>
                <a:cs typeface="Arial" pitchFamily="34" charset="0"/>
              </a:rPr>
              <a:t>N</a:t>
            </a:r>
            <a:r>
              <a:rPr lang="en-US" sz="2000" dirty="0">
                <a:solidFill>
                  <a:srgbClr val="0000FF"/>
                </a:solidFill>
                <a:effectLst/>
                <a:cs typeface="Arial" pitchFamily="34" charset="0"/>
              </a:rPr>
              <a:t> &lt; 7 ppb, c</a:t>
            </a:r>
            <a:r>
              <a:rPr lang="en-US" sz="2000" baseline="-25000" dirty="0">
                <a:solidFill>
                  <a:srgbClr val="0000FF"/>
                </a:solidFill>
                <a:effectLst/>
                <a:cs typeface="Arial" pitchFamily="34" charset="0"/>
              </a:rPr>
              <a:t>H2O</a:t>
            </a:r>
            <a:r>
              <a:rPr lang="en-US" sz="2000" dirty="0">
                <a:solidFill>
                  <a:srgbClr val="0000FF"/>
                </a:solidFill>
                <a:effectLst/>
                <a:cs typeface="Arial" pitchFamily="34" charset="0"/>
              </a:rPr>
              <a:t>~30 ppb</a:t>
            </a:r>
          </a:p>
          <a:p>
            <a:pPr algn="l" eaLnBrk="1" hangingPunct="1">
              <a:lnSpc>
                <a:spcPct val="120000"/>
              </a:lnSpc>
              <a:defRPr/>
            </a:pPr>
            <a:r>
              <a:rPr lang="en-US" sz="2000" dirty="0">
                <a:solidFill>
                  <a:srgbClr val="0000FF"/>
                </a:solidFill>
                <a:effectLst/>
                <a:cs typeface="Arial" pitchFamily="34" charset="0"/>
              </a:rPr>
              <a:t>2006 / 2007 runs:  	</a:t>
            </a:r>
            <a:r>
              <a:rPr lang="en-US" sz="2000" dirty="0" err="1">
                <a:solidFill>
                  <a:srgbClr val="0000FF"/>
                </a:solidFill>
                <a:effectLst/>
                <a:cs typeface="Arial" pitchFamily="34" charset="0"/>
              </a:rPr>
              <a:t>c</a:t>
            </a:r>
            <a:r>
              <a:rPr lang="en-US" sz="2000" baseline="-25000" dirty="0" err="1">
                <a:solidFill>
                  <a:srgbClr val="0000FF"/>
                </a:solidFill>
                <a:effectLst/>
                <a:cs typeface="Arial" pitchFamily="34" charset="0"/>
              </a:rPr>
              <a:t>N</a:t>
            </a:r>
            <a:r>
              <a:rPr lang="en-US" sz="2000" dirty="0">
                <a:solidFill>
                  <a:srgbClr val="0000FF"/>
                </a:solidFill>
                <a:effectLst/>
                <a:cs typeface="Arial" pitchFamily="34" charset="0"/>
              </a:rPr>
              <a:t> &lt; 7 ppb, c</a:t>
            </a:r>
            <a:r>
              <a:rPr lang="en-US" sz="2000" baseline="-25000" dirty="0">
                <a:solidFill>
                  <a:srgbClr val="0000FF"/>
                </a:solidFill>
                <a:effectLst/>
                <a:cs typeface="Arial" pitchFamily="34" charset="0"/>
              </a:rPr>
              <a:t>H2O</a:t>
            </a:r>
            <a:r>
              <a:rPr lang="en-US" sz="2000" dirty="0">
                <a:solidFill>
                  <a:srgbClr val="0000FF"/>
                </a:solidFill>
                <a:effectLst/>
                <a:cs typeface="Arial" pitchFamily="34" charset="0"/>
              </a:rPr>
              <a:t>~10 ppb</a:t>
            </a:r>
          </a:p>
        </p:txBody>
      </p:sp>
      <p:grpSp>
        <p:nvGrpSpPr>
          <p:cNvPr id="2" name="Group 29"/>
          <p:cNvGrpSpPr>
            <a:grpSpLocks/>
          </p:cNvGrpSpPr>
          <p:nvPr/>
        </p:nvGrpSpPr>
        <p:grpSpPr bwMode="auto">
          <a:xfrm>
            <a:off x="5888039" y="3176590"/>
            <a:ext cx="2655888" cy="1804988"/>
            <a:chOff x="3490" y="2016"/>
            <a:chExt cx="1673" cy="1137"/>
          </a:xfrm>
        </p:grpSpPr>
        <p:sp>
          <p:nvSpPr>
            <p:cNvPr id="41995" name="Text Box 11"/>
            <p:cNvSpPr txBox="1">
              <a:spLocks noChangeArrowheads="1"/>
            </p:cNvSpPr>
            <p:nvPr/>
          </p:nvSpPr>
          <p:spPr bwMode="auto">
            <a:xfrm>
              <a:off x="3490" y="2749"/>
              <a:ext cx="1673" cy="404"/>
            </a:xfrm>
            <a:prstGeom prst="rect">
              <a:avLst/>
            </a:prstGeom>
            <a:solidFill>
              <a:schemeClr val="tx1"/>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eaLnBrk="0" hangingPunct="0">
                <a:defRPr sz="1500">
                  <a:solidFill>
                    <a:schemeClr val="folHlink"/>
                  </a:solidFill>
                  <a:latin typeface="Arial" pitchFamily="34" charset="0"/>
                  <a:cs typeface="Arial" pitchFamily="34" charset="0"/>
                </a:defRPr>
              </a:lvl1pPr>
              <a:lvl2pPr marL="742950" indent="-285750" eaLnBrk="0" hangingPunct="0">
                <a:defRPr sz="1500">
                  <a:solidFill>
                    <a:schemeClr val="folHlink"/>
                  </a:solidFill>
                  <a:latin typeface="Arial" pitchFamily="34" charset="0"/>
                  <a:cs typeface="Arial" pitchFamily="34" charset="0"/>
                </a:defRPr>
              </a:lvl2pPr>
              <a:lvl3pPr marL="1143000" indent="-228600" eaLnBrk="0" hangingPunct="0">
                <a:defRPr sz="1500">
                  <a:solidFill>
                    <a:schemeClr val="folHlink"/>
                  </a:solidFill>
                  <a:latin typeface="Arial" pitchFamily="34" charset="0"/>
                  <a:cs typeface="Arial" pitchFamily="34" charset="0"/>
                </a:defRPr>
              </a:lvl3pPr>
              <a:lvl4pPr marL="1600200" indent="-228600" eaLnBrk="0" hangingPunct="0">
                <a:defRPr sz="1500">
                  <a:solidFill>
                    <a:schemeClr val="folHlink"/>
                  </a:solidFill>
                  <a:latin typeface="Arial" pitchFamily="34" charset="0"/>
                  <a:cs typeface="Arial" pitchFamily="34" charset="0"/>
                </a:defRPr>
              </a:lvl4pPr>
              <a:lvl5pPr marL="2057400" indent="-228600" eaLnBrk="0" hangingPunct="0">
                <a:defRPr sz="1500">
                  <a:solidFill>
                    <a:schemeClr val="folHlink"/>
                  </a:solidFill>
                  <a:latin typeface="Arial" pitchFamily="34" charset="0"/>
                  <a:cs typeface="Arial" pitchFamily="34" charset="0"/>
                </a:defRPr>
              </a:lvl5pPr>
              <a:lvl6pPr marL="2514600" indent="-228600" eaLnBrk="0" fontAlgn="base" hangingPunct="0">
                <a:spcBef>
                  <a:spcPct val="0"/>
                </a:spcBef>
                <a:spcAft>
                  <a:spcPct val="0"/>
                </a:spcAft>
                <a:defRPr sz="1500">
                  <a:solidFill>
                    <a:schemeClr val="folHlink"/>
                  </a:solidFill>
                  <a:latin typeface="Arial" pitchFamily="34" charset="0"/>
                  <a:cs typeface="Arial" pitchFamily="34" charset="0"/>
                </a:defRPr>
              </a:lvl6pPr>
              <a:lvl7pPr marL="2971800" indent="-228600" eaLnBrk="0" fontAlgn="base" hangingPunct="0">
                <a:spcBef>
                  <a:spcPct val="0"/>
                </a:spcBef>
                <a:spcAft>
                  <a:spcPct val="0"/>
                </a:spcAft>
                <a:defRPr sz="1500">
                  <a:solidFill>
                    <a:schemeClr val="folHlink"/>
                  </a:solidFill>
                  <a:latin typeface="Arial" pitchFamily="34" charset="0"/>
                  <a:cs typeface="Arial" pitchFamily="34" charset="0"/>
                </a:defRPr>
              </a:lvl7pPr>
              <a:lvl8pPr marL="3429000" indent="-228600" eaLnBrk="0" fontAlgn="base" hangingPunct="0">
                <a:spcBef>
                  <a:spcPct val="0"/>
                </a:spcBef>
                <a:spcAft>
                  <a:spcPct val="0"/>
                </a:spcAft>
                <a:defRPr sz="1500">
                  <a:solidFill>
                    <a:schemeClr val="folHlink"/>
                  </a:solidFill>
                  <a:latin typeface="Arial" pitchFamily="34" charset="0"/>
                  <a:cs typeface="Arial" pitchFamily="34" charset="0"/>
                </a:defRPr>
              </a:lvl8pPr>
              <a:lvl9pPr marL="3886200" indent="-228600" eaLnBrk="0" fontAlgn="base" hangingPunct="0">
                <a:spcBef>
                  <a:spcPct val="0"/>
                </a:spcBef>
                <a:spcAft>
                  <a:spcPct val="0"/>
                </a:spcAft>
                <a:defRPr sz="1500">
                  <a:solidFill>
                    <a:schemeClr val="folHlink"/>
                  </a:solidFill>
                  <a:latin typeface="Arial" pitchFamily="34" charset="0"/>
                  <a:cs typeface="Arial" pitchFamily="34" charset="0"/>
                </a:defRPr>
              </a:lvl9pPr>
            </a:lstStyle>
            <a:p>
              <a:pPr algn="l"/>
              <a:r>
                <a:rPr lang="en-US" sz="1800" b="1" dirty="0">
                  <a:solidFill>
                    <a:srgbClr val="000000"/>
                  </a:solidFill>
                  <a:effectLst/>
                </a:rPr>
                <a:t>Imp. Capture:           </a:t>
              </a:r>
              <a:br>
                <a:rPr lang="en-US" sz="1800" b="1" dirty="0">
                  <a:solidFill>
                    <a:srgbClr val="000000"/>
                  </a:solidFill>
                  <a:effectLst/>
                </a:rPr>
              </a:br>
              <a:r>
                <a:rPr lang="en-US" sz="1800" b="1" dirty="0">
                  <a:solidFill>
                    <a:srgbClr val="000000"/>
                  </a:solidFill>
                  <a:effectLst/>
                </a:rPr>
                <a:t>             </a:t>
              </a:r>
              <a:r>
                <a:rPr lang="en-US" sz="1800" b="1" dirty="0">
                  <a:solidFill>
                    <a:srgbClr val="000000"/>
                  </a:solidFill>
                  <a:effectLst/>
                  <a:latin typeface="Symbol" pitchFamily="18" charset="2"/>
                </a:rPr>
                <a:t>m</a:t>
              </a:r>
              <a:r>
                <a:rPr lang="en-US" sz="1800" b="1" baseline="30000" dirty="0">
                  <a:solidFill>
                    <a:srgbClr val="000000"/>
                  </a:solidFill>
                  <a:effectLst/>
                  <a:latin typeface="Symbol" pitchFamily="18" charset="2"/>
                </a:rPr>
                <a:t>-</a:t>
              </a:r>
              <a:r>
                <a:rPr lang="en-US" sz="1800" b="1" dirty="0">
                  <a:solidFill>
                    <a:srgbClr val="000000"/>
                  </a:solidFill>
                  <a:effectLst/>
                  <a:latin typeface="Symbol" pitchFamily="18" charset="2"/>
                </a:rPr>
                <a:t> </a:t>
              </a:r>
              <a:r>
                <a:rPr lang="en-US" sz="1800" b="1" dirty="0">
                  <a:solidFill>
                    <a:srgbClr val="000000"/>
                  </a:solidFill>
                  <a:effectLst/>
                </a:rPr>
                <a:t>Z </a:t>
              </a:r>
              <a:r>
                <a:rPr lang="en-US" sz="1800" b="1" dirty="0">
                  <a:solidFill>
                    <a:srgbClr val="000000"/>
                  </a:solidFill>
                  <a:effectLst/>
                  <a:sym typeface="Symbol" pitchFamily="18" charset="2"/>
                </a:rPr>
                <a:t></a:t>
              </a:r>
              <a:r>
                <a:rPr lang="en-US" sz="1800" b="1" dirty="0">
                  <a:solidFill>
                    <a:srgbClr val="FF0000"/>
                  </a:solidFill>
                  <a:effectLst/>
                  <a:sym typeface="Symbol" pitchFamily="18" charset="2"/>
                </a:rPr>
                <a:t> (Z-1) </a:t>
              </a:r>
              <a:r>
                <a:rPr lang="en-US" sz="1800" b="1" dirty="0">
                  <a:solidFill>
                    <a:srgbClr val="000000"/>
                  </a:solidFill>
                  <a:effectLst/>
                  <a:sym typeface="Symbol" pitchFamily="18" charset="2"/>
                </a:rPr>
                <a:t>n </a:t>
              </a:r>
              <a:r>
                <a:rPr lang="en-US" sz="1800" b="1" dirty="0" err="1">
                  <a:solidFill>
                    <a:srgbClr val="000000"/>
                  </a:solidFill>
                  <a:effectLst/>
                  <a:latin typeface="Symbol" pitchFamily="18" charset="2"/>
                  <a:sym typeface="Symbol" pitchFamily="18" charset="2"/>
                </a:rPr>
                <a:t>n</a:t>
              </a:r>
              <a:endParaRPr lang="en-US" sz="1800" b="1" dirty="0">
                <a:solidFill>
                  <a:srgbClr val="000000"/>
                </a:solidFill>
                <a:effectLst/>
                <a:latin typeface="Symbol" pitchFamily="18" charset="2"/>
              </a:endParaRPr>
            </a:p>
          </p:txBody>
        </p:sp>
        <p:sp>
          <p:nvSpPr>
            <p:cNvPr id="193563" name="Line 27"/>
            <p:cNvSpPr>
              <a:spLocks noChangeShapeType="1"/>
            </p:cNvSpPr>
            <p:nvPr/>
          </p:nvSpPr>
          <p:spPr bwMode="auto">
            <a:xfrm flipH="1" flipV="1">
              <a:off x="4416" y="2016"/>
              <a:ext cx="288" cy="935"/>
            </a:xfrm>
            <a:prstGeom prst="line">
              <a:avLst/>
            </a:prstGeom>
            <a:noFill/>
            <a:ln w="31750">
              <a:solidFill>
                <a:srgbClr val="FF0000"/>
              </a:solidFill>
              <a:round/>
              <a:headEnd/>
              <a:tailEnd type="triangle" w="med" len="med"/>
            </a:ln>
            <a:effectLst/>
          </p:spPr>
          <p:txBody>
            <a:bodyPr wrap="none" anchor="ctr"/>
            <a:lstStyle/>
            <a:p>
              <a:pPr>
                <a:defRPr/>
              </a:pPr>
              <a:endParaRPr lang="en-US">
                <a:solidFill>
                  <a:srgbClr val="FFFF00"/>
                </a:solidFill>
                <a:cs typeface="Arial" pitchFamily="34" charset="0"/>
              </a:endParaRPr>
            </a:p>
          </p:txBody>
        </p:sp>
      </p:grpSp>
      <mc:AlternateContent xmlns:mc="http://schemas.openxmlformats.org/markup-compatibility/2006" xmlns:a14="http://schemas.microsoft.com/office/drawing/2010/main">
        <mc:Choice Requires="a14">
          <p:sp>
            <p:nvSpPr>
              <p:cNvPr id="14" name="TextBox 13"/>
              <p:cNvSpPr txBox="1"/>
              <p:nvPr/>
            </p:nvSpPr>
            <p:spPr>
              <a:xfrm>
                <a:off x="8382002" y="1316"/>
                <a:ext cx="769495" cy="560282"/>
              </a:xfrm>
              <a:prstGeom prst="rect">
                <a:avLst/>
              </a:prstGeom>
              <a:solidFill>
                <a:srgbClr val="FFFFFF">
                  <a:lumMod val="85000"/>
                </a:srgbClr>
              </a:solidFill>
              <a:ln>
                <a:solidFill>
                  <a:srgbClr val="000000"/>
                </a:solidFill>
              </a:ln>
            </p:spPr>
            <p:txBody>
              <a:bodyPr wrap="square" lIns="91420" tIns="45711" rIns="91420" bIns="45711" rtlCol="0">
                <a:spAutoFit/>
              </a:bodyPr>
              <a:lstStyle/>
              <a:p>
                <a:pPr eaLnBrk="1" fontAlgn="auto" hangingPunct="1">
                  <a:spcBef>
                    <a:spcPts val="0"/>
                  </a:spcBef>
                  <a:spcAft>
                    <a:spcPts val="0"/>
                  </a:spcAft>
                  <a:defRPr/>
                </a:pPr>
                <a14:m>
                  <m:oMathPara xmlns:m="http://schemas.openxmlformats.org/officeDocument/2006/math">
                    <m:oMathParaPr>
                      <m:jc m:val="center"/>
                    </m:oMathParaPr>
                    <m:oMath xmlns:m="http://schemas.openxmlformats.org/officeDocument/2006/math">
                      <m:sSub>
                        <m:sSubPr>
                          <m:ctrlPr>
                            <a:rPr lang="en-US" sz="2800" i="1" kern="0">
                              <a:solidFill>
                                <a:srgbClr val="FF0000"/>
                              </a:solidFill>
                              <a:effectLst/>
                              <a:latin typeface="Cambria Math"/>
                            </a:rPr>
                          </m:ctrlPr>
                        </m:sSubPr>
                        <m:e>
                          <m:r>
                            <a:rPr lang="en-US" sz="2800" kern="0">
                              <a:solidFill>
                                <a:srgbClr val="FF0000"/>
                              </a:solidFill>
                              <a:effectLst/>
                              <a:latin typeface="Cambria Math"/>
                            </a:rPr>
                            <m:t>  </m:t>
                          </m:r>
                          <m:r>
                            <m:rPr>
                              <m:sty m:val="p"/>
                            </m:rPr>
                            <a:rPr lang="en-US" sz="2800" kern="0">
                              <a:solidFill>
                                <a:srgbClr val="FF0000"/>
                              </a:solidFill>
                              <a:effectLst/>
                              <a:latin typeface="Cambria Math"/>
                              <a:ea typeface="Cambria Math"/>
                            </a:rPr>
                            <m:t>τ</m:t>
                          </m:r>
                        </m:e>
                        <m:sub>
                          <m:sSup>
                            <m:sSupPr>
                              <m:ctrlPr>
                                <a:rPr lang="en-US" sz="2800" i="1" kern="0">
                                  <a:solidFill>
                                    <a:srgbClr val="FF0000"/>
                                  </a:solidFill>
                                  <a:effectLst/>
                                  <a:latin typeface="Cambria Math"/>
                                </a:rPr>
                              </m:ctrlPr>
                            </m:sSupPr>
                            <m:e>
                              <m:r>
                                <m:rPr>
                                  <m:sty m:val="p"/>
                                </m:rPr>
                                <a:rPr lang="en-US" sz="2800" kern="0">
                                  <a:solidFill>
                                    <a:srgbClr val="FF0000"/>
                                  </a:solidFill>
                                  <a:effectLst/>
                                  <a:latin typeface="Cambria Math"/>
                                  <a:ea typeface="Cambria Math"/>
                                </a:rPr>
                                <m:t>μ</m:t>
                              </m:r>
                            </m:e>
                            <m:sup>
                              <m:r>
                                <a:rPr lang="en-US" sz="2800" kern="0">
                                  <a:solidFill>
                                    <a:srgbClr val="FF0000"/>
                                  </a:solidFill>
                                  <a:effectLst/>
                                  <a:latin typeface="Cambria Math"/>
                                </a:rPr>
                                <m:t>−</m:t>
                              </m:r>
                            </m:sup>
                          </m:sSup>
                        </m:sub>
                      </m:sSub>
                    </m:oMath>
                  </m:oMathPara>
                </a14:m>
                <a:endParaRPr lang="en-US" sz="2800" kern="0" dirty="0">
                  <a:solidFill>
                    <a:srgbClr val="0000FF"/>
                  </a:solidFill>
                  <a:effectLst/>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8382000" y="1314"/>
                <a:ext cx="769495" cy="560282"/>
              </a:xfrm>
              <a:prstGeom prst="rect">
                <a:avLst/>
              </a:prstGeom>
              <a:blipFill rotWithShape="1">
                <a:blip r:embed="rId8"/>
                <a:stretch>
                  <a:fillRect/>
                </a:stretch>
              </a:blipFill>
              <a:ln>
                <a:solidFill>
                  <a:srgbClr val="000000"/>
                </a:solidFill>
              </a:ln>
            </p:spPr>
            <p:txBody>
              <a:bodyPr/>
              <a:lstStyle/>
              <a:p>
                <a:r>
                  <a:rPr lang="en-US">
                    <a:noFill/>
                  </a:rPr>
                  <a:t> </a:t>
                </a:r>
              </a:p>
            </p:txBody>
          </p:sp>
        </mc:Fallback>
      </mc:AlternateContent>
      <p:grpSp>
        <p:nvGrpSpPr>
          <p:cNvPr id="19" name="Group 18"/>
          <p:cNvGrpSpPr/>
          <p:nvPr/>
        </p:nvGrpSpPr>
        <p:grpSpPr>
          <a:xfrm>
            <a:off x="417143" y="1655774"/>
            <a:ext cx="5123478" cy="2475791"/>
            <a:chOff x="533400" y="1577975"/>
            <a:chExt cx="6629401" cy="3203489"/>
          </a:xfrm>
        </p:grpSpPr>
        <p:sp>
          <p:nvSpPr>
            <p:cNvPr id="20" name="Line 1035"/>
            <p:cNvSpPr>
              <a:spLocks noChangeShapeType="1"/>
            </p:cNvSpPr>
            <p:nvPr/>
          </p:nvSpPr>
          <p:spPr bwMode="auto">
            <a:xfrm>
              <a:off x="2749550" y="4292600"/>
              <a:ext cx="2819400" cy="1588"/>
            </a:xfrm>
            <a:prstGeom prst="line">
              <a:avLst/>
            </a:prstGeom>
            <a:noFill/>
            <a:ln w="19050">
              <a:solidFill>
                <a:schemeClr val="bg2"/>
              </a:solidFill>
              <a:round/>
              <a:headEnd/>
              <a:tailEnd type="triangle" w="med" len="med"/>
            </a:ln>
            <a:effectLst/>
          </p:spPr>
          <p:txBody>
            <a:bodyPr/>
            <a:lstStyle/>
            <a:p>
              <a:pPr>
                <a:defRPr/>
              </a:pPr>
              <a:endParaRPr lang="en-US" sz="1100">
                <a:solidFill>
                  <a:srgbClr val="FFFF00"/>
                </a:solidFill>
                <a:cs typeface="Arial" pitchFamily="34" charset="0"/>
              </a:endParaRPr>
            </a:p>
          </p:txBody>
        </p:sp>
        <p:sp>
          <p:nvSpPr>
            <p:cNvPr id="21" name="Line 1036"/>
            <p:cNvSpPr>
              <a:spLocks noChangeShapeType="1"/>
            </p:cNvSpPr>
            <p:nvPr/>
          </p:nvSpPr>
          <p:spPr bwMode="auto">
            <a:xfrm flipV="1">
              <a:off x="2749550" y="2311400"/>
              <a:ext cx="0" cy="1981200"/>
            </a:xfrm>
            <a:prstGeom prst="line">
              <a:avLst/>
            </a:prstGeom>
            <a:noFill/>
            <a:ln w="19050">
              <a:solidFill>
                <a:schemeClr val="bg2"/>
              </a:solidFill>
              <a:round/>
              <a:headEnd/>
              <a:tailEnd type="triangle" w="med" len="med"/>
            </a:ln>
            <a:effectLst/>
          </p:spPr>
          <p:txBody>
            <a:bodyPr/>
            <a:lstStyle/>
            <a:p>
              <a:pPr>
                <a:defRPr/>
              </a:pPr>
              <a:endParaRPr lang="en-US" sz="1100">
                <a:solidFill>
                  <a:srgbClr val="FFFF00"/>
                </a:solidFill>
                <a:cs typeface="Arial" pitchFamily="34" charset="0"/>
              </a:endParaRPr>
            </a:p>
          </p:txBody>
        </p:sp>
        <p:sp>
          <p:nvSpPr>
            <p:cNvPr id="22" name="Text Box 1037"/>
            <p:cNvSpPr txBox="1">
              <a:spLocks noChangeArrowheads="1"/>
            </p:cNvSpPr>
            <p:nvPr/>
          </p:nvSpPr>
          <p:spPr bwMode="auto">
            <a:xfrm>
              <a:off x="2338993" y="2155825"/>
              <a:ext cx="467102" cy="51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1500">
                  <a:solidFill>
                    <a:schemeClr val="folHlink"/>
                  </a:solidFill>
                  <a:latin typeface="Arial" pitchFamily="34" charset="0"/>
                  <a:cs typeface="Arial" pitchFamily="34" charset="0"/>
                </a:defRPr>
              </a:lvl1pPr>
              <a:lvl2pPr marL="742950" indent="-285750" eaLnBrk="0" hangingPunct="0">
                <a:defRPr sz="1500">
                  <a:solidFill>
                    <a:schemeClr val="folHlink"/>
                  </a:solidFill>
                  <a:latin typeface="Arial" pitchFamily="34" charset="0"/>
                  <a:cs typeface="Arial" pitchFamily="34" charset="0"/>
                </a:defRPr>
              </a:lvl2pPr>
              <a:lvl3pPr marL="1143000" indent="-228600" eaLnBrk="0" hangingPunct="0">
                <a:defRPr sz="1500">
                  <a:solidFill>
                    <a:schemeClr val="folHlink"/>
                  </a:solidFill>
                  <a:latin typeface="Arial" pitchFamily="34" charset="0"/>
                  <a:cs typeface="Arial" pitchFamily="34" charset="0"/>
                </a:defRPr>
              </a:lvl3pPr>
              <a:lvl4pPr marL="1600200" indent="-228600" eaLnBrk="0" hangingPunct="0">
                <a:defRPr sz="1500">
                  <a:solidFill>
                    <a:schemeClr val="folHlink"/>
                  </a:solidFill>
                  <a:latin typeface="Arial" pitchFamily="34" charset="0"/>
                  <a:cs typeface="Arial" pitchFamily="34" charset="0"/>
                </a:defRPr>
              </a:lvl4pPr>
              <a:lvl5pPr marL="2057400" indent="-228600" eaLnBrk="0" hangingPunct="0">
                <a:defRPr sz="1500">
                  <a:solidFill>
                    <a:schemeClr val="folHlink"/>
                  </a:solidFill>
                  <a:latin typeface="Arial" pitchFamily="34" charset="0"/>
                  <a:cs typeface="Arial" pitchFamily="34" charset="0"/>
                </a:defRPr>
              </a:lvl5pPr>
              <a:lvl6pPr marL="2514600" indent="-228600" eaLnBrk="0" fontAlgn="base" hangingPunct="0">
                <a:spcBef>
                  <a:spcPct val="0"/>
                </a:spcBef>
                <a:spcAft>
                  <a:spcPct val="0"/>
                </a:spcAft>
                <a:defRPr sz="1500">
                  <a:solidFill>
                    <a:schemeClr val="folHlink"/>
                  </a:solidFill>
                  <a:latin typeface="Arial" pitchFamily="34" charset="0"/>
                  <a:cs typeface="Arial" pitchFamily="34" charset="0"/>
                </a:defRPr>
              </a:lvl6pPr>
              <a:lvl7pPr marL="2971800" indent="-228600" eaLnBrk="0" fontAlgn="base" hangingPunct="0">
                <a:spcBef>
                  <a:spcPct val="0"/>
                </a:spcBef>
                <a:spcAft>
                  <a:spcPct val="0"/>
                </a:spcAft>
                <a:defRPr sz="1500">
                  <a:solidFill>
                    <a:schemeClr val="folHlink"/>
                  </a:solidFill>
                  <a:latin typeface="Arial" pitchFamily="34" charset="0"/>
                  <a:cs typeface="Arial" pitchFamily="34" charset="0"/>
                </a:defRPr>
              </a:lvl7pPr>
              <a:lvl8pPr marL="3429000" indent="-228600" eaLnBrk="0" fontAlgn="base" hangingPunct="0">
                <a:spcBef>
                  <a:spcPct val="0"/>
                </a:spcBef>
                <a:spcAft>
                  <a:spcPct val="0"/>
                </a:spcAft>
                <a:defRPr sz="1500">
                  <a:solidFill>
                    <a:schemeClr val="folHlink"/>
                  </a:solidFill>
                  <a:latin typeface="Arial" pitchFamily="34" charset="0"/>
                  <a:cs typeface="Arial" pitchFamily="34" charset="0"/>
                </a:defRPr>
              </a:lvl8pPr>
              <a:lvl9pPr marL="3886200" indent="-228600" eaLnBrk="0" fontAlgn="base" hangingPunct="0">
                <a:spcBef>
                  <a:spcPct val="0"/>
                </a:spcBef>
                <a:spcAft>
                  <a:spcPct val="0"/>
                </a:spcAft>
                <a:defRPr sz="1500">
                  <a:solidFill>
                    <a:schemeClr val="folHlink"/>
                  </a:solidFill>
                  <a:latin typeface="Arial" pitchFamily="34" charset="0"/>
                  <a:cs typeface="Arial" pitchFamily="34" charset="0"/>
                </a:defRPr>
              </a:lvl9pPr>
            </a:lstStyle>
            <a:p>
              <a:pPr eaLnBrk="1" hangingPunct="1"/>
              <a:r>
                <a:rPr lang="en-US" sz="2000" b="1" dirty="0">
                  <a:solidFill>
                    <a:srgbClr val="000000"/>
                  </a:solidFill>
                  <a:effectLst/>
                  <a:latin typeface="Symbol" pitchFamily="18" charset="2"/>
                </a:rPr>
                <a:t>L</a:t>
              </a:r>
            </a:p>
          </p:txBody>
        </p:sp>
        <p:sp>
          <p:nvSpPr>
            <p:cNvPr id="24" name="Line 1040"/>
            <p:cNvSpPr>
              <a:spLocks noChangeShapeType="1"/>
            </p:cNvSpPr>
            <p:nvPr/>
          </p:nvSpPr>
          <p:spPr bwMode="auto">
            <a:xfrm flipH="1">
              <a:off x="2749550" y="2921000"/>
              <a:ext cx="2438400" cy="990600"/>
            </a:xfrm>
            <a:prstGeom prst="line">
              <a:avLst/>
            </a:prstGeom>
            <a:noFill/>
            <a:ln w="19050">
              <a:solidFill>
                <a:schemeClr val="bg2"/>
              </a:solidFill>
              <a:prstDash val="dash"/>
              <a:round/>
              <a:headEnd/>
              <a:tailEnd/>
            </a:ln>
            <a:effectLst/>
          </p:spPr>
          <p:txBody>
            <a:bodyPr/>
            <a:lstStyle/>
            <a:p>
              <a:pPr>
                <a:defRPr/>
              </a:pPr>
              <a:endParaRPr lang="en-US" sz="1100">
                <a:solidFill>
                  <a:srgbClr val="FFFF00"/>
                </a:solidFill>
                <a:cs typeface="Arial" pitchFamily="34" charset="0"/>
              </a:endParaRPr>
            </a:p>
          </p:txBody>
        </p:sp>
        <p:sp>
          <p:nvSpPr>
            <p:cNvPr id="25" name="Text Box 1043"/>
            <p:cNvSpPr txBox="1">
              <a:spLocks noChangeArrowheads="1"/>
            </p:cNvSpPr>
            <p:nvPr/>
          </p:nvSpPr>
          <p:spPr bwMode="auto">
            <a:xfrm>
              <a:off x="2574700" y="4267202"/>
              <a:ext cx="386211" cy="438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wrap="none">
              <a:spAutoFit/>
            </a:bodyPr>
            <a:lstStyle>
              <a:lvl1pPr eaLnBrk="0" hangingPunct="0">
                <a:defRPr sz="1500">
                  <a:solidFill>
                    <a:schemeClr val="folHlink"/>
                  </a:solidFill>
                  <a:latin typeface="Arial" pitchFamily="34" charset="0"/>
                  <a:cs typeface="Arial" pitchFamily="34" charset="0"/>
                </a:defRPr>
              </a:lvl1pPr>
              <a:lvl2pPr marL="742950" indent="-285750" eaLnBrk="0" hangingPunct="0">
                <a:defRPr sz="1500">
                  <a:solidFill>
                    <a:schemeClr val="folHlink"/>
                  </a:solidFill>
                  <a:latin typeface="Arial" pitchFamily="34" charset="0"/>
                  <a:cs typeface="Arial" pitchFamily="34" charset="0"/>
                </a:defRPr>
              </a:lvl2pPr>
              <a:lvl3pPr marL="1143000" indent="-228600" eaLnBrk="0" hangingPunct="0">
                <a:defRPr sz="1500">
                  <a:solidFill>
                    <a:schemeClr val="folHlink"/>
                  </a:solidFill>
                  <a:latin typeface="Arial" pitchFamily="34" charset="0"/>
                  <a:cs typeface="Arial" pitchFamily="34" charset="0"/>
                </a:defRPr>
              </a:lvl3pPr>
              <a:lvl4pPr marL="1600200" indent="-228600" eaLnBrk="0" hangingPunct="0">
                <a:defRPr sz="1500">
                  <a:solidFill>
                    <a:schemeClr val="folHlink"/>
                  </a:solidFill>
                  <a:latin typeface="Arial" pitchFamily="34" charset="0"/>
                  <a:cs typeface="Arial" pitchFamily="34" charset="0"/>
                </a:defRPr>
              </a:lvl4pPr>
              <a:lvl5pPr marL="2057400" indent="-228600" eaLnBrk="0" hangingPunct="0">
                <a:defRPr sz="1500">
                  <a:solidFill>
                    <a:schemeClr val="folHlink"/>
                  </a:solidFill>
                  <a:latin typeface="Arial" pitchFamily="34" charset="0"/>
                  <a:cs typeface="Arial" pitchFamily="34" charset="0"/>
                </a:defRPr>
              </a:lvl5pPr>
              <a:lvl6pPr marL="2514600" indent="-228600" eaLnBrk="0" fontAlgn="base" hangingPunct="0">
                <a:spcBef>
                  <a:spcPct val="0"/>
                </a:spcBef>
                <a:spcAft>
                  <a:spcPct val="0"/>
                </a:spcAft>
                <a:defRPr sz="1500">
                  <a:solidFill>
                    <a:schemeClr val="folHlink"/>
                  </a:solidFill>
                  <a:latin typeface="Arial" pitchFamily="34" charset="0"/>
                  <a:cs typeface="Arial" pitchFamily="34" charset="0"/>
                </a:defRPr>
              </a:lvl6pPr>
              <a:lvl7pPr marL="2971800" indent="-228600" eaLnBrk="0" fontAlgn="base" hangingPunct="0">
                <a:spcBef>
                  <a:spcPct val="0"/>
                </a:spcBef>
                <a:spcAft>
                  <a:spcPct val="0"/>
                </a:spcAft>
                <a:defRPr sz="1500">
                  <a:solidFill>
                    <a:schemeClr val="folHlink"/>
                  </a:solidFill>
                  <a:latin typeface="Arial" pitchFamily="34" charset="0"/>
                  <a:cs typeface="Arial" pitchFamily="34" charset="0"/>
                </a:defRPr>
              </a:lvl7pPr>
              <a:lvl8pPr marL="3429000" indent="-228600" eaLnBrk="0" fontAlgn="base" hangingPunct="0">
                <a:spcBef>
                  <a:spcPct val="0"/>
                </a:spcBef>
                <a:spcAft>
                  <a:spcPct val="0"/>
                </a:spcAft>
                <a:defRPr sz="1500">
                  <a:solidFill>
                    <a:schemeClr val="folHlink"/>
                  </a:solidFill>
                  <a:latin typeface="Arial" pitchFamily="34" charset="0"/>
                  <a:cs typeface="Arial" pitchFamily="34" charset="0"/>
                </a:defRPr>
              </a:lvl8pPr>
              <a:lvl9pPr marL="3886200" indent="-228600" eaLnBrk="0" fontAlgn="base" hangingPunct="0">
                <a:spcBef>
                  <a:spcPct val="0"/>
                </a:spcBef>
                <a:spcAft>
                  <a:spcPct val="0"/>
                </a:spcAft>
                <a:defRPr sz="1500">
                  <a:solidFill>
                    <a:schemeClr val="folHlink"/>
                  </a:solidFill>
                  <a:latin typeface="Arial" pitchFamily="34" charset="0"/>
                  <a:cs typeface="Arial" pitchFamily="34" charset="0"/>
                </a:defRPr>
              </a:lvl9pPr>
            </a:lstStyle>
            <a:p>
              <a:pPr eaLnBrk="1" hangingPunct="1"/>
              <a:r>
                <a:rPr lang="en-US" sz="1600" b="1">
                  <a:solidFill>
                    <a:srgbClr val="000000"/>
                  </a:solidFill>
                  <a:effectLst/>
                </a:rPr>
                <a:t>0</a:t>
              </a:r>
            </a:p>
          </p:txBody>
        </p:sp>
        <p:grpSp>
          <p:nvGrpSpPr>
            <p:cNvPr id="26" name="Group 1055"/>
            <p:cNvGrpSpPr>
              <a:grpSpLocks/>
            </p:cNvGrpSpPr>
            <p:nvPr/>
          </p:nvGrpSpPr>
          <p:grpSpPr bwMode="auto">
            <a:xfrm>
              <a:off x="2152650" y="1752600"/>
              <a:ext cx="1778000" cy="2235200"/>
              <a:chOff x="1356" y="786"/>
              <a:chExt cx="1120" cy="1408"/>
            </a:xfrm>
          </p:grpSpPr>
          <p:sp>
            <p:nvSpPr>
              <p:cNvPr id="37" name="Line 1038"/>
              <p:cNvSpPr>
                <a:spLocks noChangeShapeType="1"/>
              </p:cNvSpPr>
              <p:nvPr/>
            </p:nvSpPr>
            <p:spPr bwMode="auto">
              <a:xfrm>
                <a:off x="1828" y="2002"/>
                <a:ext cx="0" cy="192"/>
              </a:xfrm>
              <a:prstGeom prst="line">
                <a:avLst/>
              </a:prstGeom>
              <a:noFill/>
              <a:ln w="38100">
                <a:solidFill>
                  <a:srgbClr val="000099"/>
                </a:solidFill>
                <a:round/>
                <a:headEnd/>
                <a:tailEnd/>
              </a:ln>
              <a:effectLst/>
            </p:spPr>
            <p:txBody>
              <a:bodyPr/>
              <a:lstStyle/>
              <a:p>
                <a:pPr>
                  <a:defRPr/>
                </a:pPr>
                <a:endParaRPr lang="en-US" sz="1100">
                  <a:solidFill>
                    <a:srgbClr val="FFFF00"/>
                  </a:solidFill>
                  <a:cs typeface="Arial" pitchFamily="34" charset="0"/>
                </a:endParaRPr>
              </a:p>
            </p:txBody>
          </p:sp>
          <p:sp>
            <p:nvSpPr>
              <p:cNvPr id="38" name="Text Box 1044"/>
              <p:cNvSpPr txBox="1">
                <a:spLocks noChangeArrowheads="1"/>
              </p:cNvSpPr>
              <p:nvPr/>
            </p:nvSpPr>
            <p:spPr bwMode="auto">
              <a:xfrm>
                <a:off x="1356" y="786"/>
                <a:ext cx="1120" cy="226"/>
              </a:xfrm>
              <a:prstGeom prst="rect">
                <a:avLst/>
              </a:prstGeom>
              <a:noFill/>
              <a:ln w="19050" algn="ctr">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sz="1500">
                    <a:solidFill>
                      <a:schemeClr val="folHlink"/>
                    </a:solidFill>
                    <a:latin typeface="Arial" pitchFamily="34" charset="0"/>
                    <a:cs typeface="Arial" pitchFamily="34" charset="0"/>
                  </a:defRPr>
                </a:lvl1pPr>
                <a:lvl2pPr marL="742950" indent="-285750" eaLnBrk="0" hangingPunct="0">
                  <a:defRPr sz="1500">
                    <a:solidFill>
                      <a:schemeClr val="folHlink"/>
                    </a:solidFill>
                    <a:latin typeface="Arial" pitchFamily="34" charset="0"/>
                    <a:cs typeface="Arial" pitchFamily="34" charset="0"/>
                  </a:defRPr>
                </a:lvl2pPr>
                <a:lvl3pPr marL="1143000" indent="-228600" eaLnBrk="0" hangingPunct="0">
                  <a:defRPr sz="1500">
                    <a:solidFill>
                      <a:schemeClr val="folHlink"/>
                    </a:solidFill>
                    <a:latin typeface="Arial" pitchFamily="34" charset="0"/>
                    <a:cs typeface="Arial" pitchFamily="34" charset="0"/>
                  </a:defRPr>
                </a:lvl3pPr>
                <a:lvl4pPr marL="1600200" indent="-228600" eaLnBrk="0" hangingPunct="0">
                  <a:defRPr sz="1500">
                    <a:solidFill>
                      <a:schemeClr val="folHlink"/>
                    </a:solidFill>
                    <a:latin typeface="Arial" pitchFamily="34" charset="0"/>
                    <a:cs typeface="Arial" pitchFamily="34" charset="0"/>
                  </a:defRPr>
                </a:lvl4pPr>
                <a:lvl5pPr marL="2057400" indent="-228600" eaLnBrk="0" hangingPunct="0">
                  <a:defRPr sz="1500">
                    <a:solidFill>
                      <a:schemeClr val="folHlink"/>
                    </a:solidFill>
                    <a:latin typeface="Arial" pitchFamily="34" charset="0"/>
                    <a:cs typeface="Arial" pitchFamily="34" charset="0"/>
                  </a:defRPr>
                </a:lvl5pPr>
                <a:lvl6pPr marL="2514600" indent="-228600" eaLnBrk="0" fontAlgn="base" hangingPunct="0">
                  <a:spcBef>
                    <a:spcPct val="0"/>
                  </a:spcBef>
                  <a:spcAft>
                    <a:spcPct val="0"/>
                  </a:spcAft>
                  <a:defRPr sz="1500">
                    <a:solidFill>
                      <a:schemeClr val="folHlink"/>
                    </a:solidFill>
                    <a:latin typeface="Arial" pitchFamily="34" charset="0"/>
                    <a:cs typeface="Arial" pitchFamily="34" charset="0"/>
                  </a:defRPr>
                </a:lvl6pPr>
                <a:lvl7pPr marL="2971800" indent="-228600" eaLnBrk="0" fontAlgn="base" hangingPunct="0">
                  <a:spcBef>
                    <a:spcPct val="0"/>
                  </a:spcBef>
                  <a:spcAft>
                    <a:spcPct val="0"/>
                  </a:spcAft>
                  <a:defRPr sz="1500">
                    <a:solidFill>
                      <a:schemeClr val="folHlink"/>
                    </a:solidFill>
                    <a:latin typeface="Arial" pitchFamily="34" charset="0"/>
                    <a:cs typeface="Arial" pitchFamily="34" charset="0"/>
                  </a:defRPr>
                </a:lvl7pPr>
                <a:lvl8pPr marL="3429000" indent="-228600" eaLnBrk="0" fontAlgn="base" hangingPunct="0">
                  <a:spcBef>
                    <a:spcPct val="0"/>
                  </a:spcBef>
                  <a:spcAft>
                    <a:spcPct val="0"/>
                  </a:spcAft>
                  <a:defRPr sz="1500">
                    <a:solidFill>
                      <a:schemeClr val="folHlink"/>
                    </a:solidFill>
                    <a:latin typeface="Arial" pitchFamily="34" charset="0"/>
                    <a:cs typeface="Arial" pitchFamily="34" charset="0"/>
                  </a:defRPr>
                </a:lvl8pPr>
                <a:lvl9pPr marL="3886200" indent="-228600" eaLnBrk="0" fontAlgn="base" hangingPunct="0">
                  <a:spcBef>
                    <a:spcPct val="0"/>
                  </a:spcBef>
                  <a:spcAft>
                    <a:spcPct val="0"/>
                  </a:spcAft>
                  <a:defRPr sz="1500">
                    <a:solidFill>
                      <a:schemeClr val="folHlink"/>
                    </a:solidFill>
                    <a:latin typeface="Arial" pitchFamily="34" charset="0"/>
                    <a:cs typeface="Arial" pitchFamily="34" charset="0"/>
                  </a:defRPr>
                </a:lvl9pPr>
              </a:lstStyle>
              <a:p>
                <a:pPr eaLnBrk="1" hangingPunct="1"/>
                <a:r>
                  <a:rPr lang="en-US" sz="1200" b="1" dirty="0">
                    <a:solidFill>
                      <a:srgbClr val="000099"/>
                    </a:solidFill>
                    <a:effectLst/>
                  </a:rPr>
                  <a:t>Production Data</a:t>
                </a:r>
              </a:p>
            </p:txBody>
          </p:sp>
          <p:sp>
            <p:nvSpPr>
              <p:cNvPr id="39" name="Line 1045"/>
              <p:cNvSpPr>
                <a:spLocks noChangeShapeType="1"/>
              </p:cNvSpPr>
              <p:nvPr/>
            </p:nvSpPr>
            <p:spPr bwMode="auto">
              <a:xfrm flipH="1">
                <a:off x="1824" y="1026"/>
                <a:ext cx="48" cy="912"/>
              </a:xfrm>
              <a:prstGeom prst="line">
                <a:avLst/>
              </a:prstGeom>
              <a:noFill/>
              <a:ln w="38100">
                <a:solidFill>
                  <a:srgbClr val="000099"/>
                </a:solidFill>
                <a:round/>
                <a:headEnd/>
                <a:tailEnd type="triangle" w="med" len="med"/>
              </a:ln>
              <a:effectLst/>
            </p:spPr>
            <p:txBody>
              <a:bodyPr/>
              <a:lstStyle/>
              <a:p>
                <a:pPr>
                  <a:defRPr/>
                </a:pPr>
                <a:endParaRPr lang="en-US" sz="1100">
                  <a:solidFill>
                    <a:srgbClr val="FFFF00"/>
                  </a:solidFill>
                  <a:cs typeface="Arial" pitchFamily="34" charset="0"/>
                </a:endParaRPr>
              </a:p>
            </p:txBody>
          </p:sp>
        </p:grpSp>
        <p:grpSp>
          <p:nvGrpSpPr>
            <p:cNvPr id="27" name="Group 1056"/>
            <p:cNvGrpSpPr>
              <a:grpSpLocks/>
            </p:cNvGrpSpPr>
            <p:nvPr/>
          </p:nvGrpSpPr>
          <p:grpSpPr bwMode="auto">
            <a:xfrm>
              <a:off x="4305300" y="1577975"/>
              <a:ext cx="2286000" cy="1724025"/>
              <a:chOff x="2712" y="676"/>
              <a:chExt cx="1440" cy="1086"/>
            </a:xfrm>
          </p:grpSpPr>
          <p:sp>
            <p:nvSpPr>
              <p:cNvPr id="33" name="Line 1039"/>
              <p:cNvSpPr>
                <a:spLocks noChangeShapeType="1"/>
              </p:cNvSpPr>
              <p:nvPr/>
            </p:nvSpPr>
            <p:spPr bwMode="auto">
              <a:xfrm>
                <a:off x="3268" y="1282"/>
                <a:ext cx="0" cy="480"/>
              </a:xfrm>
              <a:prstGeom prst="line">
                <a:avLst/>
              </a:prstGeom>
              <a:noFill/>
              <a:ln w="38100">
                <a:solidFill>
                  <a:srgbClr val="CC0000"/>
                </a:solidFill>
                <a:round/>
                <a:headEnd/>
                <a:tailEnd/>
              </a:ln>
              <a:effectLst/>
            </p:spPr>
            <p:txBody>
              <a:bodyPr/>
              <a:lstStyle/>
              <a:p>
                <a:pPr>
                  <a:defRPr/>
                </a:pPr>
                <a:endParaRPr lang="en-US" sz="1100">
                  <a:solidFill>
                    <a:srgbClr val="FFFF00"/>
                  </a:solidFill>
                  <a:cs typeface="Arial" pitchFamily="34" charset="0"/>
                </a:endParaRPr>
              </a:p>
            </p:txBody>
          </p:sp>
          <p:sp>
            <p:nvSpPr>
              <p:cNvPr id="34" name="Line 1042"/>
              <p:cNvSpPr>
                <a:spLocks noChangeShapeType="1"/>
              </p:cNvSpPr>
              <p:nvPr/>
            </p:nvSpPr>
            <p:spPr bwMode="auto">
              <a:xfrm rot="-5400000">
                <a:off x="3267" y="1427"/>
                <a:ext cx="1" cy="192"/>
              </a:xfrm>
              <a:prstGeom prst="line">
                <a:avLst/>
              </a:prstGeom>
              <a:noFill/>
              <a:ln w="38100">
                <a:solidFill>
                  <a:srgbClr val="CC0000"/>
                </a:solidFill>
                <a:round/>
                <a:headEnd/>
                <a:tailEnd/>
              </a:ln>
              <a:effectLst/>
            </p:spPr>
            <p:txBody>
              <a:bodyPr/>
              <a:lstStyle/>
              <a:p>
                <a:pPr>
                  <a:defRPr/>
                </a:pPr>
                <a:endParaRPr lang="en-US" sz="1100">
                  <a:solidFill>
                    <a:srgbClr val="FFFF00"/>
                  </a:solidFill>
                  <a:cs typeface="Arial" pitchFamily="34" charset="0"/>
                </a:endParaRPr>
              </a:p>
            </p:txBody>
          </p:sp>
          <p:sp>
            <p:nvSpPr>
              <p:cNvPr id="35" name="Text Box 1046"/>
              <p:cNvSpPr txBox="1">
                <a:spLocks noChangeArrowheads="1"/>
              </p:cNvSpPr>
              <p:nvPr/>
            </p:nvSpPr>
            <p:spPr bwMode="auto">
              <a:xfrm>
                <a:off x="2712" y="676"/>
                <a:ext cx="1440" cy="527"/>
              </a:xfrm>
              <a:prstGeom prst="rect">
                <a:avLst/>
              </a:prstGeom>
              <a:noFill/>
              <a:ln w="19050" algn="ctr">
                <a:solidFill>
                  <a:srgbClr val="A5002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500">
                    <a:solidFill>
                      <a:schemeClr val="folHlink"/>
                    </a:solidFill>
                    <a:latin typeface="Arial" pitchFamily="34" charset="0"/>
                    <a:cs typeface="Arial" pitchFamily="34" charset="0"/>
                  </a:defRPr>
                </a:lvl1pPr>
                <a:lvl2pPr marL="742950" indent="-285750" eaLnBrk="0" hangingPunct="0">
                  <a:defRPr sz="1500">
                    <a:solidFill>
                      <a:schemeClr val="folHlink"/>
                    </a:solidFill>
                    <a:latin typeface="Arial" pitchFamily="34" charset="0"/>
                    <a:cs typeface="Arial" pitchFamily="34" charset="0"/>
                  </a:defRPr>
                </a:lvl2pPr>
                <a:lvl3pPr marL="1143000" indent="-228600" eaLnBrk="0" hangingPunct="0">
                  <a:defRPr sz="1500">
                    <a:solidFill>
                      <a:schemeClr val="folHlink"/>
                    </a:solidFill>
                    <a:latin typeface="Arial" pitchFamily="34" charset="0"/>
                    <a:cs typeface="Arial" pitchFamily="34" charset="0"/>
                  </a:defRPr>
                </a:lvl3pPr>
                <a:lvl4pPr marL="1600200" indent="-228600" eaLnBrk="0" hangingPunct="0">
                  <a:defRPr sz="1500">
                    <a:solidFill>
                      <a:schemeClr val="folHlink"/>
                    </a:solidFill>
                    <a:latin typeface="Arial" pitchFamily="34" charset="0"/>
                    <a:cs typeface="Arial" pitchFamily="34" charset="0"/>
                  </a:defRPr>
                </a:lvl4pPr>
                <a:lvl5pPr marL="2057400" indent="-228600" eaLnBrk="0" hangingPunct="0">
                  <a:defRPr sz="1500">
                    <a:solidFill>
                      <a:schemeClr val="folHlink"/>
                    </a:solidFill>
                    <a:latin typeface="Arial" pitchFamily="34" charset="0"/>
                    <a:cs typeface="Arial" pitchFamily="34" charset="0"/>
                  </a:defRPr>
                </a:lvl5pPr>
                <a:lvl6pPr marL="2514600" indent="-228600" eaLnBrk="0" fontAlgn="base" hangingPunct="0">
                  <a:spcBef>
                    <a:spcPct val="0"/>
                  </a:spcBef>
                  <a:spcAft>
                    <a:spcPct val="0"/>
                  </a:spcAft>
                  <a:defRPr sz="1500">
                    <a:solidFill>
                      <a:schemeClr val="folHlink"/>
                    </a:solidFill>
                    <a:latin typeface="Arial" pitchFamily="34" charset="0"/>
                    <a:cs typeface="Arial" pitchFamily="34" charset="0"/>
                  </a:defRPr>
                </a:lvl6pPr>
                <a:lvl7pPr marL="2971800" indent="-228600" eaLnBrk="0" fontAlgn="base" hangingPunct="0">
                  <a:spcBef>
                    <a:spcPct val="0"/>
                  </a:spcBef>
                  <a:spcAft>
                    <a:spcPct val="0"/>
                  </a:spcAft>
                  <a:defRPr sz="1500">
                    <a:solidFill>
                      <a:schemeClr val="folHlink"/>
                    </a:solidFill>
                    <a:latin typeface="Arial" pitchFamily="34" charset="0"/>
                    <a:cs typeface="Arial" pitchFamily="34" charset="0"/>
                  </a:defRPr>
                </a:lvl7pPr>
                <a:lvl8pPr marL="3429000" indent="-228600" eaLnBrk="0" fontAlgn="base" hangingPunct="0">
                  <a:spcBef>
                    <a:spcPct val="0"/>
                  </a:spcBef>
                  <a:spcAft>
                    <a:spcPct val="0"/>
                  </a:spcAft>
                  <a:defRPr sz="1500">
                    <a:solidFill>
                      <a:schemeClr val="folHlink"/>
                    </a:solidFill>
                    <a:latin typeface="Arial" pitchFamily="34" charset="0"/>
                    <a:cs typeface="Arial" pitchFamily="34" charset="0"/>
                  </a:defRPr>
                </a:lvl8pPr>
                <a:lvl9pPr marL="3886200" indent="-228600" eaLnBrk="0" fontAlgn="base" hangingPunct="0">
                  <a:spcBef>
                    <a:spcPct val="0"/>
                  </a:spcBef>
                  <a:spcAft>
                    <a:spcPct val="0"/>
                  </a:spcAft>
                  <a:defRPr sz="1500">
                    <a:solidFill>
                      <a:schemeClr val="folHlink"/>
                    </a:solidFill>
                    <a:latin typeface="Arial" pitchFamily="34" charset="0"/>
                    <a:cs typeface="Arial" pitchFamily="34" charset="0"/>
                  </a:defRPr>
                </a:lvl9pPr>
              </a:lstStyle>
              <a:p>
                <a:pPr algn="l" eaLnBrk="1" hangingPunct="1"/>
                <a:r>
                  <a:rPr lang="en-US" sz="1200" b="1" dirty="0">
                    <a:solidFill>
                      <a:srgbClr val="A50021"/>
                    </a:solidFill>
                    <a:effectLst/>
                  </a:rPr>
                  <a:t>Calibration Data</a:t>
                </a:r>
              </a:p>
              <a:p>
                <a:pPr algn="l" eaLnBrk="1" hangingPunct="1"/>
                <a:r>
                  <a:rPr lang="en-US" sz="1200" b="1" dirty="0">
                    <a:solidFill>
                      <a:srgbClr val="A50021"/>
                    </a:solidFill>
                    <a:effectLst/>
                  </a:rPr>
                  <a:t>(nitrogen added to production gas)</a:t>
                </a:r>
              </a:p>
            </p:txBody>
          </p:sp>
        </p:grpSp>
        <p:grpSp>
          <p:nvGrpSpPr>
            <p:cNvPr id="28" name="Group 1054"/>
            <p:cNvGrpSpPr>
              <a:grpSpLocks/>
            </p:cNvGrpSpPr>
            <p:nvPr/>
          </p:nvGrpSpPr>
          <p:grpSpPr bwMode="auto">
            <a:xfrm>
              <a:off x="533400" y="3581400"/>
              <a:ext cx="2216150" cy="596900"/>
              <a:chOff x="336" y="1938"/>
              <a:chExt cx="1396" cy="376"/>
            </a:xfrm>
          </p:grpSpPr>
          <p:sp>
            <p:nvSpPr>
              <p:cNvPr id="30" name="Line 1041"/>
              <p:cNvSpPr>
                <a:spLocks noChangeShapeType="1"/>
              </p:cNvSpPr>
              <p:nvPr/>
            </p:nvSpPr>
            <p:spPr bwMode="auto">
              <a:xfrm>
                <a:off x="1732" y="2050"/>
                <a:ext cx="0" cy="192"/>
              </a:xfrm>
              <a:prstGeom prst="line">
                <a:avLst/>
              </a:prstGeom>
              <a:noFill/>
              <a:ln w="38100">
                <a:solidFill>
                  <a:srgbClr val="009900"/>
                </a:solidFill>
                <a:round/>
                <a:headEnd/>
                <a:tailEnd/>
              </a:ln>
              <a:effectLst/>
            </p:spPr>
            <p:txBody>
              <a:bodyPr/>
              <a:lstStyle/>
              <a:p>
                <a:pPr>
                  <a:defRPr/>
                </a:pPr>
                <a:endParaRPr lang="en-US" sz="1100">
                  <a:solidFill>
                    <a:srgbClr val="FFFF00"/>
                  </a:solidFill>
                  <a:cs typeface="Arial" pitchFamily="34" charset="0"/>
                </a:endParaRPr>
              </a:p>
            </p:txBody>
          </p:sp>
          <p:sp>
            <p:nvSpPr>
              <p:cNvPr id="31" name="Text Box 1048"/>
              <p:cNvSpPr txBox="1">
                <a:spLocks noChangeArrowheads="1"/>
              </p:cNvSpPr>
              <p:nvPr/>
            </p:nvSpPr>
            <p:spPr bwMode="auto">
              <a:xfrm>
                <a:off x="336" y="1938"/>
                <a:ext cx="1056" cy="376"/>
              </a:xfrm>
              <a:prstGeom prst="rect">
                <a:avLst/>
              </a:prstGeom>
              <a:noFill/>
              <a:ln w="19050" algn="ctr">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1500">
                    <a:solidFill>
                      <a:schemeClr val="folHlink"/>
                    </a:solidFill>
                    <a:latin typeface="Arial" pitchFamily="34" charset="0"/>
                    <a:cs typeface="Arial" pitchFamily="34" charset="0"/>
                  </a:defRPr>
                </a:lvl1pPr>
                <a:lvl2pPr marL="742950" indent="-285750" eaLnBrk="0" hangingPunct="0">
                  <a:defRPr sz="1500">
                    <a:solidFill>
                      <a:schemeClr val="folHlink"/>
                    </a:solidFill>
                    <a:latin typeface="Arial" pitchFamily="34" charset="0"/>
                    <a:cs typeface="Arial" pitchFamily="34" charset="0"/>
                  </a:defRPr>
                </a:lvl2pPr>
                <a:lvl3pPr marL="1143000" indent="-228600" eaLnBrk="0" hangingPunct="0">
                  <a:defRPr sz="1500">
                    <a:solidFill>
                      <a:schemeClr val="folHlink"/>
                    </a:solidFill>
                    <a:latin typeface="Arial" pitchFamily="34" charset="0"/>
                    <a:cs typeface="Arial" pitchFamily="34" charset="0"/>
                  </a:defRPr>
                </a:lvl3pPr>
                <a:lvl4pPr marL="1600200" indent="-228600" eaLnBrk="0" hangingPunct="0">
                  <a:defRPr sz="1500">
                    <a:solidFill>
                      <a:schemeClr val="folHlink"/>
                    </a:solidFill>
                    <a:latin typeface="Arial" pitchFamily="34" charset="0"/>
                    <a:cs typeface="Arial" pitchFamily="34" charset="0"/>
                  </a:defRPr>
                </a:lvl4pPr>
                <a:lvl5pPr marL="2057400" indent="-228600" eaLnBrk="0" hangingPunct="0">
                  <a:defRPr sz="1500">
                    <a:solidFill>
                      <a:schemeClr val="folHlink"/>
                    </a:solidFill>
                    <a:latin typeface="Arial" pitchFamily="34" charset="0"/>
                    <a:cs typeface="Arial" pitchFamily="34" charset="0"/>
                  </a:defRPr>
                </a:lvl5pPr>
                <a:lvl6pPr marL="2514600" indent="-228600" eaLnBrk="0" fontAlgn="base" hangingPunct="0">
                  <a:spcBef>
                    <a:spcPct val="0"/>
                  </a:spcBef>
                  <a:spcAft>
                    <a:spcPct val="0"/>
                  </a:spcAft>
                  <a:defRPr sz="1500">
                    <a:solidFill>
                      <a:schemeClr val="folHlink"/>
                    </a:solidFill>
                    <a:latin typeface="Arial" pitchFamily="34" charset="0"/>
                    <a:cs typeface="Arial" pitchFamily="34" charset="0"/>
                  </a:defRPr>
                </a:lvl6pPr>
                <a:lvl7pPr marL="2971800" indent="-228600" eaLnBrk="0" fontAlgn="base" hangingPunct="0">
                  <a:spcBef>
                    <a:spcPct val="0"/>
                  </a:spcBef>
                  <a:spcAft>
                    <a:spcPct val="0"/>
                  </a:spcAft>
                  <a:defRPr sz="1500">
                    <a:solidFill>
                      <a:schemeClr val="folHlink"/>
                    </a:solidFill>
                    <a:latin typeface="Arial" pitchFamily="34" charset="0"/>
                    <a:cs typeface="Arial" pitchFamily="34" charset="0"/>
                  </a:defRPr>
                </a:lvl7pPr>
                <a:lvl8pPr marL="3429000" indent="-228600" eaLnBrk="0" fontAlgn="base" hangingPunct="0">
                  <a:spcBef>
                    <a:spcPct val="0"/>
                  </a:spcBef>
                  <a:spcAft>
                    <a:spcPct val="0"/>
                  </a:spcAft>
                  <a:defRPr sz="1500">
                    <a:solidFill>
                      <a:schemeClr val="folHlink"/>
                    </a:solidFill>
                    <a:latin typeface="Arial" pitchFamily="34" charset="0"/>
                    <a:cs typeface="Arial" pitchFamily="34" charset="0"/>
                  </a:defRPr>
                </a:lvl8pPr>
                <a:lvl9pPr marL="3886200" indent="-228600" eaLnBrk="0" fontAlgn="base" hangingPunct="0">
                  <a:spcBef>
                    <a:spcPct val="0"/>
                  </a:spcBef>
                  <a:spcAft>
                    <a:spcPct val="0"/>
                  </a:spcAft>
                  <a:defRPr sz="1500">
                    <a:solidFill>
                      <a:schemeClr val="folHlink"/>
                    </a:solidFill>
                    <a:latin typeface="Arial" pitchFamily="34" charset="0"/>
                    <a:cs typeface="Arial" pitchFamily="34" charset="0"/>
                  </a:defRPr>
                </a:lvl9pPr>
              </a:lstStyle>
              <a:p>
                <a:pPr eaLnBrk="1" hangingPunct="1"/>
                <a:r>
                  <a:rPr lang="en-US" sz="1200" b="1">
                    <a:solidFill>
                      <a:srgbClr val="008000"/>
                    </a:solidFill>
                    <a:effectLst/>
                  </a:rPr>
                  <a:t>Extrapolated</a:t>
                </a:r>
              </a:p>
              <a:p>
                <a:pPr eaLnBrk="1" hangingPunct="1"/>
                <a:r>
                  <a:rPr lang="en-US" sz="1200" b="1">
                    <a:solidFill>
                      <a:srgbClr val="008000"/>
                    </a:solidFill>
                    <a:effectLst/>
                  </a:rPr>
                  <a:t>Result</a:t>
                </a:r>
              </a:p>
            </p:txBody>
          </p:sp>
          <p:sp>
            <p:nvSpPr>
              <p:cNvPr id="32" name="Line 1049"/>
              <p:cNvSpPr>
                <a:spLocks noChangeShapeType="1"/>
              </p:cNvSpPr>
              <p:nvPr/>
            </p:nvSpPr>
            <p:spPr bwMode="auto">
              <a:xfrm>
                <a:off x="1392" y="2138"/>
                <a:ext cx="288" cy="0"/>
              </a:xfrm>
              <a:prstGeom prst="line">
                <a:avLst/>
              </a:prstGeom>
              <a:noFill/>
              <a:ln w="38100">
                <a:solidFill>
                  <a:srgbClr val="008000"/>
                </a:solidFill>
                <a:round/>
                <a:headEnd/>
                <a:tailEnd type="triangle" w="med" len="med"/>
              </a:ln>
              <a:effectLst/>
            </p:spPr>
            <p:txBody>
              <a:bodyPr/>
              <a:lstStyle/>
              <a:p>
                <a:pPr>
                  <a:defRPr/>
                </a:pPr>
                <a:endParaRPr lang="en-US" sz="1100">
                  <a:solidFill>
                    <a:srgbClr val="FFFF00"/>
                  </a:solidFill>
                  <a:cs typeface="Arial" pitchFamily="34" charset="0"/>
                </a:endParaRPr>
              </a:p>
            </p:txBody>
          </p:sp>
        </p:grpSp>
        <p:sp>
          <p:nvSpPr>
            <p:cNvPr id="29" name="Text Box 1050"/>
            <p:cNvSpPr txBox="1">
              <a:spLocks noChangeArrowheads="1"/>
            </p:cNvSpPr>
            <p:nvPr/>
          </p:nvSpPr>
          <p:spPr bwMode="auto">
            <a:xfrm>
              <a:off x="3124201" y="4343400"/>
              <a:ext cx="4038600" cy="438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lgn="ctr">
                  <a:solidFill>
                    <a:srgbClr val="000000"/>
                  </a:solidFill>
                  <a:miter lim="800000"/>
                  <a:headEnd/>
                  <a:tailEnd/>
                </a14:hiddenLine>
              </a:ext>
            </a:extLst>
          </p:spPr>
          <p:txBody>
            <a:bodyPr>
              <a:spAutoFit/>
            </a:bodyPr>
            <a:lstStyle>
              <a:lvl1pPr eaLnBrk="0" hangingPunct="0">
                <a:defRPr sz="1500">
                  <a:solidFill>
                    <a:schemeClr val="folHlink"/>
                  </a:solidFill>
                  <a:latin typeface="Arial" pitchFamily="34" charset="0"/>
                  <a:cs typeface="Arial" pitchFamily="34" charset="0"/>
                </a:defRPr>
              </a:lvl1pPr>
              <a:lvl2pPr marL="742950" indent="-285750" eaLnBrk="0" hangingPunct="0">
                <a:defRPr sz="1500">
                  <a:solidFill>
                    <a:schemeClr val="folHlink"/>
                  </a:solidFill>
                  <a:latin typeface="Arial" pitchFamily="34" charset="0"/>
                  <a:cs typeface="Arial" pitchFamily="34" charset="0"/>
                </a:defRPr>
              </a:lvl2pPr>
              <a:lvl3pPr marL="1143000" indent="-228600" eaLnBrk="0" hangingPunct="0">
                <a:defRPr sz="1500">
                  <a:solidFill>
                    <a:schemeClr val="folHlink"/>
                  </a:solidFill>
                  <a:latin typeface="Arial" pitchFamily="34" charset="0"/>
                  <a:cs typeface="Arial" pitchFamily="34" charset="0"/>
                </a:defRPr>
              </a:lvl3pPr>
              <a:lvl4pPr marL="1600200" indent="-228600" eaLnBrk="0" hangingPunct="0">
                <a:defRPr sz="1500">
                  <a:solidFill>
                    <a:schemeClr val="folHlink"/>
                  </a:solidFill>
                  <a:latin typeface="Arial" pitchFamily="34" charset="0"/>
                  <a:cs typeface="Arial" pitchFamily="34" charset="0"/>
                </a:defRPr>
              </a:lvl4pPr>
              <a:lvl5pPr marL="2057400" indent="-228600" eaLnBrk="0" hangingPunct="0">
                <a:defRPr sz="1500">
                  <a:solidFill>
                    <a:schemeClr val="folHlink"/>
                  </a:solidFill>
                  <a:latin typeface="Arial" pitchFamily="34" charset="0"/>
                  <a:cs typeface="Arial" pitchFamily="34" charset="0"/>
                </a:defRPr>
              </a:lvl5pPr>
              <a:lvl6pPr marL="2514600" indent="-228600" eaLnBrk="0" fontAlgn="base" hangingPunct="0">
                <a:spcBef>
                  <a:spcPct val="0"/>
                </a:spcBef>
                <a:spcAft>
                  <a:spcPct val="0"/>
                </a:spcAft>
                <a:defRPr sz="1500">
                  <a:solidFill>
                    <a:schemeClr val="folHlink"/>
                  </a:solidFill>
                  <a:latin typeface="Arial" pitchFamily="34" charset="0"/>
                  <a:cs typeface="Arial" pitchFamily="34" charset="0"/>
                </a:defRPr>
              </a:lvl6pPr>
              <a:lvl7pPr marL="2971800" indent="-228600" eaLnBrk="0" fontAlgn="base" hangingPunct="0">
                <a:spcBef>
                  <a:spcPct val="0"/>
                </a:spcBef>
                <a:spcAft>
                  <a:spcPct val="0"/>
                </a:spcAft>
                <a:defRPr sz="1500">
                  <a:solidFill>
                    <a:schemeClr val="folHlink"/>
                  </a:solidFill>
                  <a:latin typeface="Arial" pitchFamily="34" charset="0"/>
                  <a:cs typeface="Arial" pitchFamily="34" charset="0"/>
                </a:defRPr>
              </a:lvl7pPr>
              <a:lvl8pPr marL="3429000" indent="-228600" eaLnBrk="0" fontAlgn="base" hangingPunct="0">
                <a:spcBef>
                  <a:spcPct val="0"/>
                </a:spcBef>
                <a:spcAft>
                  <a:spcPct val="0"/>
                </a:spcAft>
                <a:defRPr sz="1500">
                  <a:solidFill>
                    <a:schemeClr val="folHlink"/>
                  </a:solidFill>
                  <a:latin typeface="Arial" pitchFamily="34" charset="0"/>
                  <a:cs typeface="Arial" pitchFamily="34" charset="0"/>
                </a:defRPr>
              </a:lvl8pPr>
              <a:lvl9pPr marL="3886200" indent="-228600" eaLnBrk="0" fontAlgn="base" hangingPunct="0">
                <a:spcBef>
                  <a:spcPct val="0"/>
                </a:spcBef>
                <a:spcAft>
                  <a:spcPct val="0"/>
                </a:spcAft>
                <a:defRPr sz="1500">
                  <a:solidFill>
                    <a:schemeClr val="folHlink"/>
                  </a:solidFill>
                  <a:latin typeface="Arial" pitchFamily="34" charset="0"/>
                  <a:cs typeface="Arial" pitchFamily="34" charset="0"/>
                </a:defRPr>
              </a:lvl9pPr>
            </a:lstStyle>
            <a:p>
              <a:pPr algn="l" eaLnBrk="1" hangingPunct="1"/>
              <a:r>
                <a:rPr lang="en-US" sz="1600" b="1">
                  <a:solidFill>
                    <a:srgbClr val="000000"/>
                  </a:solidFill>
                  <a:effectLst/>
                </a:rPr>
                <a:t>Observed capture yield Y</a:t>
              </a:r>
              <a:r>
                <a:rPr lang="en-US" sz="1600" b="1" baseline="-25000">
                  <a:solidFill>
                    <a:srgbClr val="000000"/>
                  </a:solidFill>
                  <a:effectLst/>
                </a:rPr>
                <a:t>Z</a:t>
              </a:r>
              <a:endParaRPr lang="en-US" sz="1600" b="1">
                <a:solidFill>
                  <a:srgbClr val="000000"/>
                </a:solidFill>
                <a:effectLst/>
              </a:endParaRPr>
            </a:p>
          </p:txBody>
        </p:sp>
      </p:grpSp>
    </p:spTree>
    <p:custDataLst>
      <p:tags r:id="rId1"/>
    </p:custDataLst>
    <p:extLst>
      <p:ext uri="{BB962C8B-B14F-4D97-AF65-F5344CB8AC3E}">
        <p14:creationId xmlns:p14="http://schemas.microsoft.com/office/powerpoint/2010/main" val="284766782"/>
      </p:ext>
    </p:extLst>
  </p:cSld>
  <p:clrMapOvr>
    <a:masterClrMapping/>
  </p:clrMapOvr>
  <p:transition advTm="1248"/>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Oval 3"/>
          <p:cNvSpPr/>
          <p:nvPr/>
        </p:nvSpPr>
        <p:spPr bwMode="auto">
          <a:xfrm>
            <a:off x="6076161" y="1224307"/>
            <a:ext cx="737361" cy="463564"/>
          </a:xfrm>
          <a:prstGeom prst="ellipse">
            <a:avLst/>
          </a:prstGeom>
          <a:solidFill>
            <a:srgbClr val="FFFFCC"/>
          </a:solidFill>
          <a:ln w="19050" cap="flat" cmpd="sng" algn="ctr">
            <a:solidFill>
              <a:srgbClr val="FC0128"/>
            </a:solidFill>
            <a:prstDash val="solid"/>
            <a:round/>
            <a:headEnd type="none" w="med" len="med"/>
            <a:tailEnd type="none" w="med" len="med"/>
          </a:ln>
          <a:effectLst/>
        </p:spPr>
        <p:txBody>
          <a:bodyPr vert="horz" wrap="square" lIns="91420" tIns="45711" rIns="91420" bIns="45711" numCol="1" rtlCol="0" anchor="t" anchorCtr="0" compatLnSpc="1">
            <a:prstTxWarp prst="textNoShape">
              <a:avLst/>
            </a:prstTxWarp>
            <a:spAutoFit/>
          </a:bodyPr>
          <a:lstStyle/>
          <a:p>
            <a:endParaRPr lang="en-US" smtClean="0">
              <a:solidFill>
                <a:srgbClr val="FFFF00"/>
              </a:solidFill>
            </a:endParaRPr>
          </a:p>
        </p:txBody>
      </p:sp>
      <p:sp>
        <p:nvSpPr>
          <p:cNvPr id="207874" name="Rectangle 1026"/>
          <p:cNvSpPr>
            <a:spLocks noGrp="1" noChangeArrowheads="1"/>
          </p:cNvSpPr>
          <p:nvPr>
            <p:ph type="title"/>
          </p:nvPr>
        </p:nvSpPr>
        <p:spPr>
          <a:xfrm>
            <a:off x="304800" y="0"/>
            <a:ext cx="8534400" cy="1143000"/>
          </a:xfrm>
        </p:spPr>
        <p:txBody>
          <a:bodyPr/>
          <a:lstStyle/>
          <a:p>
            <a:pPr eaLnBrk="1" hangingPunct="1">
              <a:defRPr/>
            </a:pPr>
            <a:r>
              <a:rPr lang="de-DE" b="1" dirty="0">
                <a:solidFill>
                  <a:schemeClr val="bg2"/>
                </a:solidFill>
                <a:effectLst/>
                <a:latin typeface="+mn-lt"/>
              </a:rPr>
              <a:t>External corrections to </a:t>
            </a:r>
            <a:r>
              <a:rPr lang="de-DE" b="1" dirty="0">
                <a:solidFill>
                  <a:schemeClr val="bg2"/>
                </a:solidFill>
                <a:effectLst/>
                <a:latin typeface="Symbol" pitchFamily="18" charset="2"/>
              </a:rPr>
              <a:t>L</a:t>
            </a:r>
            <a:endParaRPr lang="de-DE" b="1" baseline="30000" dirty="0">
              <a:solidFill>
                <a:schemeClr val="bg2"/>
              </a:solidFill>
              <a:effectLst/>
              <a:latin typeface="Symbol" pitchFamily="18" charset="2"/>
            </a:endParaRPr>
          </a:p>
        </p:txBody>
      </p:sp>
      <p:grpSp>
        <p:nvGrpSpPr>
          <p:cNvPr id="3" name="Group 1050"/>
          <p:cNvGrpSpPr>
            <a:grpSpLocks/>
          </p:cNvGrpSpPr>
          <p:nvPr/>
        </p:nvGrpSpPr>
        <p:grpSpPr bwMode="auto">
          <a:xfrm>
            <a:off x="5849176" y="1224308"/>
            <a:ext cx="2890838" cy="1185862"/>
            <a:chOff x="2679" y="804"/>
            <a:chExt cx="1821" cy="747"/>
          </a:xfrm>
        </p:grpSpPr>
        <p:sp>
          <p:nvSpPr>
            <p:cNvPr id="48141" name="Text Box 1038"/>
            <p:cNvSpPr txBox="1">
              <a:spLocks noChangeArrowheads="1"/>
            </p:cNvSpPr>
            <p:nvPr/>
          </p:nvSpPr>
          <p:spPr bwMode="auto">
            <a:xfrm>
              <a:off x="2679" y="1260"/>
              <a:ext cx="1821" cy="291"/>
            </a:xfrm>
            <a:prstGeom prst="rect">
              <a:avLst/>
            </a:prstGeom>
            <a:solidFill>
              <a:schemeClr val="tx1"/>
            </a:solidFill>
            <a:ln w="57150">
              <a:solidFill>
                <a:srgbClr val="009900"/>
              </a:solidFill>
              <a:miter lim="800000"/>
              <a:headEnd/>
              <a:tailEnd/>
            </a:ln>
          </p:spPr>
          <p:txBody>
            <a:bodyPr wrap="none">
              <a:spAutoFit/>
            </a:bodyPr>
            <a:lstStyle>
              <a:lvl1pPr eaLnBrk="0" hangingPunct="0">
                <a:defRPr sz="1500">
                  <a:solidFill>
                    <a:schemeClr val="folHlink"/>
                  </a:solidFill>
                  <a:latin typeface="Arial" pitchFamily="34" charset="0"/>
                  <a:cs typeface="Arial" pitchFamily="34" charset="0"/>
                </a:defRPr>
              </a:lvl1pPr>
              <a:lvl2pPr marL="742950" indent="-285750" eaLnBrk="0" hangingPunct="0">
                <a:defRPr sz="1500">
                  <a:solidFill>
                    <a:schemeClr val="folHlink"/>
                  </a:solidFill>
                  <a:latin typeface="Arial" pitchFamily="34" charset="0"/>
                  <a:cs typeface="Arial" pitchFamily="34" charset="0"/>
                </a:defRPr>
              </a:lvl2pPr>
              <a:lvl3pPr marL="1143000" indent="-228600" eaLnBrk="0" hangingPunct="0">
                <a:defRPr sz="1500">
                  <a:solidFill>
                    <a:schemeClr val="folHlink"/>
                  </a:solidFill>
                  <a:latin typeface="Arial" pitchFamily="34" charset="0"/>
                  <a:cs typeface="Arial" pitchFamily="34" charset="0"/>
                </a:defRPr>
              </a:lvl3pPr>
              <a:lvl4pPr marL="1600200" indent="-228600" eaLnBrk="0" hangingPunct="0">
                <a:defRPr sz="1500">
                  <a:solidFill>
                    <a:schemeClr val="folHlink"/>
                  </a:solidFill>
                  <a:latin typeface="Arial" pitchFamily="34" charset="0"/>
                  <a:cs typeface="Arial" pitchFamily="34" charset="0"/>
                </a:defRPr>
              </a:lvl4pPr>
              <a:lvl5pPr marL="2057400" indent="-228600" eaLnBrk="0" hangingPunct="0">
                <a:defRPr sz="1500">
                  <a:solidFill>
                    <a:schemeClr val="folHlink"/>
                  </a:solidFill>
                  <a:latin typeface="Arial" pitchFamily="34" charset="0"/>
                  <a:cs typeface="Arial" pitchFamily="34" charset="0"/>
                </a:defRPr>
              </a:lvl5pPr>
              <a:lvl6pPr marL="2514600" indent="-228600" eaLnBrk="0" fontAlgn="base" hangingPunct="0">
                <a:spcBef>
                  <a:spcPct val="0"/>
                </a:spcBef>
                <a:spcAft>
                  <a:spcPct val="0"/>
                </a:spcAft>
                <a:defRPr sz="1500">
                  <a:solidFill>
                    <a:schemeClr val="folHlink"/>
                  </a:solidFill>
                  <a:latin typeface="Arial" pitchFamily="34" charset="0"/>
                  <a:cs typeface="Arial" pitchFamily="34" charset="0"/>
                </a:defRPr>
              </a:lvl6pPr>
              <a:lvl7pPr marL="2971800" indent="-228600" eaLnBrk="0" fontAlgn="base" hangingPunct="0">
                <a:spcBef>
                  <a:spcPct val="0"/>
                </a:spcBef>
                <a:spcAft>
                  <a:spcPct val="0"/>
                </a:spcAft>
                <a:defRPr sz="1500">
                  <a:solidFill>
                    <a:schemeClr val="folHlink"/>
                  </a:solidFill>
                  <a:latin typeface="Arial" pitchFamily="34" charset="0"/>
                  <a:cs typeface="Arial" pitchFamily="34" charset="0"/>
                </a:defRPr>
              </a:lvl7pPr>
              <a:lvl8pPr marL="3429000" indent="-228600" eaLnBrk="0" fontAlgn="base" hangingPunct="0">
                <a:spcBef>
                  <a:spcPct val="0"/>
                </a:spcBef>
                <a:spcAft>
                  <a:spcPct val="0"/>
                </a:spcAft>
                <a:defRPr sz="1500">
                  <a:solidFill>
                    <a:schemeClr val="folHlink"/>
                  </a:solidFill>
                  <a:latin typeface="Arial" pitchFamily="34" charset="0"/>
                  <a:cs typeface="Arial" pitchFamily="34" charset="0"/>
                </a:defRPr>
              </a:lvl8pPr>
              <a:lvl9pPr marL="3886200" indent="-228600" eaLnBrk="0" fontAlgn="base" hangingPunct="0">
                <a:spcBef>
                  <a:spcPct val="0"/>
                </a:spcBef>
                <a:spcAft>
                  <a:spcPct val="0"/>
                </a:spcAft>
                <a:defRPr sz="1500">
                  <a:solidFill>
                    <a:schemeClr val="folHlink"/>
                  </a:solidFill>
                  <a:latin typeface="Arial" pitchFamily="34" charset="0"/>
                  <a:cs typeface="Arial" pitchFamily="34" charset="0"/>
                </a:defRPr>
              </a:lvl9pPr>
            </a:lstStyle>
            <a:p>
              <a:pPr algn="l"/>
              <a:r>
                <a:rPr lang="en-US" sz="2400" dirty="0">
                  <a:solidFill>
                    <a:srgbClr val="000000"/>
                  </a:solidFill>
                  <a:effectLst/>
                  <a:ea typeface="Arial Unicode MS" pitchFamily="34" charset="-128"/>
                  <a:cs typeface="Arial Unicode MS" pitchFamily="34" charset="-128"/>
                </a:rPr>
                <a:t>molecular formation</a:t>
              </a:r>
            </a:p>
          </p:txBody>
        </p:sp>
        <p:sp>
          <p:nvSpPr>
            <p:cNvPr id="207887" name="Rectangle 1039"/>
            <p:cNvSpPr>
              <a:spLocks noChangeArrowheads="1"/>
            </p:cNvSpPr>
            <p:nvPr/>
          </p:nvSpPr>
          <p:spPr bwMode="auto">
            <a:xfrm>
              <a:off x="3444" y="804"/>
              <a:ext cx="750" cy="384"/>
            </a:xfrm>
            <a:prstGeom prst="rect">
              <a:avLst/>
            </a:prstGeom>
            <a:noFill/>
            <a:ln w="57150">
              <a:solidFill>
                <a:srgbClr val="009900"/>
              </a:solidFill>
              <a:miter lim="800000"/>
              <a:headEnd/>
              <a:tailEnd/>
            </a:ln>
          </p:spPr>
          <p:txBody>
            <a:bodyPr wrap="none" anchor="ctr"/>
            <a:lstStyle/>
            <a:p>
              <a:pPr>
                <a:defRPr/>
              </a:pPr>
              <a:endParaRPr lang="en-US">
                <a:solidFill>
                  <a:srgbClr val="FFFF00"/>
                </a:solidFill>
                <a:cs typeface="Arial" pitchFamily="34" charset="0"/>
              </a:endParaRPr>
            </a:p>
          </p:txBody>
        </p:sp>
      </p:grpSp>
      <p:sp>
        <p:nvSpPr>
          <p:cNvPr id="207892" name="Line 1044"/>
          <p:cNvSpPr>
            <a:spLocks noChangeShapeType="1"/>
          </p:cNvSpPr>
          <p:nvPr/>
        </p:nvSpPr>
        <p:spPr bwMode="auto">
          <a:xfrm>
            <a:off x="4573987" y="1762127"/>
            <a:ext cx="76200" cy="990600"/>
          </a:xfrm>
          <a:prstGeom prst="line">
            <a:avLst/>
          </a:prstGeom>
          <a:noFill/>
          <a:ln w="57150">
            <a:solidFill>
              <a:srgbClr val="FF0000"/>
            </a:solidFill>
            <a:round/>
            <a:headEnd type="triangle" w="med" len="med"/>
            <a:tailEnd/>
          </a:ln>
          <a:effectLst/>
        </p:spPr>
        <p:txBody>
          <a:bodyPr lIns="91420" tIns="45711" rIns="91420" bIns="45711">
            <a:spAutoFit/>
          </a:bodyPr>
          <a:lstStyle/>
          <a:p>
            <a:pPr>
              <a:defRPr/>
            </a:pPr>
            <a:endParaRPr lang="en-US">
              <a:ln>
                <a:solidFill>
                  <a:srgbClr val="FFFFFF"/>
                </a:solidFill>
              </a:ln>
              <a:solidFill>
                <a:srgbClr val="FFFF00"/>
              </a:solidFill>
              <a:cs typeface="Arial" pitchFamily="34" charset="0"/>
            </a:endParaRPr>
          </a:p>
        </p:txBody>
      </p:sp>
      <p:grpSp>
        <p:nvGrpSpPr>
          <p:cNvPr id="5" name="Group 1051"/>
          <p:cNvGrpSpPr>
            <a:grpSpLocks/>
          </p:cNvGrpSpPr>
          <p:nvPr/>
        </p:nvGrpSpPr>
        <p:grpSpPr bwMode="auto">
          <a:xfrm>
            <a:off x="4267204" y="2847976"/>
            <a:ext cx="3617914" cy="1214438"/>
            <a:chOff x="2438" y="1794"/>
            <a:chExt cx="2279" cy="765"/>
          </a:xfrm>
        </p:grpSpPr>
        <p:sp>
          <p:nvSpPr>
            <p:cNvPr id="48137" name="Text Box 1042"/>
            <p:cNvSpPr txBox="1">
              <a:spLocks noChangeArrowheads="1"/>
            </p:cNvSpPr>
            <p:nvPr/>
          </p:nvSpPr>
          <p:spPr bwMode="auto">
            <a:xfrm>
              <a:off x="2438" y="2268"/>
              <a:ext cx="2279" cy="291"/>
            </a:xfrm>
            <a:prstGeom prst="rect">
              <a:avLst/>
            </a:prstGeom>
            <a:solidFill>
              <a:schemeClr val="tx1"/>
            </a:solidFill>
            <a:ln w="57150">
              <a:solidFill>
                <a:schemeClr val="hlink"/>
              </a:solidFill>
              <a:miter lim="800000"/>
              <a:headEnd/>
              <a:tailEnd/>
            </a:ln>
          </p:spPr>
          <p:txBody>
            <a:bodyPr wrap="none">
              <a:spAutoFit/>
            </a:bodyPr>
            <a:lstStyle>
              <a:lvl1pPr eaLnBrk="0" hangingPunct="0">
                <a:defRPr sz="1500">
                  <a:solidFill>
                    <a:schemeClr val="folHlink"/>
                  </a:solidFill>
                  <a:latin typeface="Arial" pitchFamily="34" charset="0"/>
                  <a:cs typeface="Arial" pitchFamily="34" charset="0"/>
                </a:defRPr>
              </a:lvl1pPr>
              <a:lvl2pPr marL="742950" indent="-285750" eaLnBrk="0" hangingPunct="0">
                <a:defRPr sz="1500">
                  <a:solidFill>
                    <a:schemeClr val="folHlink"/>
                  </a:solidFill>
                  <a:latin typeface="Arial" pitchFamily="34" charset="0"/>
                  <a:cs typeface="Arial" pitchFamily="34" charset="0"/>
                </a:defRPr>
              </a:lvl2pPr>
              <a:lvl3pPr marL="1143000" indent="-228600" eaLnBrk="0" hangingPunct="0">
                <a:defRPr sz="1500">
                  <a:solidFill>
                    <a:schemeClr val="folHlink"/>
                  </a:solidFill>
                  <a:latin typeface="Arial" pitchFamily="34" charset="0"/>
                  <a:cs typeface="Arial" pitchFamily="34" charset="0"/>
                </a:defRPr>
              </a:lvl3pPr>
              <a:lvl4pPr marL="1600200" indent="-228600" eaLnBrk="0" hangingPunct="0">
                <a:defRPr sz="1500">
                  <a:solidFill>
                    <a:schemeClr val="folHlink"/>
                  </a:solidFill>
                  <a:latin typeface="Arial" pitchFamily="34" charset="0"/>
                  <a:cs typeface="Arial" pitchFamily="34" charset="0"/>
                </a:defRPr>
              </a:lvl4pPr>
              <a:lvl5pPr marL="2057400" indent="-228600" eaLnBrk="0" hangingPunct="0">
                <a:defRPr sz="1500">
                  <a:solidFill>
                    <a:schemeClr val="folHlink"/>
                  </a:solidFill>
                  <a:latin typeface="Arial" pitchFamily="34" charset="0"/>
                  <a:cs typeface="Arial" pitchFamily="34" charset="0"/>
                </a:defRPr>
              </a:lvl5pPr>
              <a:lvl6pPr marL="2514600" indent="-228600" eaLnBrk="0" fontAlgn="base" hangingPunct="0">
                <a:spcBef>
                  <a:spcPct val="0"/>
                </a:spcBef>
                <a:spcAft>
                  <a:spcPct val="0"/>
                </a:spcAft>
                <a:defRPr sz="1500">
                  <a:solidFill>
                    <a:schemeClr val="folHlink"/>
                  </a:solidFill>
                  <a:latin typeface="Arial" pitchFamily="34" charset="0"/>
                  <a:cs typeface="Arial" pitchFamily="34" charset="0"/>
                </a:defRPr>
              </a:lvl6pPr>
              <a:lvl7pPr marL="2971800" indent="-228600" eaLnBrk="0" fontAlgn="base" hangingPunct="0">
                <a:spcBef>
                  <a:spcPct val="0"/>
                </a:spcBef>
                <a:spcAft>
                  <a:spcPct val="0"/>
                </a:spcAft>
                <a:defRPr sz="1500">
                  <a:solidFill>
                    <a:schemeClr val="folHlink"/>
                  </a:solidFill>
                  <a:latin typeface="Arial" pitchFamily="34" charset="0"/>
                  <a:cs typeface="Arial" pitchFamily="34" charset="0"/>
                </a:defRPr>
              </a:lvl7pPr>
              <a:lvl8pPr marL="3429000" indent="-228600" eaLnBrk="0" fontAlgn="base" hangingPunct="0">
                <a:spcBef>
                  <a:spcPct val="0"/>
                </a:spcBef>
                <a:spcAft>
                  <a:spcPct val="0"/>
                </a:spcAft>
                <a:defRPr sz="1500">
                  <a:solidFill>
                    <a:schemeClr val="folHlink"/>
                  </a:solidFill>
                  <a:latin typeface="Arial" pitchFamily="34" charset="0"/>
                  <a:cs typeface="Arial" pitchFamily="34" charset="0"/>
                </a:defRPr>
              </a:lvl8pPr>
              <a:lvl9pPr marL="3886200" indent="-228600" eaLnBrk="0" fontAlgn="base" hangingPunct="0">
                <a:spcBef>
                  <a:spcPct val="0"/>
                </a:spcBef>
                <a:spcAft>
                  <a:spcPct val="0"/>
                </a:spcAft>
                <a:defRPr sz="1500">
                  <a:solidFill>
                    <a:schemeClr val="folHlink"/>
                  </a:solidFill>
                  <a:latin typeface="Arial" pitchFamily="34" charset="0"/>
                  <a:cs typeface="Arial" pitchFamily="34" charset="0"/>
                </a:defRPr>
              </a:lvl9pPr>
            </a:lstStyle>
            <a:p>
              <a:pPr algn="l"/>
              <a:r>
                <a:rPr lang="en-US" sz="2400" dirty="0">
                  <a:solidFill>
                    <a:srgbClr val="000000"/>
                  </a:solidFill>
                  <a:effectLst/>
                  <a:ea typeface="Arial Unicode MS" pitchFamily="34" charset="-128"/>
                  <a:cs typeface="Arial Unicode MS" pitchFamily="34" charset="-128"/>
                </a:rPr>
                <a:t>Atomic bound state effect</a:t>
              </a:r>
            </a:p>
          </p:txBody>
        </p:sp>
        <p:sp>
          <p:nvSpPr>
            <p:cNvPr id="207891" name="Rectangle 1043"/>
            <p:cNvSpPr>
              <a:spLocks noChangeArrowheads="1"/>
            </p:cNvSpPr>
            <p:nvPr/>
          </p:nvSpPr>
          <p:spPr bwMode="auto">
            <a:xfrm>
              <a:off x="2448" y="1794"/>
              <a:ext cx="642" cy="384"/>
            </a:xfrm>
            <a:prstGeom prst="rect">
              <a:avLst/>
            </a:prstGeom>
            <a:noFill/>
            <a:ln w="57150">
              <a:solidFill>
                <a:schemeClr val="hlink"/>
              </a:solidFill>
              <a:miter lim="800000"/>
              <a:headEnd/>
              <a:tailEnd/>
            </a:ln>
          </p:spPr>
          <p:txBody>
            <a:bodyPr wrap="none" anchor="ctr"/>
            <a:lstStyle/>
            <a:p>
              <a:pPr>
                <a:defRPr/>
              </a:pPr>
              <a:endParaRPr lang="en-US">
                <a:solidFill>
                  <a:srgbClr val="FFFF00"/>
                </a:solidFill>
                <a:cs typeface="Arial" pitchFamily="34" charset="0"/>
              </a:endParaRPr>
            </a:p>
          </p:txBody>
        </p:sp>
      </p:grpSp>
      <p:sp>
        <p:nvSpPr>
          <p:cNvPr id="15" name="Rectangle 14"/>
          <p:cNvSpPr/>
          <p:nvPr/>
        </p:nvSpPr>
        <p:spPr>
          <a:xfrm>
            <a:off x="1190058" y="4669536"/>
            <a:ext cx="6767838" cy="584757"/>
          </a:xfrm>
          <a:prstGeom prst="rect">
            <a:avLst/>
          </a:prstGeom>
        </p:spPr>
        <p:txBody>
          <a:bodyPr wrap="none" lIns="91420" tIns="45711" rIns="91420" bIns="45711">
            <a:spAutoFit/>
          </a:bodyPr>
          <a:lstStyle/>
          <a:p>
            <a:pPr eaLnBrk="1" hangingPunct="1"/>
            <a:r>
              <a:rPr lang="en-US" sz="3200" dirty="0">
                <a:solidFill>
                  <a:srgbClr val="000000"/>
                </a:solidFill>
                <a:latin typeface="Symbol" pitchFamily="18" charset="2"/>
                <a:cs typeface="Arial" pitchFamily="34" charset="0"/>
              </a:rPr>
              <a:t>L</a:t>
            </a:r>
            <a:r>
              <a:rPr lang="en-US" sz="3200" baseline="-25000" dirty="0">
                <a:solidFill>
                  <a:srgbClr val="000000"/>
                </a:solidFill>
                <a:cs typeface="Arial" pitchFamily="34" charset="0"/>
              </a:rPr>
              <a:t>S</a:t>
            </a:r>
            <a:r>
              <a:rPr lang="en-US" sz="3200" dirty="0">
                <a:solidFill>
                  <a:srgbClr val="FFFF00"/>
                </a:solidFill>
                <a:cs typeface="Arial" pitchFamily="34" charset="0"/>
              </a:rPr>
              <a:t> </a:t>
            </a:r>
            <a:r>
              <a:rPr lang="en-US" sz="3200" dirty="0">
                <a:solidFill>
                  <a:srgbClr val="000000"/>
                </a:solidFill>
                <a:latin typeface="Calibri"/>
                <a:cs typeface="Arial" pitchFamily="34" charset="0"/>
              </a:rPr>
              <a:t>(</a:t>
            </a:r>
            <a:r>
              <a:rPr lang="en-US" sz="3200" dirty="0" err="1" smtClean="0">
                <a:solidFill>
                  <a:srgbClr val="000000"/>
                </a:solidFill>
                <a:latin typeface="Calibri"/>
                <a:cs typeface="Arial" pitchFamily="34" charset="0"/>
              </a:rPr>
              <a:t>MuCap</a:t>
            </a:r>
            <a:r>
              <a:rPr lang="en-US" sz="3200" dirty="0" smtClean="0">
                <a:solidFill>
                  <a:srgbClr val="000000"/>
                </a:solidFill>
                <a:latin typeface="Calibri"/>
                <a:cs typeface="Arial" pitchFamily="34" charset="0"/>
              </a:rPr>
              <a:t>) </a:t>
            </a:r>
            <a:r>
              <a:rPr lang="en-US" sz="3200" dirty="0">
                <a:solidFill>
                  <a:srgbClr val="000000"/>
                </a:solidFill>
                <a:latin typeface="Calibri"/>
                <a:cs typeface="Arial" pitchFamily="34" charset="0"/>
              </a:rPr>
              <a:t>= 715.1 </a:t>
            </a:r>
            <a:r>
              <a:rPr lang="en-US" sz="3200" dirty="0">
                <a:solidFill>
                  <a:srgbClr val="000000"/>
                </a:solidFill>
                <a:latin typeface="Calibri"/>
                <a:cs typeface="Calibri"/>
              </a:rPr>
              <a:t>±</a:t>
            </a:r>
            <a:r>
              <a:rPr lang="en-US" sz="3200" dirty="0">
                <a:solidFill>
                  <a:srgbClr val="000000"/>
                </a:solidFill>
                <a:latin typeface="Calibri"/>
                <a:cs typeface="Arial" pitchFamily="34" charset="0"/>
              </a:rPr>
              <a:t> 5.4</a:t>
            </a:r>
            <a:r>
              <a:rPr lang="en-US" sz="3200" baseline="-25000" dirty="0">
                <a:solidFill>
                  <a:srgbClr val="000000"/>
                </a:solidFill>
                <a:latin typeface="Calibri"/>
                <a:cs typeface="Arial" pitchFamily="34" charset="0"/>
              </a:rPr>
              <a:t>stat</a:t>
            </a:r>
            <a:r>
              <a:rPr lang="en-US" sz="3200" dirty="0">
                <a:solidFill>
                  <a:srgbClr val="000000"/>
                </a:solidFill>
                <a:latin typeface="Calibri"/>
                <a:cs typeface="Arial" pitchFamily="34" charset="0"/>
              </a:rPr>
              <a:t> </a:t>
            </a:r>
            <a:r>
              <a:rPr lang="en-US" sz="3200" dirty="0">
                <a:solidFill>
                  <a:srgbClr val="000000"/>
                </a:solidFill>
                <a:latin typeface="Calibri"/>
                <a:cs typeface="Calibri"/>
              </a:rPr>
              <a:t>± 5.0</a:t>
            </a:r>
            <a:r>
              <a:rPr lang="en-US" sz="3200" baseline="-25000" dirty="0">
                <a:solidFill>
                  <a:srgbClr val="000000"/>
                </a:solidFill>
                <a:latin typeface="Calibri"/>
                <a:cs typeface="Arial" pitchFamily="34" charset="0"/>
              </a:rPr>
              <a:t>syst</a:t>
            </a:r>
            <a:r>
              <a:rPr lang="en-US" sz="3200" dirty="0">
                <a:solidFill>
                  <a:srgbClr val="000000"/>
                </a:solidFill>
                <a:latin typeface="Calibri"/>
                <a:cs typeface="Arial" pitchFamily="34" charset="0"/>
              </a:rPr>
              <a:t> s</a:t>
            </a:r>
            <a:r>
              <a:rPr lang="en-US" sz="3200" baseline="30000" dirty="0">
                <a:solidFill>
                  <a:srgbClr val="000000"/>
                </a:solidFill>
                <a:latin typeface="Calibri"/>
                <a:cs typeface="Arial" pitchFamily="34" charset="0"/>
              </a:rPr>
              <a:t>-1</a:t>
            </a:r>
            <a:endParaRPr lang="en-US" sz="3200" dirty="0">
              <a:solidFill>
                <a:srgbClr val="000000"/>
              </a:solidFill>
              <a:latin typeface="Calibri"/>
              <a:cs typeface="Arial" pitchFamily="34" charset="0"/>
            </a:endParaRPr>
          </a:p>
        </p:txBody>
      </p:sp>
      <p:sp>
        <p:nvSpPr>
          <p:cNvPr id="14" name="Rectangle 13"/>
          <p:cNvSpPr/>
          <p:nvPr/>
        </p:nvSpPr>
        <p:spPr>
          <a:xfrm>
            <a:off x="2318330" y="5867400"/>
            <a:ext cx="4795031" cy="523220"/>
          </a:xfrm>
          <a:prstGeom prst="rect">
            <a:avLst/>
          </a:prstGeom>
        </p:spPr>
        <p:txBody>
          <a:bodyPr wrap="none" lIns="91420" tIns="45711" rIns="91420" bIns="45711">
            <a:spAutoFit/>
          </a:bodyPr>
          <a:lstStyle/>
          <a:p>
            <a:pPr algn="l" eaLnBrk="1" hangingPunct="1"/>
            <a:r>
              <a:rPr lang="en-US" sz="2800" dirty="0">
                <a:solidFill>
                  <a:srgbClr val="002060"/>
                </a:solidFill>
                <a:latin typeface="Symbol" pitchFamily="18" charset="2"/>
                <a:cs typeface="Arial" pitchFamily="34" charset="0"/>
              </a:rPr>
              <a:t>L</a:t>
            </a:r>
            <a:r>
              <a:rPr lang="en-US" sz="2800" baseline="-25000" dirty="0">
                <a:solidFill>
                  <a:srgbClr val="002060"/>
                </a:solidFill>
                <a:cs typeface="Arial" pitchFamily="34" charset="0"/>
              </a:rPr>
              <a:t>S</a:t>
            </a:r>
            <a:r>
              <a:rPr lang="en-US" sz="2800" dirty="0">
                <a:solidFill>
                  <a:srgbClr val="002060"/>
                </a:solidFill>
                <a:cs typeface="Arial" pitchFamily="34" charset="0"/>
              </a:rPr>
              <a:t> </a:t>
            </a:r>
            <a:r>
              <a:rPr lang="en-US" sz="2800" dirty="0">
                <a:solidFill>
                  <a:srgbClr val="002060"/>
                </a:solidFill>
                <a:latin typeface="Calibri"/>
                <a:cs typeface="Arial" pitchFamily="34" charset="0"/>
              </a:rPr>
              <a:t>(theory) = 711.5 </a:t>
            </a:r>
            <a:r>
              <a:rPr lang="en-US" sz="2800" dirty="0">
                <a:solidFill>
                  <a:srgbClr val="002060"/>
                </a:solidFill>
                <a:latin typeface="Calibri"/>
                <a:cs typeface="Calibri"/>
              </a:rPr>
              <a:t>± 3.5 ± 3 </a:t>
            </a:r>
            <a:r>
              <a:rPr lang="en-US" sz="2800" dirty="0">
                <a:solidFill>
                  <a:srgbClr val="002060"/>
                </a:solidFill>
                <a:latin typeface="Calibri"/>
                <a:cs typeface="Arial" pitchFamily="34" charset="0"/>
              </a:rPr>
              <a:t>s</a:t>
            </a:r>
            <a:r>
              <a:rPr lang="en-US" sz="2800" baseline="30000" dirty="0">
                <a:solidFill>
                  <a:srgbClr val="002060"/>
                </a:solidFill>
                <a:latin typeface="Calibri"/>
                <a:cs typeface="Arial" pitchFamily="34" charset="0"/>
              </a:rPr>
              <a:t>-1</a:t>
            </a:r>
            <a:endParaRPr lang="en-US" sz="2800" dirty="0">
              <a:solidFill>
                <a:srgbClr val="002060"/>
              </a:solidFill>
              <a:latin typeface="Calibri"/>
              <a:cs typeface="Arial" pitchFamily="34" charset="0"/>
            </a:endParaRPr>
          </a:p>
        </p:txBody>
      </p:sp>
      <p:sp>
        <p:nvSpPr>
          <p:cNvPr id="16" name="Rectangle 15"/>
          <p:cNvSpPr/>
          <p:nvPr/>
        </p:nvSpPr>
        <p:spPr>
          <a:xfrm>
            <a:off x="384202" y="5339942"/>
            <a:ext cx="8355108" cy="400110"/>
          </a:xfrm>
          <a:prstGeom prst="rect">
            <a:avLst/>
          </a:prstGeom>
        </p:spPr>
        <p:txBody>
          <a:bodyPr wrap="none" lIns="91420" tIns="45711" rIns="91420" bIns="45711">
            <a:spAutoFit/>
          </a:bodyPr>
          <a:lstStyle/>
          <a:p>
            <a:pPr eaLnBrk="1" hangingPunct="1"/>
            <a:r>
              <a:rPr lang="en-US" sz="2000" dirty="0">
                <a:solidFill>
                  <a:srgbClr val="000000"/>
                </a:solidFill>
                <a:latin typeface="Calibri"/>
                <a:cs typeface="Arial" pitchFamily="34" charset="0"/>
              </a:rPr>
              <a:t>* Small revision of molecular correction might affect </a:t>
            </a:r>
            <a:r>
              <a:rPr lang="en-US" sz="2000" dirty="0">
                <a:solidFill>
                  <a:srgbClr val="000000"/>
                </a:solidFill>
                <a:latin typeface="Symbol" pitchFamily="18" charset="2"/>
                <a:cs typeface="Arial" pitchFamily="34" charset="0"/>
              </a:rPr>
              <a:t>L</a:t>
            </a:r>
            <a:r>
              <a:rPr lang="en-US" sz="2000" baseline="-25000" dirty="0">
                <a:solidFill>
                  <a:srgbClr val="000000"/>
                </a:solidFill>
                <a:latin typeface="Calibri"/>
                <a:cs typeface="Arial" pitchFamily="34" charset="0"/>
              </a:rPr>
              <a:t>S</a:t>
            </a:r>
            <a:r>
              <a:rPr lang="en-US" sz="2000" dirty="0">
                <a:solidFill>
                  <a:srgbClr val="000000"/>
                </a:solidFill>
                <a:latin typeface="Calibri"/>
                <a:cs typeface="Arial" pitchFamily="34" charset="0"/>
              </a:rPr>
              <a:t> &lt; 0.5 s</a:t>
            </a:r>
            <a:r>
              <a:rPr lang="en-US" sz="2000" baseline="30000" dirty="0">
                <a:solidFill>
                  <a:srgbClr val="000000"/>
                </a:solidFill>
                <a:latin typeface="Calibri"/>
                <a:cs typeface="Arial" pitchFamily="34" charset="0"/>
              </a:rPr>
              <a:t>-1</a:t>
            </a:r>
            <a:r>
              <a:rPr lang="en-US" sz="2000" dirty="0">
                <a:solidFill>
                  <a:srgbClr val="000000"/>
                </a:solidFill>
                <a:latin typeface="Calibri"/>
                <a:cs typeface="Arial" pitchFamily="34" charset="0"/>
              </a:rPr>
              <a:t> and syst. error</a:t>
            </a:r>
          </a:p>
        </p:txBody>
      </p:sp>
      <mc:AlternateContent xmlns:mc="http://schemas.openxmlformats.org/markup-compatibility/2006" xmlns:a14="http://schemas.microsoft.com/office/drawing/2010/main">
        <mc:Choice Requires="a14">
          <p:sp>
            <p:nvSpPr>
              <p:cNvPr id="17" name="TextBox 16"/>
              <p:cNvSpPr txBox="1"/>
              <p:nvPr/>
            </p:nvSpPr>
            <p:spPr>
              <a:xfrm>
                <a:off x="8382002" y="1316"/>
                <a:ext cx="769495" cy="560282"/>
              </a:xfrm>
              <a:prstGeom prst="rect">
                <a:avLst/>
              </a:prstGeom>
              <a:solidFill>
                <a:srgbClr val="FFFFFF">
                  <a:lumMod val="85000"/>
                </a:srgbClr>
              </a:solidFill>
              <a:ln>
                <a:solidFill>
                  <a:srgbClr val="000000"/>
                </a:solidFill>
              </a:ln>
            </p:spPr>
            <p:txBody>
              <a:bodyPr wrap="square" lIns="91420" tIns="45711" rIns="91420" bIns="45711" rtlCol="0">
                <a:spAutoFit/>
              </a:bodyPr>
              <a:lstStyle/>
              <a:p>
                <a:pPr eaLnBrk="1" fontAlgn="auto" hangingPunct="1">
                  <a:spcBef>
                    <a:spcPts val="0"/>
                  </a:spcBef>
                  <a:spcAft>
                    <a:spcPts val="0"/>
                  </a:spcAft>
                  <a:defRPr/>
                </a:pPr>
                <a14:m>
                  <m:oMathPara xmlns:m="http://schemas.openxmlformats.org/officeDocument/2006/math">
                    <m:oMathParaPr>
                      <m:jc m:val="center"/>
                    </m:oMathParaPr>
                    <m:oMath xmlns:m="http://schemas.openxmlformats.org/officeDocument/2006/math">
                      <m:sSub>
                        <m:sSubPr>
                          <m:ctrlPr>
                            <a:rPr lang="en-US" sz="2800" i="1" kern="0">
                              <a:solidFill>
                                <a:srgbClr val="FF0000"/>
                              </a:solidFill>
                              <a:effectLst/>
                              <a:latin typeface="Cambria Math"/>
                            </a:rPr>
                          </m:ctrlPr>
                        </m:sSubPr>
                        <m:e>
                          <m:r>
                            <a:rPr lang="en-US" sz="2800" kern="0">
                              <a:solidFill>
                                <a:srgbClr val="FF0000"/>
                              </a:solidFill>
                              <a:effectLst/>
                              <a:latin typeface="Cambria Math"/>
                            </a:rPr>
                            <m:t>  </m:t>
                          </m:r>
                          <m:r>
                            <m:rPr>
                              <m:sty m:val="p"/>
                            </m:rPr>
                            <a:rPr lang="en-US" sz="2800" kern="0">
                              <a:solidFill>
                                <a:srgbClr val="FF0000"/>
                              </a:solidFill>
                              <a:effectLst/>
                              <a:latin typeface="Cambria Math"/>
                              <a:ea typeface="Cambria Math"/>
                            </a:rPr>
                            <m:t>τ</m:t>
                          </m:r>
                        </m:e>
                        <m:sub>
                          <m:sSup>
                            <m:sSupPr>
                              <m:ctrlPr>
                                <a:rPr lang="en-US" sz="2800" i="1" kern="0">
                                  <a:solidFill>
                                    <a:srgbClr val="FF0000"/>
                                  </a:solidFill>
                                  <a:effectLst/>
                                  <a:latin typeface="Cambria Math"/>
                                </a:rPr>
                              </m:ctrlPr>
                            </m:sSupPr>
                            <m:e>
                              <m:r>
                                <m:rPr>
                                  <m:sty m:val="p"/>
                                </m:rPr>
                                <a:rPr lang="en-US" sz="2800" kern="0">
                                  <a:solidFill>
                                    <a:srgbClr val="FF0000"/>
                                  </a:solidFill>
                                  <a:effectLst/>
                                  <a:latin typeface="Cambria Math"/>
                                  <a:ea typeface="Cambria Math"/>
                                </a:rPr>
                                <m:t>μ</m:t>
                              </m:r>
                            </m:e>
                            <m:sup>
                              <m:r>
                                <a:rPr lang="en-US" sz="2800" kern="0">
                                  <a:solidFill>
                                    <a:srgbClr val="FF0000"/>
                                  </a:solidFill>
                                  <a:effectLst/>
                                  <a:latin typeface="Cambria Math"/>
                                </a:rPr>
                                <m:t>−</m:t>
                              </m:r>
                            </m:sup>
                          </m:sSup>
                        </m:sub>
                      </m:sSub>
                    </m:oMath>
                  </m:oMathPara>
                </a14:m>
                <a:endParaRPr lang="en-US" sz="2800" kern="0" dirty="0">
                  <a:solidFill>
                    <a:srgbClr val="0000FF"/>
                  </a:solidFill>
                  <a:effectLst/>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8382000" y="1314"/>
                <a:ext cx="769495" cy="560282"/>
              </a:xfrm>
              <a:prstGeom prst="rect">
                <a:avLst/>
              </a:prstGeom>
              <a:blipFill rotWithShape="1">
                <a:blip r:embed="rId4"/>
                <a:stretch>
                  <a:fillRect/>
                </a:stretch>
              </a:blipFill>
              <a:ln>
                <a:solidFill>
                  <a:srgbClr val="0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63544" y="1224309"/>
                <a:ext cx="8126071" cy="629852"/>
              </a:xfrm>
              <a:prstGeom prst="rect">
                <a:avLst/>
              </a:prstGeom>
              <a:noFill/>
            </p:spPr>
            <p:txBody>
              <a:bodyPr wrap="none" lIns="91420" tIns="45711" rIns="91420" bIns="45711" rtlCol="0">
                <a:spAutoFit/>
              </a:bodyPr>
              <a:lstStyle/>
              <a:p>
                <a:pPr/>
                <a14:m>
                  <m:oMathPara xmlns:m="http://schemas.openxmlformats.org/officeDocument/2006/math">
                    <m:oMathParaPr>
                      <m:jc m:val="centerGroup"/>
                    </m:oMathParaPr>
                    <m:oMath xmlns:m="http://schemas.openxmlformats.org/officeDocument/2006/math">
                      <m:sSub>
                        <m:sSubPr>
                          <m:ctrlPr>
                            <a:rPr lang="en-US" sz="3200" b="1" i="1">
                              <a:solidFill>
                                <a:srgbClr val="FF0000"/>
                              </a:solidFill>
                              <a:effectLst/>
                              <a:latin typeface="Cambria Math"/>
                            </a:rPr>
                          </m:ctrlPr>
                        </m:sSubPr>
                        <m:e>
                          <m:r>
                            <a:rPr lang="el-GR" sz="3200" b="1">
                              <a:solidFill>
                                <a:srgbClr val="FF0000"/>
                              </a:solidFill>
                              <a:effectLst/>
                              <a:latin typeface="Cambria Math"/>
                              <a:ea typeface="Cambria Math"/>
                            </a:rPr>
                            <m:t>𝚲</m:t>
                          </m:r>
                        </m:e>
                        <m:sub>
                          <m:r>
                            <a:rPr lang="en-US" sz="3200" b="1" i="1">
                              <a:solidFill>
                                <a:srgbClr val="FF0000"/>
                              </a:solidFill>
                              <a:effectLst/>
                              <a:latin typeface="Cambria Math"/>
                              <a:ea typeface="Cambria Math"/>
                            </a:rPr>
                            <m:t>𝒐𝒃𝒔</m:t>
                          </m:r>
                          <m:r>
                            <a:rPr lang="en-US" sz="3200" b="1" i="1">
                              <a:solidFill>
                                <a:srgbClr val="FF0000"/>
                              </a:solidFill>
                              <a:effectLst/>
                              <a:latin typeface="Cambria Math"/>
                              <a:ea typeface="Cambria Math"/>
                            </a:rPr>
                            <m:t> </m:t>
                          </m:r>
                          <m:r>
                            <a:rPr lang="en-US" sz="3200" b="1" i="1">
                              <a:solidFill>
                                <a:srgbClr val="FF0000"/>
                              </a:solidFill>
                              <a:effectLst/>
                              <a:latin typeface="Cambria Math"/>
                              <a:ea typeface="Cambria Math"/>
                            </a:rPr>
                            <m:t>𝒅𝒊𝒔𝒂𝒑𝒑𝒆𝒂𝒓𝒂𝒏𝒄𝒆</m:t>
                          </m:r>
                          <m:r>
                            <a:rPr lang="en-US" sz="3200" b="1" i="1">
                              <a:solidFill>
                                <a:srgbClr val="FF0000"/>
                              </a:solidFill>
                              <a:effectLst/>
                              <a:latin typeface="Cambria Math"/>
                              <a:ea typeface="Cambria Math"/>
                            </a:rPr>
                            <m:t> </m:t>
                          </m:r>
                        </m:sub>
                      </m:sSub>
                      <m:r>
                        <a:rPr lang="en-US" sz="3200" b="1">
                          <a:solidFill>
                            <a:srgbClr val="FF0000"/>
                          </a:solidFill>
                          <a:effectLst/>
                          <a:latin typeface="Cambria Math"/>
                        </a:rPr>
                        <m:t>=</m:t>
                      </m:r>
                      <m:sSub>
                        <m:sSubPr>
                          <m:ctrlPr>
                            <a:rPr lang="en-US" sz="3200" b="1" i="1">
                              <a:solidFill>
                                <a:srgbClr val="000000"/>
                              </a:solidFill>
                              <a:effectLst/>
                              <a:latin typeface="Cambria Math"/>
                            </a:rPr>
                          </m:ctrlPr>
                        </m:sSubPr>
                        <m:e>
                          <m:r>
                            <a:rPr lang="el-GR" sz="3200" b="1">
                              <a:solidFill>
                                <a:srgbClr val="000000"/>
                              </a:solidFill>
                              <a:effectLst/>
                              <a:latin typeface="Cambria Math"/>
                              <a:ea typeface="Cambria Math"/>
                            </a:rPr>
                            <m:t>𝚲</m:t>
                          </m:r>
                        </m:e>
                        <m:sub>
                          <m:sSup>
                            <m:sSupPr>
                              <m:ctrlPr>
                                <a:rPr lang="en-US" sz="3200" b="1" i="1">
                                  <a:solidFill>
                                    <a:srgbClr val="000000"/>
                                  </a:solidFill>
                                  <a:effectLst/>
                                  <a:latin typeface="Cambria Math"/>
                                </a:rPr>
                              </m:ctrlPr>
                            </m:sSupPr>
                            <m:e>
                              <m:r>
                                <a:rPr lang="en-US" sz="3200" b="1">
                                  <a:solidFill>
                                    <a:srgbClr val="000000"/>
                                  </a:solidFill>
                                  <a:effectLst/>
                                  <a:latin typeface="Cambria Math"/>
                                  <a:ea typeface="Cambria Math"/>
                                </a:rPr>
                                <m:t>𝛍</m:t>
                              </m:r>
                            </m:e>
                            <m:sup>
                              <m:r>
                                <a:rPr lang="en-US" sz="3200" b="1">
                                  <a:solidFill>
                                    <a:srgbClr val="000000"/>
                                  </a:solidFill>
                                  <a:effectLst/>
                                  <a:latin typeface="Cambria Math"/>
                                </a:rPr>
                                <m:t>−</m:t>
                              </m:r>
                            </m:sup>
                          </m:sSup>
                          <m:r>
                            <a:rPr lang="en-US" sz="3200" b="1" i="1">
                              <a:solidFill>
                                <a:srgbClr val="000000"/>
                              </a:solidFill>
                              <a:effectLst/>
                              <a:latin typeface="Cambria Math"/>
                              <a:ea typeface="Cambria Math"/>
                            </a:rPr>
                            <m:t>𝒅𝒆𝒄𝒂𝒚</m:t>
                          </m:r>
                          <m:r>
                            <a:rPr lang="en-US" sz="3200" b="1" i="1">
                              <a:solidFill>
                                <a:srgbClr val="000000"/>
                              </a:solidFill>
                              <a:effectLst/>
                              <a:latin typeface="Cambria Math"/>
                              <a:ea typeface="Cambria Math"/>
                            </a:rPr>
                            <m:t> </m:t>
                          </m:r>
                        </m:sub>
                      </m:sSub>
                      <m:r>
                        <a:rPr lang="en-US" sz="3200" b="1">
                          <a:solidFill>
                            <a:srgbClr val="000000"/>
                          </a:solidFill>
                          <a:effectLst/>
                          <a:latin typeface="Cambria Math"/>
                        </a:rPr>
                        <m:t>+</m:t>
                      </m:r>
                      <m:sSub>
                        <m:sSubPr>
                          <m:ctrlPr>
                            <a:rPr lang="en-US" sz="3200" b="1" i="1">
                              <a:solidFill>
                                <a:srgbClr val="000000"/>
                              </a:solidFill>
                              <a:effectLst/>
                              <a:latin typeface="Cambria Math"/>
                            </a:rPr>
                          </m:ctrlPr>
                        </m:sSubPr>
                        <m:e>
                          <m:r>
                            <a:rPr lang="el-GR" sz="3200" b="1">
                              <a:solidFill>
                                <a:srgbClr val="000000"/>
                              </a:solidFill>
                              <a:effectLst/>
                              <a:latin typeface="Cambria Math"/>
                              <a:ea typeface="Cambria Math"/>
                            </a:rPr>
                            <m:t>𝚲</m:t>
                          </m:r>
                        </m:e>
                        <m:sub>
                          <m:r>
                            <a:rPr lang="en-US" sz="3200" b="1">
                              <a:solidFill>
                                <a:srgbClr val="000000"/>
                              </a:solidFill>
                              <a:effectLst/>
                              <a:latin typeface="Cambria Math"/>
                            </a:rPr>
                            <m:t>𝐒</m:t>
                          </m:r>
                        </m:sub>
                      </m:sSub>
                      <m:r>
                        <a:rPr lang="en-US" sz="3200" b="1">
                          <a:solidFill>
                            <a:srgbClr val="000000"/>
                          </a:solidFill>
                          <a:effectLst/>
                          <a:latin typeface="Cambria Math"/>
                        </a:rPr>
                        <m:t>+</m:t>
                      </m:r>
                      <m:r>
                        <a:rPr lang="en-US" sz="3200" b="1">
                          <a:solidFill>
                            <a:srgbClr val="000000"/>
                          </a:solidFill>
                          <a:effectLst/>
                          <a:latin typeface="Cambria Math"/>
                          <a:ea typeface="Cambria Math"/>
                        </a:rPr>
                        <m:t>∆</m:t>
                      </m:r>
                      <m:sSub>
                        <m:sSubPr>
                          <m:ctrlPr>
                            <a:rPr lang="en-US" sz="3200" b="1" i="1">
                              <a:solidFill>
                                <a:srgbClr val="000000"/>
                              </a:solidFill>
                              <a:effectLst/>
                              <a:latin typeface="Cambria Math"/>
                              <a:ea typeface="Cambria Math"/>
                            </a:rPr>
                          </m:ctrlPr>
                        </m:sSubPr>
                        <m:e>
                          <m:r>
                            <a:rPr lang="el-GR" sz="3200" b="1">
                              <a:solidFill>
                                <a:srgbClr val="000000"/>
                              </a:solidFill>
                              <a:effectLst/>
                              <a:latin typeface="Cambria Math"/>
                              <a:ea typeface="Cambria Math"/>
                            </a:rPr>
                            <m:t>𝚲</m:t>
                          </m:r>
                        </m:e>
                        <m:sub>
                          <m:r>
                            <a:rPr lang="en-US" sz="3200" b="1">
                              <a:solidFill>
                                <a:srgbClr val="000000"/>
                              </a:solidFill>
                              <a:effectLst/>
                              <a:latin typeface="Cambria Math"/>
                              <a:ea typeface="Cambria Math"/>
                            </a:rPr>
                            <m:t>𝐩𝐩</m:t>
                          </m:r>
                          <m:r>
                            <a:rPr lang="en-US" sz="3200" b="1">
                              <a:solidFill>
                                <a:srgbClr val="000000"/>
                              </a:solidFill>
                              <a:effectLst/>
                              <a:latin typeface="Cambria Math"/>
                              <a:ea typeface="Cambria Math"/>
                            </a:rPr>
                            <m:t>𝛍</m:t>
                          </m:r>
                        </m:sub>
                      </m:sSub>
                    </m:oMath>
                  </m:oMathPara>
                </a14:m>
                <a:endParaRPr lang="en-US" sz="3600" b="1" dirty="0">
                  <a:solidFill>
                    <a:srgbClr val="FF0000"/>
                  </a:solidFill>
                  <a:effectLst/>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63542" y="1224307"/>
                <a:ext cx="8126071" cy="629852"/>
              </a:xfrm>
              <a:prstGeom prst="rect">
                <a:avLst/>
              </a:prstGeom>
              <a:blipFill rotWithShape="1">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2399534" y="2813598"/>
                <a:ext cx="3036088" cy="643509"/>
              </a:xfrm>
              <a:prstGeom prst="rect">
                <a:avLst/>
              </a:prstGeom>
              <a:noFill/>
            </p:spPr>
            <p:txBody>
              <a:bodyPr wrap="none" lIns="91420" tIns="45711" rIns="91420" bIns="45711" rtlCol="0">
                <a:spAutoFit/>
              </a:bodyPr>
              <a:lstStyle/>
              <a:p>
                <a:pPr/>
                <a14:m>
                  <m:oMathPara xmlns:m="http://schemas.openxmlformats.org/officeDocument/2006/math">
                    <m:oMathParaPr>
                      <m:jc m:val="centerGroup"/>
                    </m:oMathParaPr>
                    <m:oMath xmlns:m="http://schemas.openxmlformats.org/officeDocument/2006/math">
                      <m:sSub>
                        <m:sSubPr>
                          <m:ctrlPr>
                            <a:rPr lang="en-US" sz="3200" b="1" i="1">
                              <a:solidFill>
                                <a:srgbClr val="0000FF"/>
                              </a:solidFill>
                              <a:effectLst/>
                              <a:latin typeface="Cambria Math"/>
                            </a:rPr>
                          </m:ctrlPr>
                        </m:sSubPr>
                        <m:e>
                          <m:r>
                            <a:rPr lang="el-GR" sz="3200" b="1">
                              <a:solidFill>
                                <a:srgbClr val="0000FF"/>
                              </a:solidFill>
                              <a:effectLst/>
                              <a:latin typeface="Cambria Math"/>
                              <a:ea typeface="Cambria Math"/>
                            </a:rPr>
                            <m:t>𝚲</m:t>
                          </m:r>
                        </m:e>
                        <m:sub>
                          <m:sSup>
                            <m:sSupPr>
                              <m:ctrlPr>
                                <a:rPr lang="en-US" sz="3200" b="1" i="1">
                                  <a:solidFill>
                                    <a:srgbClr val="0000FF"/>
                                  </a:solidFill>
                                  <a:effectLst/>
                                  <a:latin typeface="Cambria Math"/>
                                </a:rPr>
                              </m:ctrlPr>
                            </m:sSupPr>
                            <m:e>
                              <m:r>
                                <a:rPr lang="en-US" sz="3200" b="1">
                                  <a:solidFill>
                                    <a:srgbClr val="0000FF"/>
                                  </a:solidFill>
                                  <a:effectLst/>
                                  <a:latin typeface="Cambria Math"/>
                                </a:rPr>
                                <m:t>𝐟𝐫𝐞𝐞</m:t>
                              </m:r>
                              <m:r>
                                <a:rPr lang="en-US" sz="3200" b="1">
                                  <a:solidFill>
                                    <a:srgbClr val="0000FF"/>
                                  </a:solidFill>
                                  <a:effectLst/>
                                  <a:latin typeface="Cambria Math"/>
                                </a:rPr>
                                <m:t> </m:t>
                              </m:r>
                              <m:r>
                                <a:rPr lang="en-US" sz="3200" b="1">
                                  <a:solidFill>
                                    <a:srgbClr val="0000FF"/>
                                  </a:solidFill>
                                  <a:effectLst/>
                                  <a:latin typeface="Cambria Math"/>
                                  <a:ea typeface="Cambria Math"/>
                                </a:rPr>
                                <m:t>𝛍</m:t>
                              </m:r>
                            </m:e>
                            <m:sup>
                              <m:r>
                                <a:rPr lang="en-US" sz="3200" b="1">
                                  <a:solidFill>
                                    <a:srgbClr val="0000FF"/>
                                  </a:solidFill>
                                  <a:effectLst/>
                                  <a:latin typeface="Cambria Math"/>
                                </a:rPr>
                                <m:t>+</m:t>
                              </m:r>
                            </m:sup>
                          </m:sSup>
                        </m:sub>
                      </m:sSub>
                      <m:r>
                        <a:rPr lang="en-US" sz="3200" b="1">
                          <a:solidFill>
                            <a:srgbClr val="000000"/>
                          </a:solidFill>
                          <a:effectLst/>
                          <a:latin typeface="Cambria Math"/>
                        </a:rPr>
                        <m:t>+</m:t>
                      </m:r>
                      <m:r>
                        <a:rPr lang="en-US" sz="3200" b="1">
                          <a:solidFill>
                            <a:srgbClr val="000000"/>
                          </a:solidFill>
                          <a:effectLst/>
                          <a:latin typeface="Cambria Math"/>
                          <a:ea typeface="Cambria Math"/>
                        </a:rPr>
                        <m:t>∆</m:t>
                      </m:r>
                      <m:sSub>
                        <m:sSubPr>
                          <m:ctrlPr>
                            <a:rPr lang="en-US" sz="3200" b="1" i="1">
                              <a:solidFill>
                                <a:srgbClr val="000000"/>
                              </a:solidFill>
                              <a:effectLst/>
                              <a:latin typeface="Cambria Math"/>
                              <a:ea typeface="Cambria Math"/>
                            </a:rPr>
                          </m:ctrlPr>
                        </m:sSubPr>
                        <m:e>
                          <m:r>
                            <a:rPr lang="el-GR" sz="3200" b="1">
                              <a:solidFill>
                                <a:srgbClr val="000000"/>
                              </a:solidFill>
                              <a:effectLst/>
                              <a:latin typeface="Cambria Math"/>
                              <a:ea typeface="Cambria Math"/>
                            </a:rPr>
                            <m:t>𝚲</m:t>
                          </m:r>
                        </m:e>
                        <m:sub>
                          <m:r>
                            <a:rPr lang="en-US" sz="3200" b="1">
                              <a:solidFill>
                                <a:srgbClr val="000000"/>
                              </a:solidFill>
                              <a:effectLst/>
                              <a:latin typeface="Cambria Math"/>
                              <a:ea typeface="Cambria Math"/>
                            </a:rPr>
                            <m:t>𝛍</m:t>
                          </m:r>
                          <m:r>
                            <a:rPr lang="en-US" sz="3200" b="1">
                              <a:solidFill>
                                <a:srgbClr val="000000"/>
                              </a:solidFill>
                              <a:effectLst/>
                              <a:latin typeface="Cambria Math"/>
                              <a:ea typeface="Cambria Math"/>
                            </a:rPr>
                            <m:t>𝐩</m:t>
                          </m:r>
                        </m:sub>
                      </m:sSub>
                    </m:oMath>
                  </m:oMathPara>
                </a14:m>
                <a:endParaRPr lang="en-US" sz="3200" b="1" dirty="0">
                  <a:solidFill>
                    <a:srgbClr val="000000"/>
                  </a:solidFill>
                  <a:effectLst/>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2399534" y="2813597"/>
                <a:ext cx="3036088" cy="643509"/>
              </a:xfrm>
              <a:prstGeom prst="rect">
                <a:avLst/>
              </a:prstGeom>
              <a:blipFill rotWithShape="1">
                <a:blip r:embed="rId6"/>
                <a:stretch>
                  <a:fillRect/>
                </a:stretch>
              </a:blipFill>
            </p:spPr>
            <p:txBody>
              <a:bodyPr/>
              <a:lstStyle/>
              <a:p>
                <a:r>
                  <a:rPr lang="en-US">
                    <a:noFill/>
                  </a:rPr>
                  <a:t> </a:t>
                </a:r>
              </a:p>
            </p:txBody>
          </p:sp>
        </mc:Fallback>
      </mc:AlternateContent>
      <p:sp>
        <p:nvSpPr>
          <p:cNvPr id="2" name="TextBox 1"/>
          <p:cNvSpPr txBox="1"/>
          <p:nvPr/>
        </p:nvSpPr>
        <p:spPr>
          <a:xfrm>
            <a:off x="1981200" y="2478644"/>
            <a:ext cx="1447800" cy="369332"/>
          </a:xfrm>
          <a:prstGeom prst="rect">
            <a:avLst/>
          </a:prstGeom>
          <a:noFill/>
        </p:spPr>
        <p:txBody>
          <a:bodyPr wrap="square" lIns="91420" tIns="45711" rIns="91420" bIns="45711" rtlCol="0">
            <a:spAutoFit/>
          </a:bodyPr>
          <a:lstStyle/>
          <a:p>
            <a:r>
              <a:rPr lang="en-US" sz="1800" b="1" u="sng" dirty="0" err="1">
                <a:solidFill>
                  <a:srgbClr val="0000FF"/>
                </a:solidFill>
                <a:effectLst/>
              </a:rPr>
              <a:t>MuLan</a:t>
            </a:r>
            <a:endParaRPr lang="en-US" sz="1800" b="1" u="sng" dirty="0">
              <a:solidFill>
                <a:srgbClr val="0000FF"/>
              </a:solidFill>
              <a:effectLst/>
            </a:endParaRPr>
          </a:p>
        </p:txBody>
      </p:sp>
      <p:sp>
        <p:nvSpPr>
          <p:cNvPr id="18" name="TextBox 17"/>
          <p:cNvSpPr txBox="1"/>
          <p:nvPr/>
        </p:nvSpPr>
        <p:spPr>
          <a:xfrm>
            <a:off x="1143000" y="1060489"/>
            <a:ext cx="1447800" cy="369332"/>
          </a:xfrm>
          <a:prstGeom prst="rect">
            <a:avLst/>
          </a:prstGeom>
          <a:noFill/>
        </p:spPr>
        <p:txBody>
          <a:bodyPr wrap="square" lIns="91420" tIns="45711" rIns="91420" bIns="45711" rtlCol="0">
            <a:spAutoFit/>
          </a:bodyPr>
          <a:lstStyle/>
          <a:p>
            <a:r>
              <a:rPr lang="en-US" sz="1800" b="1" u="sng" dirty="0" err="1">
                <a:solidFill>
                  <a:srgbClr val="FF0000"/>
                </a:solidFill>
                <a:effectLst/>
              </a:rPr>
              <a:t>MuCap</a:t>
            </a:r>
            <a:endParaRPr lang="en-US" sz="1800" b="1" u="sng" dirty="0">
              <a:solidFill>
                <a:srgbClr val="FF0000"/>
              </a:solidFill>
              <a:effectLst/>
            </a:endParaRPr>
          </a:p>
        </p:txBody>
      </p:sp>
    </p:spTree>
    <p:extLst>
      <p:ext uri="{BB962C8B-B14F-4D97-AF65-F5344CB8AC3E}">
        <p14:creationId xmlns:p14="http://schemas.microsoft.com/office/powerpoint/2010/main" val="22300514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nodeType="after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789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7892" grpId="0" animBg="1"/>
      <p:bldP spid="15" grpId="0"/>
      <p:bldP spid="14" grpId="0"/>
      <p:bldP spid="16" grpId="0"/>
      <p:bldP spid="19" grpId="0"/>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1026"/>
          <p:cNvSpPr>
            <a:spLocks noGrp="1" noChangeArrowheads="1"/>
          </p:cNvSpPr>
          <p:nvPr>
            <p:ph type="title"/>
          </p:nvPr>
        </p:nvSpPr>
        <p:spPr>
          <a:xfrm>
            <a:off x="0" y="381002"/>
            <a:ext cx="8331200" cy="533400"/>
          </a:xfrm>
        </p:spPr>
        <p:txBody>
          <a:bodyPr/>
          <a:lstStyle/>
          <a:p>
            <a:pPr algn="l" eaLnBrk="1" hangingPunct="1">
              <a:defRPr/>
            </a:pPr>
            <a:r>
              <a:rPr lang="de-DE" sz="3200" dirty="0">
                <a:latin typeface="+mn-lt"/>
              </a:rPr>
              <a:t>Precise and unambiguous </a:t>
            </a:r>
            <a:r>
              <a:rPr lang="de-DE" sz="3200" dirty="0">
                <a:solidFill>
                  <a:srgbClr val="FF0000"/>
                </a:solidFill>
                <a:latin typeface="+mn-lt"/>
              </a:rPr>
              <a:t>MuCap</a:t>
            </a:r>
            <a:r>
              <a:rPr lang="de-DE" sz="3200" dirty="0">
                <a:latin typeface="+mn-lt"/>
              </a:rPr>
              <a:t> result</a:t>
            </a:r>
            <a:br>
              <a:rPr lang="de-DE" sz="3200" dirty="0">
                <a:latin typeface="+mn-lt"/>
              </a:rPr>
            </a:br>
            <a:r>
              <a:rPr lang="de-DE" sz="3200" dirty="0">
                <a:latin typeface="+mn-lt"/>
              </a:rPr>
              <a:t>solves longstanding puzzle</a:t>
            </a:r>
            <a:endParaRPr lang="de-DE" sz="3200" baseline="-25000" dirty="0">
              <a:latin typeface="+mn-lt"/>
            </a:endParaRPr>
          </a:p>
        </p:txBody>
      </p:sp>
      <p:sp>
        <p:nvSpPr>
          <p:cNvPr id="4" name="Rectangle 51"/>
          <p:cNvSpPr>
            <a:spLocks noChangeArrowheads="1"/>
          </p:cNvSpPr>
          <p:nvPr/>
        </p:nvSpPr>
        <p:spPr bwMode="auto">
          <a:xfrm>
            <a:off x="2800683" y="6383501"/>
            <a:ext cx="3542636" cy="462307"/>
          </a:xfrm>
          <a:prstGeom prst="rect">
            <a:avLst/>
          </a:prstGeom>
          <a:noFill/>
          <a:ln w="9525">
            <a:noFill/>
            <a:miter lim="800000"/>
            <a:headEnd/>
            <a:tailEnd/>
          </a:ln>
          <a:effectLst/>
        </p:spPr>
        <p:txBody>
          <a:bodyPr wrap="none" lIns="92055" tIns="46029" rIns="92055" bIns="46029">
            <a:spAutoFit/>
          </a:bodyPr>
          <a:lstStyle/>
          <a:p>
            <a:pPr>
              <a:defRPr/>
            </a:pPr>
            <a:r>
              <a:rPr lang="de-DE" sz="2400" b="1" dirty="0">
                <a:solidFill>
                  <a:srgbClr val="000000"/>
                </a:solidFill>
                <a:effectLst/>
                <a:cs typeface="Arial" pitchFamily="34" charset="0"/>
              </a:rPr>
              <a:t>g</a:t>
            </a:r>
            <a:r>
              <a:rPr lang="de-DE" sz="2400" b="1" baseline="-25000" dirty="0">
                <a:solidFill>
                  <a:srgbClr val="000000"/>
                </a:solidFill>
                <a:effectLst/>
                <a:cs typeface="Arial" pitchFamily="34" charset="0"/>
              </a:rPr>
              <a:t>P</a:t>
            </a:r>
            <a:r>
              <a:rPr lang="de-DE" sz="2400" b="1" dirty="0">
                <a:solidFill>
                  <a:srgbClr val="000000"/>
                </a:solidFill>
                <a:effectLst/>
                <a:cs typeface="Arial" pitchFamily="34" charset="0"/>
              </a:rPr>
              <a:t>(theory) = 8.26 ± 0.23</a:t>
            </a:r>
          </a:p>
        </p:txBody>
      </p:sp>
      <p:sp>
        <p:nvSpPr>
          <p:cNvPr id="5" name="Rectangle 51"/>
          <p:cNvSpPr>
            <a:spLocks noChangeArrowheads="1"/>
          </p:cNvSpPr>
          <p:nvPr/>
        </p:nvSpPr>
        <p:spPr bwMode="auto">
          <a:xfrm>
            <a:off x="1676402" y="5867401"/>
            <a:ext cx="6019800" cy="585418"/>
          </a:xfrm>
          <a:prstGeom prst="rect">
            <a:avLst/>
          </a:prstGeom>
          <a:noFill/>
          <a:ln w="28575">
            <a:noFill/>
            <a:miter lim="800000"/>
            <a:headEnd/>
            <a:tailEnd/>
          </a:ln>
          <a:effectLst/>
        </p:spPr>
        <p:txBody>
          <a:bodyPr wrap="square" lIns="92055" tIns="46029" rIns="92055" bIns="46029">
            <a:spAutoFit/>
          </a:bodyPr>
          <a:lstStyle/>
          <a:p>
            <a:pPr>
              <a:defRPr/>
            </a:pPr>
            <a:r>
              <a:rPr lang="de-DE" sz="3200" b="1" dirty="0">
                <a:solidFill>
                  <a:srgbClr val="FF0000"/>
                </a:solidFill>
                <a:effectLst/>
                <a:cs typeface="Arial" pitchFamily="34" charset="0"/>
              </a:rPr>
              <a:t>g</a:t>
            </a:r>
            <a:r>
              <a:rPr lang="de-DE" sz="3200" b="1" baseline="-25000" dirty="0">
                <a:solidFill>
                  <a:srgbClr val="FF0000"/>
                </a:solidFill>
                <a:effectLst/>
                <a:cs typeface="Arial" pitchFamily="34" charset="0"/>
              </a:rPr>
              <a:t>P</a:t>
            </a:r>
            <a:r>
              <a:rPr lang="de-DE" sz="3200" b="1" dirty="0">
                <a:solidFill>
                  <a:srgbClr val="FF0000"/>
                </a:solidFill>
                <a:effectLst/>
                <a:cs typeface="Arial" pitchFamily="34" charset="0"/>
              </a:rPr>
              <a:t>(MuCap) = </a:t>
            </a:r>
            <a:r>
              <a:rPr lang="de-DE" sz="3200" b="1" dirty="0" smtClean="0">
                <a:solidFill>
                  <a:srgbClr val="FF0000"/>
                </a:solidFill>
                <a:effectLst/>
                <a:cs typeface="Arial" pitchFamily="34" charset="0"/>
              </a:rPr>
              <a:t>8.06 </a:t>
            </a:r>
            <a:r>
              <a:rPr lang="de-DE" sz="3200" b="1" dirty="0">
                <a:solidFill>
                  <a:srgbClr val="FF0000"/>
                </a:solidFill>
                <a:effectLst/>
                <a:cs typeface="Arial" pitchFamily="34" charset="0"/>
              </a:rPr>
              <a:t>± </a:t>
            </a:r>
            <a:r>
              <a:rPr lang="de-DE" sz="3200" b="1" dirty="0" smtClean="0">
                <a:solidFill>
                  <a:srgbClr val="FF0000"/>
                </a:solidFill>
                <a:effectLst/>
                <a:cs typeface="Arial" pitchFamily="34" charset="0"/>
              </a:rPr>
              <a:t>0.55</a:t>
            </a:r>
            <a:endParaRPr lang="de-DE" sz="3200" b="1" dirty="0">
              <a:solidFill>
                <a:srgbClr val="FF0000"/>
              </a:solidFill>
              <a:effectLst/>
              <a:cs typeface="Arial" pitchFamily="34" charset="0"/>
            </a:endParaRPr>
          </a:p>
        </p:txBody>
      </p:sp>
      <mc:AlternateContent xmlns:mc="http://schemas.openxmlformats.org/markup-compatibility/2006" xmlns:a14="http://schemas.microsoft.com/office/drawing/2010/main">
        <mc:Choice Requires="a14">
          <p:sp>
            <p:nvSpPr>
              <p:cNvPr id="7" name="TextBox 6"/>
              <p:cNvSpPr txBox="1"/>
              <p:nvPr/>
            </p:nvSpPr>
            <p:spPr>
              <a:xfrm>
                <a:off x="8382002" y="1316"/>
                <a:ext cx="769495" cy="560282"/>
              </a:xfrm>
              <a:prstGeom prst="rect">
                <a:avLst/>
              </a:prstGeom>
              <a:solidFill>
                <a:srgbClr val="FFFFFF">
                  <a:lumMod val="85000"/>
                </a:srgbClr>
              </a:solidFill>
              <a:ln>
                <a:solidFill>
                  <a:srgbClr val="000000"/>
                </a:solidFill>
              </a:ln>
            </p:spPr>
            <p:txBody>
              <a:bodyPr wrap="square" lIns="91420" tIns="45711" rIns="91420" bIns="45711" rtlCol="0">
                <a:spAutoFit/>
              </a:bodyPr>
              <a:lstStyle/>
              <a:p>
                <a:pPr eaLnBrk="1" fontAlgn="auto" hangingPunct="1">
                  <a:spcBef>
                    <a:spcPts val="0"/>
                  </a:spcBef>
                  <a:spcAft>
                    <a:spcPts val="0"/>
                  </a:spcAft>
                  <a:defRPr/>
                </a:pPr>
                <a14:m>
                  <m:oMathPara xmlns:m="http://schemas.openxmlformats.org/officeDocument/2006/math">
                    <m:oMathParaPr>
                      <m:jc m:val="center"/>
                    </m:oMathParaPr>
                    <m:oMath xmlns:m="http://schemas.openxmlformats.org/officeDocument/2006/math">
                      <m:sSub>
                        <m:sSubPr>
                          <m:ctrlPr>
                            <a:rPr lang="en-US" sz="2800" i="1" kern="0">
                              <a:solidFill>
                                <a:srgbClr val="FF0000"/>
                              </a:solidFill>
                              <a:effectLst/>
                              <a:latin typeface="Cambria Math"/>
                            </a:rPr>
                          </m:ctrlPr>
                        </m:sSubPr>
                        <m:e>
                          <m:r>
                            <a:rPr lang="en-US" sz="2800" kern="0">
                              <a:solidFill>
                                <a:srgbClr val="FF0000"/>
                              </a:solidFill>
                              <a:effectLst/>
                              <a:latin typeface="Cambria Math"/>
                            </a:rPr>
                            <m:t>  </m:t>
                          </m:r>
                          <m:r>
                            <m:rPr>
                              <m:sty m:val="p"/>
                            </m:rPr>
                            <a:rPr lang="en-US" sz="2800" kern="0">
                              <a:solidFill>
                                <a:srgbClr val="FF0000"/>
                              </a:solidFill>
                              <a:effectLst/>
                              <a:latin typeface="Cambria Math"/>
                              <a:ea typeface="Cambria Math"/>
                            </a:rPr>
                            <m:t>τ</m:t>
                          </m:r>
                        </m:e>
                        <m:sub>
                          <m:sSup>
                            <m:sSupPr>
                              <m:ctrlPr>
                                <a:rPr lang="en-US" sz="2800" i="1" kern="0">
                                  <a:solidFill>
                                    <a:srgbClr val="FF0000"/>
                                  </a:solidFill>
                                  <a:effectLst/>
                                  <a:latin typeface="Cambria Math"/>
                                </a:rPr>
                              </m:ctrlPr>
                            </m:sSupPr>
                            <m:e>
                              <m:r>
                                <m:rPr>
                                  <m:sty m:val="p"/>
                                </m:rPr>
                                <a:rPr lang="en-US" sz="2800" kern="0">
                                  <a:solidFill>
                                    <a:srgbClr val="FF0000"/>
                                  </a:solidFill>
                                  <a:effectLst/>
                                  <a:latin typeface="Cambria Math"/>
                                  <a:ea typeface="Cambria Math"/>
                                </a:rPr>
                                <m:t>μ</m:t>
                              </m:r>
                            </m:e>
                            <m:sup>
                              <m:r>
                                <a:rPr lang="en-US" sz="2800" kern="0">
                                  <a:solidFill>
                                    <a:srgbClr val="FF0000"/>
                                  </a:solidFill>
                                  <a:effectLst/>
                                  <a:latin typeface="Cambria Math"/>
                                </a:rPr>
                                <m:t>−</m:t>
                              </m:r>
                            </m:sup>
                          </m:sSup>
                        </m:sub>
                      </m:sSub>
                    </m:oMath>
                  </m:oMathPara>
                </a14:m>
                <a:endParaRPr lang="en-US" sz="2800" kern="0" dirty="0">
                  <a:solidFill>
                    <a:srgbClr val="0000FF"/>
                  </a:solidFill>
                  <a:effectLst/>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8382000" y="1314"/>
                <a:ext cx="769495" cy="560282"/>
              </a:xfrm>
              <a:prstGeom prst="rect">
                <a:avLst/>
              </a:prstGeom>
              <a:blipFill rotWithShape="1">
                <a:blip r:embed="rId5"/>
                <a:stretch>
                  <a:fillRect/>
                </a:stretch>
              </a:blipFill>
              <a:ln>
                <a:solidFill>
                  <a:srgbClr val="000000"/>
                </a:solidFill>
              </a:ln>
            </p:spPr>
            <p:txBody>
              <a:bodyPr/>
              <a:lstStyle/>
              <a:p>
                <a:r>
                  <a:rPr lang="en-US">
                    <a:noFill/>
                  </a:rPr>
                  <a:t> </a:t>
                </a:r>
              </a:p>
            </p:txBody>
          </p:sp>
        </mc:Fallback>
      </mc:AlternateContent>
      <p:sp>
        <p:nvSpPr>
          <p:cNvPr id="6" name="Right Arrow 5"/>
          <p:cNvSpPr/>
          <p:nvPr/>
        </p:nvSpPr>
        <p:spPr bwMode="auto">
          <a:xfrm>
            <a:off x="-20198" y="2735593"/>
            <a:ext cx="1066800" cy="685800"/>
          </a:xfrm>
          <a:prstGeom prst="rightArrow">
            <a:avLst/>
          </a:prstGeom>
          <a:solidFill>
            <a:srgbClr val="FF0000"/>
          </a:solidFill>
          <a:ln>
            <a:headEnd type="none" w="med" len="med"/>
            <a:tailEnd type="none" w="med" len="med"/>
          </a:ln>
          <a:extLst/>
        </p:spPr>
        <p:style>
          <a:lnRef idx="2">
            <a:schemeClr val="dk1"/>
          </a:lnRef>
          <a:fillRef idx="1">
            <a:schemeClr val="lt1"/>
          </a:fillRef>
          <a:effectRef idx="0">
            <a:schemeClr val="dk1"/>
          </a:effectRef>
          <a:fontRef idx="minor">
            <a:schemeClr val="dk1"/>
          </a:fontRef>
        </p:style>
        <p:txBody>
          <a:bodyPr vert="horz" wrap="none" lIns="91420" tIns="45711" rIns="91420" bIns="45711" numCol="1" rtlCol="0" anchor="ctr" anchorCtr="0" compatLnSpc="1">
            <a:prstTxWarp prst="textNoShape">
              <a:avLst/>
            </a:prstTxWarp>
          </a:bodyPr>
          <a:lstStyle/>
          <a:p>
            <a:endParaRPr lang="en-US" smtClean="0">
              <a:solidFill>
                <a:srgbClr val="C0C0C0"/>
              </a:solidFill>
            </a:endParaRPr>
          </a:p>
        </p:txBody>
      </p:sp>
      <p:pic>
        <p:nvPicPr>
          <p:cNvPr id="8" name="Picture 7" descr="Screen Shot 2012-11-08 at 11.46.43 AM.png"/>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38446" y="914402"/>
            <a:ext cx="7067110" cy="4771901"/>
          </a:xfrm>
          <a:prstGeom prst="rect">
            <a:avLst/>
          </a:prstGeom>
        </p:spPr>
      </p:pic>
      <p:sp>
        <p:nvSpPr>
          <p:cNvPr id="9" name="Rectangle 8"/>
          <p:cNvSpPr/>
          <p:nvPr/>
        </p:nvSpPr>
        <p:spPr>
          <a:xfrm>
            <a:off x="-20196" y="6584200"/>
            <a:ext cx="2385589" cy="261610"/>
          </a:xfrm>
          <a:prstGeom prst="rect">
            <a:avLst/>
          </a:prstGeom>
          <a:solidFill>
            <a:schemeClr val="bg1"/>
          </a:solidFill>
        </p:spPr>
        <p:txBody>
          <a:bodyPr wrap="none" lIns="91420" tIns="45711" rIns="91420" bIns="45711">
            <a:spAutoFit/>
          </a:bodyPr>
          <a:lstStyle/>
          <a:p>
            <a:pPr algn="l"/>
            <a:r>
              <a:rPr lang="en-US" sz="1100" b="1" dirty="0" err="1">
                <a:solidFill>
                  <a:srgbClr val="000000"/>
                </a:solidFill>
                <a:effectLst/>
                <a:latin typeface="Arial" charset="0"/>
              </a:rPr>
              <a:t>Phys.Rev.Lett</a:t>
            </a:r>
            <a:r>
              <a:rPr lang="en-US" sz="1100" b="1" dirty="0">
                <a:solidFill>
                  <a:srgbClr val="000000"/>
                </a:solidFill>
                <a:effectLst/>
                <a:latin typeface="Arial" charset="0"/>
              </a:rPr>
              <a:t>. 110 (</a:t>
            </a:r>
            <a:r>
              <a:rPr lang="en-US" sz="1100" b="1" dirty="0">
                <a:solidFill>
                  <a:srgbClr val="FF0000"/>
                </a:solidFill>
                <a:effectLst/>
                <a:latin typeface="Arial" charset="0"/>
              </a:rPr>
              <a:t>2013</a:t>
            </a:r>
            <a:r>
              <a:rPr lang="en-US" sz="1100" b="1" dirty="0">
                <a:solidFill>
                  <a:srgbClr val="000000"/>
                </a:solidFill>
                <a:effectLst/>
                <a:latin typeface="Arial" charset="0"/>
              </a:rPr>
              <a:t>) 012504</a:t>
            </a:r>
          </a:p>
        </p:txBody>
      </p:sp>
      <p:sp>
        <p:nvSpPr>
          <p:cNvPr id="3" name="Rectangle 2"/>
          <p:cNvSpPr/>
          <p:nvPr/>
        </p:nvSpPr>
        <p:spPr>
          <a:xfrm>
            <a:off x="2475062" y="903139"/>
            <a:ext cx="4422480" cy="329659"/>
          </a:xfrm>
          <a:prstGeom prst="rect">
            <a:avLst/>
          </a:prstGeom>
        </p:spPr>
        <p:txBody>
          <a:bodyPr wrap="none" lIns="91420" tIns="45711" rIns="91420" bIns="45711">
            <a:spAutoFit/>
          </a:bodyPr>
          <a:lstStyle/>
          <a:p>
            <a:r>
              <a:rPr lang="en-US" b="1" dirty="0">
                <a:solidFill>
                  <a:schemeClr val="tx2"/>
                </a:solidFill>
                <a:effectLst/>
              </a:rPr>
              <a:t>Verifies Basic Prediction of Low-Energy QCD</a:t>
            </a:r>
          </a:p>
        </p:txBody>
      </p:sp>
    </p:spTree>
    <p:custDataLst>
      <p:tags r:id="rId1"/>
    </p:custDataLst>
    <p:extLst>
      <p:ext uri="{BB962C8B-B14F-4D97-AF65-F5344CB8AC3E}">
        <p14:creationId xmlns:p14="http://schemas.microsoft.com/office/powerpoint/2010/main" val="443056556"/>
      </p:ext>
    </p:extLst>
  </p:cSld>
  <p:clrMapOvr>
    <a:masterClrMapping/>
  </p:clrMapOvr>
  <p:transition advTm="45536"/>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7874" name="Rectangle 1026"/>
          <p:cNvSpPr>
            <a:spLocks noGrp="1" noChangeArrowheads="1"/>
          </p:cNvSpPr>
          <p:nvPr>
            <p:ph type="title"/>
          </p:nvPr>
        </p:nvSpPr>
        <p:spPr>
          <a:xfrm>
            <a:off x="304800" y="0"/>
            <a:ext cx="8534400" cy="990600"/>
          </a:xfrm>
        </p:spPr>
        <p:txBody>
          <a:bodyPr/>
          <a:lstStyle/>
          <a:p>
            <a:pPr eaLnBrk="1" hangingPunct="1">
              <a:defRPr/>
            </a:pPr>
            <a:r>
              <a:rPr lang="en-US" b="1" dirty="0">
                <a:solidFill>
                  <a:schemeClr val="bg2"/>
                </a:solidFill>
                <a:effectLst/>
                <a:latin typeface="+mn-lt"/>
              </a:rPr>
              <a:t>Compare Lifetimes !</a:t>
            </a:r>
            <a:br>
              <a:rPr lang="en-US" b="1" dirty="0">
                <a:solidFill>
                  <a:schemeClr val="bg2"/>
                </a:solidFill>
                <a:effectLst/>
                <a:latin typeface="+mn-lt"/>
              </a:rPr>
            </a:br>
            <a:r>
              <a:rPr lang="en-US" sz="1800" b="1" dirty="0">
                <a:solidFill>
                  <a:schemeClr val="bg2"/>
                </a:solidFill>
                <a:effectLst/>
                <a:latin typeface="+mn-lt"/>
              </a:rPr>
              <a:t>(If you believe </a:t>
            </a:r>
            <a:r>
              <a:rPr lang="en-US" sz="1800" b="1" dirty="0" err="1">
                <a:solidFill>
                  <a:srgbClr val="FC0128"/>
                </a:solidFill>
                <a:effectLst/>
                <a:latin typeface="Symbol" pitchFamily="18" charset="2"/>
              </a:rPr>
              <a:t>c</a:t>
            </a:r>
            <a:r>
              <a:rPr lang="en-US" sz="1800" b="1" dirty="0" err="1">
                <a:solidFill>
                  <a:srgbClr val="FC0128"/>
                </a:solidFill>
                <a:effectLst/>
                <a:latin typeface="+mn-lt"/>
              </a:rPr>
              <a:t>PT</a:t>
            </a:r>
            <a:r>
              <a:rPr lang="en-US" sz="1800" b="1" dirty="0">
                <a:solidFill>
                  <a:schemeClr val="bg2"/>
                </a:solidFill>
                <a:effectLst/>
                <a:latin typeface="+mn-lt"/>
              </a:rPr>
              <a:t> more than </a:t>
            </a:r>
            <a:r>
              <a:rPr lang="en-US" sz="1800" b="1" dirty="0">
                <a:solidFill>
                  <a:srgbClr val="FC0128"/>
                </a:solidFill>
                <a:effectLst/>
                <a:latin typeface="+mn-lt"/>
              </a:rPr>
              <a:t>CPT</a:t>
            </a:r>
            <a:r>
              <a:rPr lang="en-US" sz="1800" b="1" dirty="0">
                <a:solidFill>
                  <a:schemeClr val="bg2"/>
                </a:solidFill>
                <a:effectLst/>
                <a:latin typeface="+mn-lt"/>
              </a:rPr>
              <a:t>  </a:t>
            </a:r>
            <a:r>
              <a:rPr lang="en-US" sz="1800" b="1" dirty="0">
                <a:solidFill>
                  <a:schemeClr val="bg2"/>
                </a:solidFill>
                <a:effectLst/>
                <a:latin typeface="+mn-lt"/>
                <a:sym typeface="Wingdings" pitchFamily="2" charset="2"/>
              </a:rPr>
              <a:t> </a:t>
            </a:r>
            <a:r>
              <a:rPr lang="en-US" sz="1800" b="1" dirty="0">
                <a:solidFill>
                  <a:schemeClr val="bg2"/>
                </a:solidFill>
                <a:effectLst/>
                <a:latin typeface="+mn-lt"/>
              </a:rPr>
              <a:t>)</a:t>
            </a:r>
            <a:r>
              <a:rPr lang="de-DE" sz="1800" b="1" baseline="30000" dirty="0">
                <a:solidFill>
                  <a:schemeClr val="bg2"/>
                </a:solidFill>
                <a:effectLst/>
              </a:rPr>
              <a:t> </a:t>
            </a:r>
            <a:endParaRPr lang="de-DE" b="1" baseline="30000" dirty="0">
              <a:solidFill>
                <a:schemeClr val="bg2"/>
              </a:solidFill>
              <a:effectLst/>
            </a:endParaRPr>
          </a:p>
        </p:txBody>
      </p:sp>
      <p:sp>
        <p:nvSpPr>
          <p:cNvPr id="16" name="Rectangle 15"/>
          <p:cNvSpPr/>
          <p:nvPr/>
        </p:nvSpPr>
        <p:spPr>
          <a:xfrm>
            <a:off x="1527748" y="5341622"/>
            <a:ext cx="7239000" cy="1323439"/>
          </a:xfrm>
          <a:prstGeom prst="rect">
            <a:avLst/>
          </a:prstGeom>
        </p:spPr>
        <p:txBody>
          <a:bodyPr wrap="square" lIns="91420" tIns="45711" rIns="91420" bIns="45711">
            <a:spAutoFit/>
          </a:bodyPr>
          <a:lstStyle/>
          <a:p>
            <a:pPr algn="l" eaLnBrk="1" hangingPunct="1"/>
            <a:r>
              <a:rPr lang="en-US" sz="2000" dirty="0">
                <a:solidFill>
                  <a:srgbClr val="FC0128"/>
                </a:solidFill>
                <a:latin typeface="Calibri"/>
                <a:cs typeface="Arial" pitchFamily="34" charset="0"/>
              </a:rPr>
              <a:t>*</a:t>
            </a:r>
            <a:r>
              <a:rPr lang="en-US" sz="2000" dirty="0">
                <a:solidFill>
                  <a:srgbClr val="000000"/>
                </a:solidFill>
                <a:latin typeface="Calibri"/>
                <a:cs typeface="Arial" pitchFamily="34" charset="0"/>
              </a:rPr>
              <a:t>Important assumptions</a:t>
            </a:r>
          </a:p>
          <a:p>
            <a:pPr marL="799934" lvl="1" indent="-342829" algn="l" eaLnBrk="1" hangingPunct="1">
              <a:buFont typeface="Arial" pitchFamily="34" charset="0"/>
              <a:buChar char="•"/>
            </a:pPr>
            <a:r>
              <a:rPr lang="en-US" sz="2000" dirty="0">
                <a:solidFill>
                  <a:srgbClr val="000000"/>
                </a:solidFill>
                <a:latin typeface="Calibri"/>
                <a:cs typeface="Arial" pitchFamily="34" charset="0"/>
              </a:rPr>
              <a:t>Assume </a:t>
            </a:r>
            <a:r>
              <a:rPr lang="en-US" sz="1800" b="1" kern="0" dirty="0" err="1">
                <a:solidFill>
                  <a:srgbClr val="000000"/>
                </a:solidFill>
                <a:effectLst/>
                <a:latin typeface="Symbol" pitchFamily="18" charset="2"/>
                <a:ea typeface="+mj-ea"/>
                <a:cs typeface="+mj-cs"/>
              </a:rPr>
              <a:t>c</a:t>
            </a:r>
            <a:r>
              <a:rPr lang="en-US" sz="1800" b="1" kern="0" dirty="0" err="1">
                <a:solidFill>
                  <a:srgbClr val="000000"/>
                </a:solidFill>
                <a:effectLst/>
                <a:latin typeface="Calibri"/>
                <a:ea typeface="+mj-ea"/>
                <a:cs typeface="+mj-cs"/>
              </a:rPr>
              <a:t>PT</a:t>
            </a:r>
            <a:r>
              <a:rPr lang="en-US" sz="2000" dirty="0">
                <a:solidFill>
                  <a:srgbClr val="000000"/>
                </a:solidFill>
                <a:latin typeface="Calibri"/>
                <a:cs typeface="Arial" pitchFamily="34" charset="0"/>
              </a:rPr>
              <a:t> prediction is exact</a:t>
            </a:r>
          </a:p>
          <a:p>
            <a:pPr marL="799934" lvl="1" indent="-342829" algn="l" eaLnBrk="1" hangingPunct="1">
              <a:buFont typeface="Arial" pitchFamily="34" charset="0"/>
              <a:buChar char="•"/>
            </a:pPr>
            <a:r>
              <a:rPr lang="en-US" sz="2000" dirty="0">
                <a:solidFill>
                  <a:srgbClr val="000000"/>
                </a:solidFill>
                <a:latin typeface="Calibri"/>
                <a:cs typeface="Arial" pitchFamily="34" charset="0"/>
              </a:rPr>
              <a:t>Correct for </a:t>
            </a:r>
            <a:r>
              <a:rPr lang="en-US" sz="2000" dirty="0" err="1">
                <a:solidFill>
                  <a:srgbClr val="000000"/>
                </a:solidFill>
                <a:latin typeface="Symbol" pitchFamily="18" charset="2"/>
                <a:cs typeface="Arial" pitchFamily="34" charset="0"/>
              </a:rPr>
              <a:t>m</a:t>
            </a:r>
            <a:r>
              <a:rPr lang="en-US" sz="2000" dirty="0" err="1">
                <a:solidFill>
                  <a:srgbClr val="000000"/>
                </a:solidFill>
                <a:latin typeface="Calibri"/>
                <a:cs typeface="Arial" pitchFamily="34" charset="0"/>
              </a:rPr>
              <a:t>p</a:t>
            </a:r>
            <a:r>
              <a:rPr lang="en-US" sz="2000" dirty="0">
                <a:solidFill>
                  <a:srgbClr val="000000"/>
                </a:solidFill>
                <a:latin typeface="Calibri"/>
                <a:cs typeface="Arial" pitchFamily="34" charset="0"/>
              </a:rPr>
              <a:t> atomic shift (easy)</a:t>
            </a:r>
          </a:p>
          <a:p>
            <a:pPr marL="799934" lvl="1" indent="-342829" algn="l" eaLnBrk="1" hangingPunct="1">
              <a:buFont typeface="Arial" pitchFamily="34" charset="0"/>
              <a:buChar char="•"/>
            </a:pPr>
            <a:r>
              <a:rPr lang="en-US" sz="2000" dirty="0">
                <a:solidFill>
                  <a:srgbClr val="000000"/>
                </a:solidFill>
                <a:latin typeface="Calibri"/>
                <a:cs typeface="Arial" pitchFamily="34" charset="0"/>
              </a:rPr>
              <a:t>Correct for impurity distortion (expt. errors are included)</a:t>
            </a:r>
          </a:p>
        </p:txBody>
      </p:sp>
      <p:sp>
        <p:nvSpPr>
          <p:cNvPr id="2" name="Date Placeholder 1"/>
          <p:cNvSpPr>
            <a:spLocks noGrp="1"/>
          </p:cNvSpPr>
          <p:nvPr>
            <p:ph type="dt" sz="half" idx="10"/>
          </p:nvPr>
        </p:nvSpPr>
        <p:spPr/>
        <p:txBody>
          <a:bodyPr/>
          <a:lstStyle/>
          <a:p>
            <a:pPr>
              <a:defRPr/>
            </a:pPr>
            <a:r>
              <a:rPr lang="en-US" smtClean="0">
                <a:solidFill>
                  <a:srgbClr val="FFFFFF"/>
                </a:solidFill>
              </a:rPr>
              <a:t>4/30/2012</a:t>
            </a:r>
            <a:endParaRPr lang="de-DE">
              <a:solidFill>
                <a:srgbClr val="FFFFFF"/>
              </a:solidFill>
            </a:endParaRPr>
          </a:p>
        </p:txBody>
      </p:sp>
      <p:sp>
        <p:nvSpPr>
          <p:cNvPr id="4" name="Slide Number Placeholder 3"/>
          <p:cNvSpPr>
            <a:spLocks noGrp="1"/>
          </p:cNvSpPr>
          <p:nvPr>
            <p:ph type="sldNum" sz="quarter" idx="12"/>
          </p:nvPr>
        </p:nvSpPr>
        <p:spPr/>
        <p:txBody>
          <a:bodyPr/>
          <a:lstStyle/>
          <a:p>
            <a:pPr>
              <a:defRPr/>
            </a:pPr>
            <a:fld id="{A43DB082-7995-481C-B8EC-576098E45935}" type="slidenum">
              <a:rPr lang="de-DE" smtClean="0">
                <a:solidFill>
                  <a:srgbClr val="FFFFFF"/>
                </a:solidFill>
              </a:rPr>
              <a:pPr>
                <a:defRPr/>
              </a:pPr>
              <a:t>54</a:t>
            </a:fld>
            <a:endParaRPr lang="de-DE">
              <a:solidFill>
                <a:srgbClr val="FFFFFF"/>
              </a:solidFill>
            </a:endParaRPr>
          </a:p>
        </p:txBody>
      </p:sp>
      <mc:AlternateContent xmlns:mc="http://schemas.openxmlformats.org/markup-compatibility/2006" xmlns:a14="http://schemas.microsoft.com/office/drawing/2010/main">
        <mc:Choice Requires="a14">
          <p:sp>
            <p:nvSpPr>
              <p:cNvPr id="17" name="TextBox 16"/>
              <p:cNvSpPr txBox="1"/>
              <p:nvPr/>
            </p:nvSpPr>
            <p:spPr>
              <a:xfrm>
                <a:off x="8382002" y="1316"/>
                <a:ext cx="769495" cy="560282"/>
              </a:xfrm>
              <a:prstGeom prst="rect">
                <a:avLst/>
              </a:prstGeom>
              <a:solidFill>
                <a:srgbClr val="FFFFFF">
                  <a:lumMod val="85000"/>
                </a:srgbClr>
              </a:solidFill>
              <a:ln>
                <a:solidFill>
                  <a:srgbClr val="000000"/>
                </a:solidFill>
              </a:ln>
            </p:spPr>
            <p:txBody>
              <a:bodyPr wrap="square" lIns="91420" tIns="45711" rIns="91420" bIns="45711" rtlCol="0">
                <a:spAutoFit/>
              </a:bodyPr>
              <a:lstStyle/>
              <a:p>
                <a:pPr eaLnBrk="1" fontAlgn="auto" hangingPunct="1">
                  <a:spcBef>
                    <a:spcPts val="0"/>
                  </a:spcBef>
                  <a:spcAft>
                    <a:spcPts val="0"/>
                  </a:spcAft>
                  <a:defRPr/>
                </a:pPr>
                <a14:m>
                  <m:oMathPara xmlns:m="http://schemas.openxmlformats.org/officeDocument/2006/math">
                    <m:oMathParaPr>
                      <m:jc m:val="center"/>
                    </m:oMathParaPr>
                    <m:oMath xmlns:m="http://schemas.openxmlformats.org/officeDocument/2006/math">
                      <m:sSub>
                        <m:sSubPr>
                          <m:ctrlPr>
                            <a:rPr lang="en-US" sz="2800" i="1" kern="0">
                              <a:solidFill>
                                <a:srgbClr val="FF0000"/>
                              </a:solidFill>
                              <a:effectLst/>
                              <a:latin typeface="Cambria Math"/>
                            </a:rPr>
                          </m:ctrlPr>
                        </m:sSubPr>
                        <m:e>
                          <m:r>
                            <a:rPr lang="en-US" sz="2800" kern="0">
                              <a:solidFill>
                                <a:srgbClr val="FF0000"/>
                              </a:solidFill>
                              <a:effectLst/>
                              <a:latin typeface="Cambria Math"/>
                            </a:rPr>
                            <m:t>  </m:t>
                          </m:r>
                          <m:r>
                            <m:rPr>
                              <m:sty m:val="p"/>
                            </m:rPr>
                            <a:rPr lang="en-US" sz="2800" kern="0">
                              <a:solidFill>
                                <a:srgbClr val="FF0000"/>
                              </a:solidFill>
                              <a:effectLst/>
                              <a:latin typeface="Cambria Math"/>
                              <a:ea typeface="Cambria Math"/>
                            </a:rPr>
                            <m:t>τ</m:t>
                          </m:r>
                        </m:e>
                        <m:sub>
                          <m:sSup>
                            <m:sSupPr>
                              <m:ctrlPr>
                                <a:rPr lang="en-US" sz="2800" i="1" kern="0">
                                  <a:solidFill>
                                    <a:srgbClr val="FF0000"/>
                                  </a:solidFill>
                                  <a:effectLst/>
                                  <a:latin typeface="Cambria Math"/>
                                </a:rPr>
                              </m:ctrlPr>
                            </m:sSupPr>
                            <m:e>
                              <m:r>
                                <m:rPr>
                                  <m:sty m:val="p"/>
                                </m:rPr>
                                <a:rPr lang="en-US" sz="2800" kern="0">
                                  <a:solidFill>
                                    <a:srgbClr val="FF0000"/>
                                  </a:solidFill>
                                  <a:effectLst/>
                                  <a:latin typeface="Cambria Math"/>
                                  <a:ea typeface="Cambria Math"/>
                                </a:rPr>
                                <m:t>μ</m:t>
                              </m:r>
                            </m:e>
                            <m:sup>
                              <m:r>
                                <a:rPr lang="en-US" sz="2800" kern="0">
                                  <a:solidFill>
                                    <a:srgbClr val="FF0000"/>
                                  </a:solidFill>
                                  <a:effectLst/>
                                  <a:latin typeface="Cambria Math"/>
                                </a:rPr>
                                <m:t>−</m:t>
                              </m:r>
                            </m:sup>
                          </m:sSup>
                        </m:sub>
                      </m:sSub>
                    </m:oMath>
                  </m:oMathPara>
                </a14:m>
                <a:endParaRPr lang="en-US" sz="2800" kern="0" dirty="0">
                  <a:solidFill>
                    <a:srgbClr val="0000FF"/>
                  </a:solidFill>
                  <a:effectLst/>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8382000" y="1314"/>
                <a:ext cx="769495" cy="560282"/>
              </a:xfrm>
              <a:prstGeom prst="rect">
                <a:avLst/>
              </a:prstGeom>
              <a:blipFill rotWithShape="1">
                <a:blip r:embed="rId3"/>
                <a:stretch>
                  <a:fillRect/>
                </a:stretch>
              </a:blipFill>
              <a:ln>
                <a:solidFill>
                  <a:srgbClr val="00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2" y="2"/>
                <a:ext cx="769495" cy="576633"/>
              </a:xfrm>
              <a:prstGeom prst="rect">
                <a:avLst/>
              </a:prstGeom>
              <a:solidFill>
                <a:srgbClr val="FFFFFF">
                  <a:lumMod val="85000"/>
                </a:srgbClr>
              </a:solidFill>
              <a:ln>
                <a:solidFill>
                  <a:srgbClr val="000000"/>
                </a:solidFill>
              </a:ln>
            </p:spPr>
            <p:txBody>
              <a:bodyPr wrap="square" lIns="91420" tIns="45711" rIns="91420" bIns="45711" rtlCol="0">
                <a:spAutoFit/>
              </a:bodyPr>
              <a:lstStyle/>
              <a:p>
                <a:pPr eaLnBrk="1" fontAlgn="auto" hangingPunct="1">
                  <a:spcBef>
                    <a:spcPts val="0"/>
                  </a:spcBef>
                  <a:spcAft>
                    <a:spcPts val="0"/>
                  </a:spcAft>
                  <a:defRPr/>
                </a:pPr>
                <a14:m>
                  <m:oMathPara xmlns:m="http://schemas.openxmlformats.org/officeDocument/2006/math">
                    <m:oMathParaPr>
                      <m:jc m:val="center"/>
                    </m:oMathParaPr>
                    <m:oMath xmlns:m="http://schemas.openxmlformats.org/officeDocument/2006/math">
                      <m:sSub>
                        <m:sSubPr>
                          <m:ctrlPr>
                            <a:rPr lang="en-US" sz="2800" i="1" kern="0">
                              <a:solidFill>
                                <a:srgbClr val="0000FF"/>
                              </a:solidFill>
                              <a:effectLst/>
                              <a:latin typeface="Cambria Math"/>
                            </a:rPr>
                          </m:ctrlPr>
                        </m:sSubPr>
                        <m:e>
                          <m:r>
                            <a:rPr lang="en-US" sz="2800" kern="0">
                              <a:solidFill>
                                <a:srgbClr val="0000FF"/>
                              </a:solidFill>
                              <a:effectLst/>
                              <a:latin typeface="Cambria Math"/>
                            </a:rPr>
                            <m:t>  </m:t>
                          </m:r>
                          <m:r>
                            <m:rPr>
                              <m:sty m:val="p"/>
                            </m:rPr>
                            <a:rPr lang="en-US" sz="2800" kern="0">
                              <a:solidFill>
                                <a:srgbClr val="0000FF"/>
                              </a:solidFill>
                              <a:effectLst/>
                              <a:latin typeface="Cambria Math"/>
                              <a:ea typeface="Cambria Math"/>
                            </a:rPr>
                            <m:t>τ</m:t>
                          </m:r>
                        </m:e>
                        <m:sub>
                          <m:sSup>
                            <m:sSupPr>
                              <m:ctrlPr>
                                <a:rPr lang="en-US" sz="2800" i="1" kern="0">
                                  <a:solidFill>
                                    <a:srgbClr val="0000FF"/>
                                  </a:solidFill>
                                  <a:effectLst/>
                                  <a:latin typeface="Cambria Math"/>
                                </a:rPr>
                              </m:ctrlPr>
                            </m:sSupPr>
                            <m:e>
                              <m:r>
                                <m:rPr>
                                  <m:sty m:val="p"/>
                                </m:rPr>
                                <a:rPr lang="en-US" sz="2800" kern="0">
                                  <a:solidFill>
                                    <a:srgbClr val="0000FF"/>
                                  </a:solidFill>
                                  <a:effectLst/>
                                  <a:latin typeface="Cambria Math"/>
                                  <a:ea typeface="Cambria Math"/>
                                </a:rPr>
                                <m:t>μ</m:t>
                              </m:r>
                            </m:e>
                            <m:sup>
                              <m:r>
                                <a:rPr lang="en-US" sz="2800" kern="0">
                                  <a:solidFill>
                                    <a:srgbClr val="0000FF"/>
                                  </a:solidFill>
                                  <a:effectLst/>
                                  <a:latin typeface="Cambria Math"/>
                                </a:rPr>
                                <m:t>+</m:t>
                              </m:r>
                            </m:sup>
                          </m:sSup>
                        </m:sub>
                      </m:sSub>
                    </m:oMath>
                  </m:oMathPara>
                </a14:m>
                <a:endParaRPr lang="en-US" sz="2800" kern="0" dirty="0">
                  <a:solidFill>
                    <a:srgbClr val="0000FF"/>
                  </a:solidFill>
                  <a:effectLst/>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0" y="0"/>
                <a:ext cx="769495" cy="576633"/>
              </a:xfrm>
              <a:prstGeom prst="rect">
                <a:avLst/>
              </a:prstGeom>
              <a:blipFill rotWithShape="1">
                <a:blip r:embed="rId4"/>
                <a:stretch>
                  <a:fillRect/>
                </a:stretch>
              </a:blipFill>
              <a:ln>
                <a:solidFill>
                  <a:srgbClr val="000000"/>
                </a:solidFill>
              </a:ln>
            </p:spPr>
            <p:txBody>
              <a:bodyPr/>
              <a:lstStyle/>
              <a:p>
                <a:r>
                  <a:rPr lang="en-US">
                    <a:noFill/>
                  </a:rPr>
                  <a:t> </a:t>
                </a:r>
              </a:p>
            </p:txBody>
          </p:sp>
        </mc:Fallback>
      </mc:AlternateContent>
      <p:sp>
        <p:nvSpPr>
          <p:cNvPr id="22" name="Text Box 48"/>
          <p:cNvSpPr txBox="1">
            <a:spLocks noChangeArrowheads="1"/>
          </p:cNvSpPr>
          <p:nvPr/>
        </p:nvSpPr>
        <p:spPr bwMode="auto">
          <a:xfrm>
            <a:off x="2895600" y="1143000"/>
            <a:ext cx="3657601"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eaLnBrk="1" fontAlgn="auto" hangingPunct="1">
              <a:spcBef>
                <a:spcPts val="0"/>
              </a:spcBef>
              <a:spcAft>
                <a:spcPts val="0"/>
              </a:spcAft>
              <a:defRPr/>
            </a:pPr>
            <a:r>
              <a:rPr lang="en-US" sz="2400" b="1" kern="0" dirty="0" err="1">
                <a:solidFill>
                  <a:srgbClr val="0000D4"/>
                </a:solidFill>
                <a:effectLst/>
                <a:latin typeface="Symbol" pitchFamily="18" charset="2"/>
              </a:rPr>
              <a:t>t</a:t>
            </a:r>
            <a:r>
              <a:rPr lang="en-US" sz="1800" b="1" kern="0" baseline="-25000" dirty="0" err="1">
                <a:solidFill>
                  <a:srgbClr val="0000D4"/>
                </a:solidFill>
                <a:effectLst/>
              </a:rPr>
              <a:t>MuLan</a:t>
            </a:r>
            <a:r>
              <a:rPr lang="en-US" sz="1800" b="1" kern="0" dirty="0">
                <a:solidFill>
                  <a:srgbClr val="0000D4"/>
                </a:solidFill>
                <a:effectLst/>
              </a:rPr>
              <a:t> = 2 196 980.3 ± 2.2 </a:t>
            </a:r>
            <a:r>
              <a:rPr lang="en-US" sz="1800" b="1" kern="0" dirty="0" err="1">
                <a:solidFill>
                  <a:srgbClr val="0000D4"/>
                </a:solidFill>
                <a:effectLst/>
              </a:rPr>
              <a:t>ps</a:t>
            </a:r>
            <a:endParaRPr lang="en-US" sz="1800" b="1" kern="0" dirty="0">
              <a:solidFill>
                <a:srgbClr val="FF3300"/>
              </a:solidFill>
              <a:effectLst/>
            </a:endParaRPr>
          </a:p>
        </p:txBody>
      </p:sp>
      <p:sp>
        <p:nvSpPr>
          <p:cNvPr id="23" name="Text Box 48"/>
          <p:cNvSpPr txBox="1">
            <a:spLocks noChangeArrowheads="1"/>
          </p:cNvSpPr>
          <p:nvPr/>
        </p:nvSpPr>
        <p:spPr bwMode="auto">
          <a:xfrm>
            <a:off x="2872740" y="1605976"/>
            <a:ext cx="4419601"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eaLnBrk="1" fontAlgn="auto" hangingPunct="1">
              <a:spcBef>
                <a:spcPts val="0"/>
              </a:spcBef>
              <a:spcAft>
                <a:spcPts val="0"/>
              </a:spcAft>
              <a:defRPr/>
            </a:pPr>
            <a:r>
              <a:rPr lang="en-US" sz="2400" b="1" kern="0" dirty="0" err="1">
                <a:solidFill>
                  <a:srgbClr val="FC0128"/>
                </a:solidFill>
                <a:effectLst/>
                <a:latin typeface="Symbol" pitchFamily="18" charset="2"/>
              </a:rPr>
              <a:t>t</a:t>
            </a:r>
            <a:r>
              <a:rPr lang="en-US" sz="1800" b="1" kern="0" baseline="-25000" dirty="0" err="1">
                <a:solidFill>
                  <a:srgbClr val="FC0128"/>
                </a:solidFill>
                <a:effectLst/>
              </a:rPr>
              <a:t>MuCap</a:t>
            </a:r>
            <a:r>
              <a:rPr lang="en-US" sz="1800" b="1" kern="0" dirty="0">
                <a:solidFill>
                  <a:srgbClr val="FC0128"/>
                </a:solidFill>
                <a:effectLst/>
              </a:rPr>
              <a:t> = </a:t>
            </a:r>
            <a:r>
              <a:rPr lang="en-US" sz="1800" b="1" dirty="0">
                <a:solidFill>
                  <a:srgbClr val="FC0128"/>
                </a:solidFill>
                <a:effectLst/>
              </a:rPr>
              <a:t>2 196 963    +/- 42 </a:t>
            </a:r>
            <a:r>
              <a:rPr lang="en-US" sz="1800" b="1" dirty="0" err="1">
                <a:solidFill>
                  <a:srgbClr val="FC0128"/>
                </a:solidFill>
                <a:effectLst/>
              </a:rPr>
              <a:t>ps</a:t>
            </a:r>
            <a:endParaRPr lang="en-US" sz="1800" b="1" kern="0" dirty="0">
              <a:solidFill>
                <a:srgbClr val="FC0128"/>
              </a:solidFill>
              <a:effectLst/>
            </a:endParaRPr>
          </a:p>
        </p:txBody>
      </p:sp>
      <p:sp>
        <p:nvSpPr>
          <p:cNvPr id="7" name="TextBox 6"/>
          <p:cNvSpPr txBox="1"/>
          <p:nvPr/>
        </p:nvSpPr>
        <p:spPr>
          <a:xfrm>
            <a:off x="769495" y="1152855"/>
            <a:ext cx="1277914" cy="461665"/>
          </a:xfrm>
          <a:prstGeom prst="rect">
            <a:avLst/>
          </a:prstGeom>
          <a:noFill/>
        </p:spPr>
        <p:txBody>
          <a:bodyPr wrap="none" lIns="91420" tIns="45711" rIns="91420" bIns="45711" rtlCol="0">
            <a:spAutoFit/>
          </a:bodyPr>
          <a:lstStyle/>
          <a:p>
            <a:r>
              <a:rPr lang="en-US" sz="2400" b="1" dirty="0">
                <a:solidFill>
                  <a:srgbClr val="0000FF"/>
                </a:solidFill>
                <a:effectLst/>
              </a:rPr>
              <a:t>Free </a:t>
            </a:r>
            <a:r>
              <a:rPr lang="en-US" sz="2400" b="1" dirty="0">
                <a:solidFill>
                  <a:srgbClr val="0000FF"/>
                </a:solidFill>
                <a:effectLst/>
                <a:latin typeface="Symbol" pitchFamily="18" charset="2"/>
              </a:rPr>
              <a:t>m</a:t>
            </a:r>
            <a:r>
              <a:rPr lang="en-US" sz="2400" b="1" dirty="0">
                <a:solidFill>
                  <a:srgbClr val="0000FF"/>
                </a:solidFill>
                <a:effectLst/>
              </a:rPr>
              <a:t>+</a:t>
            </a:r>
          </a:p>
        </p:txBody>
      </p:sp>
      <p:sp>
        <p:nvSpPr>
          <p:cNvPr id="24" name="TextBox 23"/>
          <p:cNvSpPr txBox="1"/>
          <p:nvPr/>
        </p:nvSpPr>
        <p:spPr>
          <a:xfrm>
            <a:off x="504203" y="1559809"/>
            <a:ext cx="1954381" cy="461665"/>
          </a:xfrm>
          <a:prstGeom prst="rect">
            <a:avLst/>
          </a:prstGeom>
          <a:noFill/>
        </p:spPr>
        <p:txBody>
          <a:bodyPr wrap="none" lIns="91420" tIns="45711" rIns="91420" bIns="45711" rtlCol="0">
            <a:spAutoFit/>
          </a:bodyPr>
          <a:lstStyle/>
          <a:p>
            <a:r>
              <a:rPr lang="en-US" sz="2400" b="1" dirty="0">
                <a:solidFill>
                  <a:srgbClr val="FC0128"/>
                </a:solidFill>
                <a:effectLst/>
              </a:rPr>
              <a:t>Effective* </a:t>
            </a:r>
            <a:r>
              <a:rPr lang="en-US" sz="2400" b="1" dirty="0">
                <a:solidFill>
                  <a:srgbClr val="FC0128"/>
                </a:solidFill>
                <a:effectLst/>
                <a:latin typeface="Symbol" pitchFamily="18" charset="2"/>
              </a:rPr>
              <a:t>m</a:t>
            </a:r>
            <a:r>
              <a:rPr lang="en-US" sz="2400" b="1" dirty="0">
                <a:solidFill>
                  <a:srgbClr val="FC0128"/>
                </a:solidFill>
                <a:effectLst/>
              </a:rPr>
              <a:t>-</a:t>
            </a:r>
          </a:p>
        </p:txBody>
      </p:sp>
      <p:sp>
        <p:nvSpPr>
          <p:cNvPr id="25" name="TextBox 24"/>
          <p:cNvSpPr txBox="1"/>
          <p:nvPr/>
        </p:nvSpPr>
        <p:spPr>
          <a:xfrm>
            <a:off x="504201" y="2506982"/>
            <a:ext cx="1794082" cy="461665"/>
          </a:xfrm>
          <a:prstGeom prst="rect">
            <a:avLst/>
          </a:prstGeom>
          <a:noFill/>
        </p:spPr>
        <p:txBody>
          <a:bodyPr wrap="none" lIns="91420" tIns="45711" rIns="91420" bIns="45711" rtlCol="0">
            <a:spAutoFit/>
          </a:bodyPr>
          <a:lstStyle/>
          <a:p>
            <a:r>
              <a:rPr lang="en-US" sz="2400" b="1" dirty="0">
                <a:solidFill>
                  <a:srgbClr val="000000"/>
                </a:solidFill>
                <a:effectLst/>
              </a:rPr>
              <a:t>Difference:</a:t>
            </a:r>
          </a:p>
        </p:txBody>
      </p:sp>
      <mc:AlternateContent xmlns:mc="http://schemas.openxmlformats.org/markup-compatibility/2006" xmlns:a14="http://schemas.microsoft.com/office/drawing/2010/main">
        <mc:Choice Requires="a14">
          <p:sp>
            <p:nvSpPr>
              <p:cNvPr id="8" name="TextBox 7"/>
              <p:cNvSpPr txBox="1"/>
              <p:nvPr/>
            </p:nvSpPr>
            <p:spPr>
              <a:xfrm>
                <a:off x="2598926" y="2209800"/>
                <a:ext cx="4708148" cy="1210652"/>
              </a:xfrm>
              <a:prstGeom prst="rect">
                <a:avLst/>
              </a:prstGeom>
              <a:noFill/>
            </p:spPr>
            <p:txBody>
              <a:bodyPr wrap="none" lIns="91420" tIns="45711" rIns="91420" bIns="45711" rtlCol="0">
                <a:spAutoFit/>
              </a:bodyPr>
              <a:lstStyle/>
              <a:p>
                <a:pPr/>
                <a14:m>
                  <m:oMathPara xmlns:m="http://schemas.openxmlformats.org/officeDocument/2006/math">
                    <m:oMathParaPr>
                      <m:jc m:val="centerGroup"/>
                    </m:oMathParaPr>
                    <m:oMath xmlns:m="http://schemas.openxmlformats.org/officeDocument/2006/math">
                      <m:f>
                        <m:fPr>
                          <m:ctrlPr>
                            <a:rPr lang="en-US" sz="3200" i="1">
                              <a:solidFill>
                                <a:srgbClr val="000000"/>
                              </a:solidFill>
                              <a:effectLst/>
                              <a:latin typeface="Cambria Math"/>
                            </a:rPr>
                          </m:ctrlPr>
                        </m:fPr>
                        <m:num>
                          <m:sSup>
                            <m:sSupPr>
                              <m:ctrlPr>
                                <a:rPr lang="en-US" sz="3200" i="1">
                                  <a:solidFill>
                                    <a:srgbClr val="0000FF"/>
                                  </a:solidFill>
                                  <a:effectLst/>
                                  <a:latin typeface="Cambria Math"/>
                                </a:rPr>
                              </m:ctrlPr>
                            </m:sSupPr>
                            <m:e>
                              <m:r>
                                <m:rPr>
                                  <m:sty m:val="p"/>
                                </m:rPr>
                                <a:rPr lang="en-US" sz="3200">
                                  <a:solidFill>
                                    <a:srgbClr val="0000FF"/>
                                  </a:solidFill>
                                  <a:effectLst/>
                                  <a:latin typeface="Cambria Math"/>
                                  <a:ea typeface="Cambria Math"/>
                                </a:rPr>
                                <m:t>τ</m:t>
                              </m:r>
                            </m:e>
                            <m:sup>
                              <m:r>
                                <a:rPr lang="en-US" sz="3200">
                                  <a:solidFill>
                                    <a:srgbClr val="0000FF"/>
                                  </a:solidFill>
                                  <a:effectLst/>
                                  <a:latin typeface="Cambria Math"/>
                                </a:rPr>
                                <m:t>+</m:t>
                              </m:r>
                            </m:sup>
                          </m:sSup>
                          <m:r>
                            <a:rPr lang="en-US" sz="3200">
                              <a:solidFill>
                                <a:srgbClr val="000000"/>
                              </a:solidFill>
                              <a:effectLst/>
                              <a:latin typeface="Cambria Math"/>
                            </a:rPr>
                            <m:t>−</m:t>
                          </m:r>
                          <m:sSup>
                            <m:sSupPr>
                              <m:ctrlPr>
                                <a:rPr lang="en-US" sz="3200" i="1">
                                  <a:solidFill>
                                    <a:srgbClr val="FC0128"/>
                                  </a:solidFill>
                                  <a:effectLst/>
                                  <a:latin typeface="Cambria Math"/>
                                </a:rPr>
                              </m:ctrlPr>
                            </m:sSupPr>
                            <m:e>
                              <m:r>
                                <m:rPr>
                                  <m:sty m:val="p"/>
                                </m:rPr>
                                <a:rPr lang="en-US" sz="3200">
                                  <a:solidFill>
                                    <a:srgbClr val="FC0128"/>
                                  </a:solidFill>
                                  <a:effectLst/>
                                  <a:latin typeface="Cambria Math"/>
                                  <a:ea typeface="Cambria Math"/>
                                </a:rPr>
                                <m:t>τ</m:t>
                              </m:r>
                            </m:e>
                            <m:sup>
                              <m:r>
                                <a:rPr lang="en-US" sz="3200">
                                  <a:solidFill>
                                    <a:srgbClr val="FC0128"/>
                                  </a:solidFill>
                                  <a:effectLst/>
                                  <a:latin typeface="Cambria Math"/>
                                </a:rPr>
                                <m:t>−</m:t>
                              </m:r>
                            </m:sup>
                          </m:sSup>
                        </m:num>
                        <m:den>
                          <m:sSub>
                            <m:sSubPr>
                              <m:ctrlPr>
                                <a:rPr lang="en-US" sz="3200" i="1">
                                  <a:solidFill>
                                    <a:srgbClr val="000000"/>
                                  </a:solidFill>
                                  <a:effectLst/>
                                  <a:latin typeface="Cambria Math"/>
                                </a:rPr>
                              </m:ctrlPr>
                            </m:sSubPr>
                            <m:e>
                              <m:r>
                                <m:rPr>
                                  <m:sty m:val="p"/>
                                </m:rPr>
                                <a:rPr lang="en-US" sz="3200">
                                  <a:solidFill>
                                    <a:srgbClr val="000000"/>
                                  </a:solidFill>
                                  <a:effectLst/>
                                  <a:latin typeface="Cambria Math"/>
                                  <a:ea typeface="Cambria Math"/>
                                </a:rPr>
                                <m:t>τ</m:t>
                              </m:r>
                            </m:e>
                            <m:sub>
                              <m:r>
                                <m:rPr>
                                  <m:sty m:val="p"/>
                                </m:rPr>
                                <a:rPr lang="en-US" sz="3200">
                                  <a:solidFill>
                                    <a:srgbClr val="000000"/>
                                  </a:solidFill>
                                  <a:effectLst/>
                                  <a:latin typeface="Cambria Math"/>
                                </a:rPr>
                                <m:t>avg</m:t>
                              </m:r>
                            </m:sub>
                          </m:sSub>
                        </m:den>
                      </m:f>
                      <m:r>
                        <a:rPr lang="en-US" sz="3200">
                          <a:solidFill>
                            <a:srgbClr val="000000"/>
                          </a:solidFill>
                          <a:effectLst/>
                          <a:latin typeface="Cambria Math"/>
                        </a:rPr>
                        <m:t>=</m:t>
                      </m:r>
                      <m:d>
                        <m:dPr>
                          <m:ctrlPr>
                            <a:rPr lang="en-US" sz="3200" i="1">
                              <a:solidFill>
                                <a:srgbClr val="000000"/>
                              </a:solidFill>
                              <a:effectLst/>
                              <a:latin typeface="Cambria Math"/>
                            </a:rPr>
                          </m:ctrlPr>
                        </m:dPr>
                        <m:e>
                          <m:r>
                            <a:rPr lang="en-US" sz="3200">
                              <a:solidFill>
                                <a:srgbClr val="000000"/>
                              </a:solidFill>
                              <a:effectLst/>
                              <a:latin typeface="Cambria Math"/>
                            </a:rPr>
                            <m:t>7</m:t>
                          </m:r>
                          <m:r>
                            <a:rPr lang="en-US" sz="3200" i="1">
                              <a:solidFill>
                                <a:srgbClr val="000000"/>
                              </a:solidFill>
                              <a:effectLst/>
                              <a:latin typeface="Cambria Math"/>
                              <a:ea typeface="Cambria Math"/>
                            </a:rPr>
                            <m:t>±19</m:t>
                          </m:r>
                          <m:r>
                            <m:rPr>
                              <m:nor/>
                            </m:rPr>
                            <a:rPr lang="en-US" sz="3200" dirty="0">
                              <a:solidFill>
                                <a:srgbClr val="000000"/>
                              </a:solidFill>
                              <a:effectLst/>
                            </a:rPr>
                            <m:t> </m:t>
                          </m:r>
                        </m:e>
                      </m:d>
                      <m:r>
                        <a:rPr lang="en-US" sz="3200" i="1">
                          <a:solidFill>
                            <a:srgbClr val="000000"/>
                          </a:solidFill>
                          <a:effectLst/>
                          <a:latin typeface="Cambria Math"/>
                        </a:rPr>
                        <m:t> </m:t>
                      </m:r>
                      <m:r>
                        <m:rPr>
                          <m:sty m:val="p"/>
                        </m:rPr>
                        <a:rPr lang="en-US" sz="3200">
                          <a:solidFill>
                            <a:srgbClr val="000000"/>
                          </a:solidFill>
                          <a:effectLst/>
                          <a:latin typeface="Cambria Math"/>
                        </a:rPr>
                        <m:t>ppm</m:t>
                      </m:r>
                    </m:oMath>
                  </m:oMathPara>
                </a14:m>
                <a:endParaRPr lang="en-US" sz="3200" dirty="0">
                  <a:solidFill>
                    <a:srgbClr val="000000"/>
                  </a:solidFill>
                  <a:effectLst/>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598926" y="2209800"/>
                <a:ext cx="4708148" cy="1210652"/>
              </a:xfrm>
              <a:prstGeom prst="rect">
                <a:avLst/>
              </a:prstGeom>
              <a:blipFill rotWithShape="1">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68393496"/>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a:xfrm>
            <a:off x="1066801" y="152402"/>
            <a:ext cx="7181850" cy="533400"/>
          </a:xfrm>
        </p:spPr>
        <p:txBody>
          <a:bodyPr/>
          <a:lstStyle/>
          <a:p>
            <a:r>
              <a:rPr lang="en-US" sz="3200" dirty="0"/>
              <a:t>Summary</a:t>
            </a:r>
          </a:p>
        </p:txBody>
      </p:sp>
      <p:sp>
        <p:nvSpPr>
          <p:cNvPr id="240643" name="Rectangle 3"/>
          <p:cNvSpPr>
            <a:spLocks noGrp="1" noChangeArrowheads="1"/>
          </p:cNvSpPr>
          <p:nvPr>
            <p:ph type="body" idx="1"/>
          </p:nvPr>
        </p:nvSpPr>
        <p:spPr>
          <a:xfrm>
            <a:off x="457200" y="685802"/>
            <a:ext cx="8382000" cy="3733800"/>
          </a:xfrm>
        </p:spPr>
        <p:txBody>
          <a:bodyPr/>
          <a:lstStyle/>
          <a:p>
            <a:r>
              <a:rPr lang="en-US" dirty="0" err="1" smtClean="0">
                <a:solidFill>
                  <a:srgbClr val="0000FF"/>
                </a:solidFill>
              </a:rPr>
              <a:t>MuLan</a:t>
            </a:r>
            <a:r>
              <a:rPr lang="en-US" dirty="0" smtClean="0"/>
              <a:t> has finished and published</a:t>
            </a:r>
          </a:p>
          <a:p>
            <a:pPr lvl="1"/>
            <a:r>
              <a:rPr lang="en-US" dirty="0" smtClean="0"/>
              <a:t>1.0 ppm final error achieved, as proposed</a:t>
            </a:r>
          </a:p>
          <a:p>
            <a:pPr lvl="2"/>
            <a:r>
              <a:rPr lang="en-US" dirty="0">
                <a:solidFill>
                  <a:schemeClr val="bg2"/>
                </a:solidFill>
              </a:rPr>
              <a:t>The most precise particle or nuclear </a:t>
            </a:r>
            <a:r>
              <a:rPr lang="en-US" dirty="0" smtClean="0">
                <a:solidFill>
                  <a:schemeClr val="bg2"/>
                </a:solidFill>
              </a:rPr>
              <a:t>lifetime </a:t>
            </a:r>
            <a:r>
              <a:rPr lang="en-US" dirty="0">
                <a:solidFill>
                  <a:schemeClr val="bg2"/>
                </a:solidFill>
              </a:rPr>
              <a:t>ever</a:t>
            </a:r>
            <a:r>
              <a:rPr lang="en-US" dirty="0">
                <a:solidFill>
                  <a:schemeClr val="tx1"/>
                </a:solidFill>
              </a:rPr>
              <a:t> </a:t>
            </a:r>
            <a:r>
              <a:rPr lang="en-US" dirty="0" smtClean="0">
                <a:solidFill>
                  <a:schemeClr val="bg2"/>
                </a:solidFill>
              </a:rPr>
              <a:t>measured</a:t>
            </a:r>
            <a:endParaRPr lang="en-US" dirty="0" smtClean="0"/>
          </a:p>
          <a:p>
            <a:pPr lvl="1"/>
            <a:r>
              <a:rPr lang="en-US" dirty="0" smtClean="0"/>
              <a:t>Most precise Fermi constant</a:t>
            </a:r>
          </a:p>
          <a:p>
            <a:pPr lvl="1"/>
            <a:r>
              <a:rPr lang="en-US" dirty="0" smtClean="0"/>
              <a:t>Modest check of </a:t>
            </a:r>
            <a:r>
              <a:rPr lang="en-US" dirty="0" err="1" smtClean="0"/>
              <a:t>muonium</a:t>
            </a:r>
            <a:r>
              <a:rPr lang="en-US" dirty="0" smtClean="0"/>
              <a:t> versus free </a:t>
            </a:r>
            <a:r>
              <a:rPr lang="en-US" dirty="0" err="1" smtClean="0"/>
              <a:t>muon</a:t>
            </a:r>
            <a:endParaRPr lang="en-US" dirty="0" smtClean="0"/>
          </a:p>
          <a:p>
            <a:endParaRPr lang="en-US" dirty="0" smtClean="0">
              <a:solidFill>
                <a:srgbClr val="FF0000"/>
              </a:solidFill>
            </a:endParaRPr>
          </a:p>
          <a:p>
            <a:r>
              <a:rPr lang="en-US" dirty="0" err="1" smtClean="0">
                <a:solidFill>
                  <a:srgbClr val="FF0000"/>
                </a:solidFill>
              </a:rPr>
              <a:t>MuCap</a:t>
            </a:r>
            <a:r>
              <a:rPr lang="en-US" dirty="0" smtClean="0"/>
              <a:t> </a:t>
            </a:r>
            <a:r>
              <a:rPr lang="en-US" dirty="0"/>
              <a:t>has finished and published</a:t>
            </a:r>
            <a:endParaRPr lang="en-US" dirty="0" smtClean="0"/>
          </a:p>
          <a:p>
            <a:pPr lvl="1"/>
            <a:r>
              <a:rPr lang="en-US" dirty="0" smtClean="0"/>
              <a:t>First unambiguous determination of </a:t>
            </a:r>
            <a:r>
              <a:rPr lang="en-US" dirty="0" err="1" smtClean="0"/>
              <a:t>g</a:t>
            </a:r>
            <a:r>
              <a:rPr lang="en-US" baseline="-25000" dirty="0" err="1" smtClean="0"/>
              <a:t>P</a:t>
            </a:r>
            <a:endParaRPr lang="en-US" dirty="0" smtClean="0"/>
          </a:p>
          <a:p>
            <a:pPr lvl="1"/>
            <a:r>
              <a:rPr lang="en-US" dirty="0"/>
              <a:t>E</a:t>
            </a:r>
            <a:r>
              <a:rPr lang="en-US" dirty="0" smtClean="0"/>
              <a:t>xcellent agreement with theory</a:t>
            </a:r>
          </a:p>
          <a:p>
            <a:pPr lvl="1"/>
            <a:r>
              <a:rPr lang="en-US" dirty="0" smtClean="0"/>
              <a:t>Method paves way for future </a:t>
            </a:r>
            <a:r>
              <a:rPr lang="en-US" dirty="0" err="1" smtClean="0"/>
              <a:t>MuSun</a:t>
            </a:r>
            <a:r>
              <a:rPr lang="en-US" dirty="0" smtClean="0"/>
              <a:t> </a:t>
            </a:r>
            <a:r>
              <a:rPr lang="en-US" dirty="0" err="1" smtClean="0"/>
              <a:t>expt</a:t>
            </a:r>
            <a:r>
              <a:rPr lang="en-US" dirty="0" smtClean="0"/>
              <a:t> on </a:t>
            </a:r>
            <a:r>
              <a:rPr lang="en-US" dirty="0" smtClean="0">
                <a:latin typeface="Symbol" pitchFamily="18" charset="2"/>
              </a:rPr>
              <a:t>m</a:t>
            </a:r>
            <a:r>
              <a:rPr lang="en-US" dirty="0" smtClean="0"/>
              <a:t>d capture</a:t>
            </a:r>
          </a:p>
        </p:txBody>
      </p:sp>
      <p:grpSp>
        <p:nvGrpSpPr>
          <p:cNvPr id="6" name="Group 5"/>
          <p:cNvGrpSpPr/>
          <p:nvPr/>
        </p:nvGrpSpPr>
        <p:grpSpPr>
          <a:xfrm>
            <a:off x="0" y="3805694"/>
            <a:ext cx="9144000" cy="3128508"/>
            <a:chOff x="0" y="347663"/>
            <a:chExt cx="9144000" cy="3128508"/>
          </a:xfrm>
        </p:grpSpPr>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50867"/>
            <a:stretch/>
          </p:blipFill>
          <p:spPr bwMode="auto">
            <a:xfrm>
              <a:off x="0" y="347663"/>
              <a:ext cx="9144000" cy="31285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ectangle 8"/>
            <p:cNvSpPr/>
            <p:nvPr/>
          </p:nvSpPr>
          <p:spPr bwMode="auto">
            <a:xfrm>
              <a:off x="7967020" y="720725"/>
              <a:ext cx="643580" cy="2331017"/>
            </a:xfrm>
            <a:prstGeom prst="rect">
              <a:avLst/>
            </a:prstGeom>
            <a:solidFill>
              <a:srgbClr val="FFFF00">
                <a:alpha val="30000"/>
              </a:srgbClr>
            </a:solidFill>
            <a:ln w="9525" cap="flat" cmpd="sng" algn="ctr">
              <a:noFill/>
              <a:prstDash val="solid"/>
              <a:round/>
              <a:headEnd type="none" w="med" len="med"/>
              <a:tailEnd type="none" w="med" len="med"/>
            </a:ln>
            <a:effectLst/>
            <a:extLst/>
          </p:spPr>
          <p:txBody>
            <a:bodyPr wrap="none" anchor="ctr"/>
            <a:lstStyle/>
            <a:p>
              <a:pPr>
                <a:defRPr/>
              </a:pPr>
              <a:endParaRPr lang="en-US">
                <a:solidFill>
                  <a:srgbClr val="C0C0C0"/>
                </a:solidFill>
              </a:endParaRPr>
            </a:p>
          </p:txBody>
        </p:sp>
        <p:sp>
          <p:nvSpPr>
            <p:cNvPr id="10" name="TextBox 8"/>
            <p:cNvSpPr txBox="1">
              <a:spLocks noChangeArrowheads="1"/>
            </p:cNvSpPr>
            <p:nvPr/>
          </p:nvSpPr>
          <p:spPr bwMode="auto">
            <a:xfrm>
              <a:off x="7803441" y="1401305"/>
              <a:ext cx="867545" cy="338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r"/>
              <a:r>
                <a:rPr lang="en-US" sz="1600" b="1">
                  <a:solidFill>
                    <a:srgbClr val="FF0000"/>
                  </a:solidFill>
                  <a:effectLst/>
                </a:rPr>
                <a:t>MuCap</a:t>
              </a:r>
            </a:p>
          </p:txBody>
        </p:sp>
        <p:sp>
          <p:nvSpPr>
            <p:cNvPr id="11" name="Rectangle 10"/>
            <p:cNvSpPr/>
            <p:nvPr/>
          </p:nvSpPr>
          <p:spPr bwMode="auto">
            <a:xfrm>
              <a:off x="3228522" y="720725"/>
              <a:ext cx="805315" cy="2279650"/>
            </a:xfrm>
            <a:prstGeom prst="rect">
              <a:avLst/>
            </a:prstGeom>
            <a:solidFill>
              <a:srgbClr val="FFFF00">
                <a:alpha val="30196"/>
              </a:srgbClr>
            </a:solidFill>
            <a:ln w="9525" cap="flat" cmpd="sng" algn="ctr">
              <a:noFill/>
              <a:prstDash val="solid"/>
              <a:round/>
              <a:headEnd type="none" w="med" len="med"/>
              <a:tailEnd type="none" w="med" len="med"/>
            </a:ln>
            <a:effectLst/>
            <a:extLst/>
          </p:spPr>
          <p:txBody>
            <a:bodyPr wrap="none" anchor="ctr"/>
            <a:lstStyle/>
            <a:p>
              <a:pPr>
                <a:defRPr/>
              </a:pPr>
              <a:endParaRPr lang="en-US">
                <a:solidFill>
                  <a:srgbClr val="C0C0C0"/>
                </a:solidFill>
              </a:endParaRPr>
            </a:p>
          </p:txBody>
        </p:sp>
        <p:sp>
          <p:nvSpPr>
            <p:cNvPr id="8" name="TextBox 2"/>
            <p:cNvSpPr txBox="1">
              <a:spLocks noChangeArrowheads="1"/>
            </p:cNvSpPr>
            <p:nvPr/>
          </p:nvSpPr>
          <p:spPr bwMode="auto">
            <a:xfrm>
              <a:off x="3228522" y="2008455"/>
              <a:ext cx="845103" cy="338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r>
                <a:rPr lang="en-US" sz="1600" b="1" dirty="0" err="1">
                  <a:solidFill>
                    <a:srgbClr val="0000D4"/>
                  </a:solidFill>
                  <a:effectLst/>
                </a:rPr>
                <a:t>MuLan</a:t>
              </a:r>
              <a:endParaRPr lang="en-US" sz="1600" b="1" dirty="0">
                <a:solidFill>
                  <a:srgbClr val="0000D4"/>
                </a:solidFill>
                <a:effectLst/>
              </a:endParaRPr>
            </a:p>
          </p:txBody>
        </p:sp>
        <p:sp>
          <p:nvSpPr>
            <p:cNvPr id="12" name="Rectangle 11"/>
            <p:cNvSpPr/>
            <p:nvPr/>
          </p:nvSpPr>
          <p:spPr bwMode="auto">
            <a:xfrm>
              <a:off x="2148840" y="732971"/>
              <a:ext cx="365760" cy="2279650"/>
            </a:xfrm>
            <a:prstGeom prst="rect">
              <a:avLst/>
            </a:prstGeom>
            <a:solidFill>
              <a:srgbClr val="FFFF00">
                <a:alpha val="30196"/>
              </a:srgbClr>
            </a:solidFill>
            <a:ln w="9525" cap="flat" cmpd="sng" algn="ctr">
              <a:noFill/>
              <a:prstDash val="solid"/>
              <a:round/>
              <a:headEnd type="none" w="med" len="med"/>
              <a:tailEnd type="none" w="med" len="med"/>
            </a:ln>
            <a:effectLst/>
            <a:extLst/>
          </p:spPr>
          <p:txBody>
            <a:bodyPr wrap="none" anchor="ctr"/>
            <a:lstStyle/>
            <a:p>
              <a:pPr>
                <a:defRPr/>
              </a:pPr>
              <a:endParaRPr lang="en-US">
                <a:solidFill>
                  <a:srgbClr val="C0C0C0"/>
                </a:solidFill>
              </a:endParaRPr>
            </a:p>
          </p:txBody>
        </p:sp>
      </p:grpSp>
      <p:sp>
        <p:nvSpPr>
          <p:cNvPr id="2" name="TextBox 1"/>
          <p:cNvSpPr txBox="1"/>
          <p:nvPr/>
        </p:nvSpPr>
        <p:spPr>
          <a:xfrm rot="1440000">
            <a:off x="8246827" y="6476100"/>
            <a:ext cx="1008589" cy="261600"/>
          </a:xfrm>
          <a:prstGeom prst="rect">
            <a:avLst/>
          </a:prstGeom>
          <a:solidFill>
            <a:schemeClr val="bg1"/>
          </a:solidFill>
        </p:spPr>
        <p:txBody>
          <a:bodyPr wrap="none" lIns="91420" tIns="45711" rIns="91420" bIns="45711" rtlCol="0">
            <a:spAutoFit/>
          </a:bodyPr>
          <a:lstStyle/>
          <a:p>
            <a:r>
              <a:rPr lang="en-US" sz="1100" b="1" dirty="0" err="1">
                <a:solidFill>
                  <a:srgbClr val="FF0000"/>
                </a:solidFill>
                <a:effectLst/>
              </a:rPr>
              <a:t>MuCap</a:t>
            </a:r>
            <a:r>
              <a:rPr lang="en-US" sz="1100" b="1" dirty="0">
                <a:solidFill>
                  <a:srgbClr val="FF0000"/>
                </a:solidFill>
                <a:effectLst/>
              </a:rPr>
              <a:t> 2013</a:t>
            </a:r>
          </a:p>
        </p:txBody>
      </p:sp>
    </p:spTree>
    <p:extLst>
      <p:ext uri="{BB962C8B-B14F-4D97-AF65-F5344CB8AC3E}">
        <p14:creationId xmlns:p14="http://schemas.microsoft.com/office/powerpoint/2010/main" val="1205232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Collaborations</a:t>
            </a:r>
            <a:endParaRPr lang="en-US" dirty="0"/>
          </a:p>
        </p:txBody>
      </p:sp>
      <p:sp>
        <p:nvSpPr>
          <p:cNvPr id="3" name="Rectangle 8" descr="Light upward diagonal"/>
          <p:cNvSpPr>
            <a:spLocks noChangeArrowheads="1"/>
          </p:cNvSpPr>
          <p:nvPr/>
        </p:nvSpPr>
        <p:spPr bwMode="auto">
          <a:xfrm>
            <a:off x="1524000" y="4648200"/>
            <a:ext cx="61722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1420" tIns="45711" rIns="91420" bIns="45711">
            <a:spAutoFit/>
          </a:bodyPr>
          <a:lstStyle/>
          <a:p>
            <a:pPr defTabSz="457106" eaLnBrk="1" hangingPunct="1"/>
            <a:r>
              <a:rPr lang="en-US" sz="1200" i="1" dirty="0">
                <a:solidFill>
                  <a:srgbClr val="0000D4"/>
                </a:solidFill>
                <a:latin typeface="Times New Roman" pitchFamily="18" charset="0"/>
                <a:ea typeface="MS PGothic" pitchFamily="34" charset="-128"/>
                <a:cs typeface="Arial" pitchFamily="34" charset="0"/>
              </a:rPr>
              <a:t>Petersburg Nuclear Physics Institute (PNPI), </a:t>
            </a:r>
            <a:r>
              <a:rPr lang="en-US" sz="1200" i="1" dirty="0" err="1">
                <a:solidFill>
                  <a:srgbClr val="0000D4"/>
                </a:solidFill>
                <a:latin typeface="Times New Roman" pitchFamily="18" charset="0"/>
                <a:ea typeface="MS PGothic" pitchFamily="34" charset="-128"/>
                <a:cs typeface="Arial" pitchFamily="34" charset="0"/>
              </a:rPr>
              <a:t>Gatchina</a:t>
            </a:r>
            <a:r>
              <a:rPr lang="en-US" sz="1200" i="1" dirty="0">
                <a:solidFill>
                  <a:srgbClr val="0000D4"/>
                </a:solidFill>
                <a:latin typeface="Times New Roman" pitchFamily="18" charset="0"/>
                <a:ea typeface="MS PGothic" pitchFamily="34" charset="-128"/>
                <a:cs typeface="Arial" pitchFamily="34" charset="0"/>
              </a:rPr>
              <a:t>, Russia</a:t>
            </a:r>
            <a:br>
              <a:rPr lang="en-US" sz="1200" i="1" dirty="0">
                <a:solidFill>
                  <a:srgbClr val="0000D4"/>
                </a:solidFill>
                <a:latin typeface="Times New Roman" pitchFamily="18" charset="0"/>
                <a:ea typeface="MS PGothic" pitchFamily="34" charset="-128"/>
                <a:cs typeface="Arial" pitchFamily="34" charset="0"/>
              </a:rPr>
            </a:br>
            <a:r>
              <a:rPr lang="en-US" sz="1200" i="1" dirty="0">
                <a:solidFill>
                  <a:srgbClr val="0000D4"/>
                </a:solidFill>
                <a:latin typeface="Times New Roman" pitchFamily="18" charset="0"/>
                <a:ea typeface="MS PGothic" pitchFamily="34" charset="-128"/>
                <a:cs typeface="Arial" pitchFamily="34" charset="0"/>
              </a:rPr>
              <a:t>Paul </a:t>
            </a:r>
            <a:r>
              <a:rPr lang="en-US" sz="1200" i="1" dirty="0" err="1">
                <a:solidFill>
                  <a:srgbClr val="0000D4"/>
                </a:solidFill>
                <a:latin typeface="Times New Roman" pitchFamily="18" charset="0"/>
                <a:ea typeface="MS PGothic" pitchFamily="34" charset="-128"/>
                <a:cs typeface="Arial" pitchFamily="34" charset="0"/>
              </a:rPr>
              <a:t>Scherrer</a:t>
            </a:r>
            <a:r>
              <a:rPr lang="en-US" sz="1200" i="1" dirty="0">
                <a:solidFill>
                  <a:srgbClr val="0000D4"/>
                </a:solidFill>
                <a:latin typeface="Times New Roman" pitchFamily="18" charset="0"/>
                <a:ea typeface="MS PGothic" pitchFamily="34" charset="-128"/>
                <a:cs typeface="Arial" pitchFamily="34" charset="0"/>
              </a:rPr>
              <a:t> Institute (PSI), </a:t>
            </a:r>
            <a:r>
              <a:rPr lang="en-US" sz="1200" i="1" dirty="0" err="1">
                <a:solidFill>
                  <a:srgbClr val="0000D4"/>
                </a:solidFill>
                <a:latin typeface="Times New Roman" pitchFamily="18" charset="0"/>
                <a:ea typeface="MS PGothic" pitchFamily="34" charset="-128"/>
                <a:cs typeface="Arial" pitchFamily="34" charset="0"/>
              </a:rPr>
              <a:t>Villigen</a:t>
            </a:r>
            <a:r>
              <a:rPr lang="en-US" sz="1200" i="1" dirty="0">
                <a:solidFill>
                  <a:srgbClr val="0000D4"/>
                </a:solidFill>
                <a:latin typeface="Times New Roman" pitchFamily="18" charset="0"/>
                <a:ea typeface="MS PGothic" pitchFamily="34" charset="-128"/>
                <a:cs typeface="Arial" pitchFamily="34" charset="0"/>
              </a:rPr>
              <a:t>, Switzerland </a:t>
            </a:r>
            <a:br>
              <a:rPr lang="en-US" sz="1200" i="1" dirty="0">
                <a:solidFill>
                  <a:srgbClr val="0000D4"/>
                </a:solidFill>
                <a:latin typeface="Times New Roman" pitchFamily="18" charset="0"/>
                <a:ea typeface="MS PGothic" pitchFamily="34" charset="-128"/>
                <a:cs typeface="Arial" pitchFamily="34" charset="0"/>
              </a:rPr>
            </a:br>
            <a:r>
              <a:rPr lang="en-US" sz="1200" i="1" dirty="0">
                <a:solidFill>
                  <a:srgbClr val="0000D4"/>
                </a:solidFill>
                <a:latin typeface="Times New Roman" pitchFamily="18" charset="0"/>
                <a:ea typeface="MS PGothic" pitchFamily="34" charset="-128"/>
                <a:cs typeface="Arial" pitchFamily="34" charset="0"/>
              </a:rPr>
              <a:t>University of California, Berkeley (UCB and LBNL), USA</a:t>
            </a:r>
          </a:p>
          <a:p>
            <a:pPr defTabSz="457106" eaLnBrk="1" hangingPunct="1"/>
            <a:r>
              <a:rPr lang="en-US" sz="1200" i="1" dirty="0">
                <a:solidFill>
                  <a:srgbClr val="0000D4"/>
                </a:solidFill>
                <a:latin typeface="Times New Roman" pitchFamily="18" charset="0"/>
                <a:ea typeface="MS PGothic" pitchFamily="34" charset="-128"/>
                <a:cs typeface="Arial" pitchFamily="34" charset="0"/>
              </a:rPr>
              <a:t>University of Illinois at Urbana-Champaign, Urbana, USA </a:t>
            </a:r>
          </a:p>
          <a:p>
            <a:pPr defTabSz="457106" eaLnBrk="1" hangingPunct="1"/>
            <a:r>
              <a:rPr lang="en-US" sz="1200" i="1" dirty="0">
                <a:solidFill>
                  <a:srgbClr val="0000D4"/>
                </a:solidFill>
                <a:latin typeface="Times New Roman" pitchFamily="18" charset="0"/>
                <a:ea typeface="MS PGothic" pitchFamily="34" charset="-128"/>
                <a:cs typeface="Arial" pitchFamily="34" charset="0"/>
              </a:rPr>
              <a:t>University of Washington, Seattle, USA </a:t>
            </a:r>
            <a:br>
              <a:rPr lang="en-US" sz="1200" i="1" dirty="0">
                <a:solidFill>
                  <a:srgbClr val="0000D4"/>
                </a:solidFill>
                <a:latin typeface="Times New Roman" pitchFamily="18" charset="0"/>
                <a:ea typeface="MS PGothic" pitchFamily="34" charset="-128"/>
                <a:cs typeface="Arial" pitchFamily="34" charset="0"/>
              </a:rPr>
            </a:br>
            <a:r>
              <a:rPr lang="en-US" sz="1200" i="1" dirty="0" err="1">
                <a:solidFill>
                  <a:srgbClr val="0000D4"/>
                </a:solidFill>
                <a:latin typeface="Times New Roman" pitchFamily="18" charset="0"/>
                <a:ea typeface="MS PGothic" pitchFamily="34" charset="-128"/>
                <a:cs typeface="Arial" pitchFamily="34" charset="0"/>
              </a:rPr>
              <a:t>Université</a:t>
            </a:r>
            <a:r>
              <a:rPr lang="en-US" sz="1200" i="1" dirty="0">
                <a:solidFill>
                  <a:srgbClr val="0000D4"/>
                </a:solidFill>
                <a:latin typeface="Times New Roman" pitchFamily="18" charset="0"/>
                <a:ea typeface="MS PGothic" pitchFamily="34" charset="-128"/>
                <a:cs typeface="Arial" pitchFamily="34" charset="0"/>
              </a:rPr>
              <a:t> </a:t>
            </a:r>
            <a:r>
              <a:rPr lang="en-US" sz="1200" i="1" dirty="0" err="1">
                <a:solidFill>
                  <a:srgbClr val="0000D4"/>
                </a:solidFill>
                <a:latin typeface="Times New Roman" pitchFamily="18" charset="0"/>
                <a:ea typeface="MS PGothic" pitchFamily="34" charset="-128"/>
                <a:cs typeface="Arial" pitchFamily="34" charset="0"/>
              </a:rPr>
              <a:t>Catholique</a:t>
            </a:r>
            <a:r>
              <a:rPr lang="en-US" sz="1200" i="1" dirty="0">
                <a:solidFill>
                  <a:srgbClr val="0000D4"/>
                </a:solidFill>
                <a:latin typeface="Times New Roman" pitchFamily="18" charset="0"/>
                <a:ea typeface="MS PGothic" pitchFamily="34" charset="-128"/>
                <a:cs typeface="Arial" pitchFamily="34" charset="0"/>
              </a:rPr>
              <a:t> de Louvain, Belgium</a:t>
            </a:r>
            <a:br>
              <a:rPr lang="en-US" sz="1200" i="1" dirty="0">
                <a:solidFill>
                  <a:srgbClr val="0000D4"/>
                </a:solidFill>
                <a:latin typeface="Times New Roman" pitchFamily="18" charset="0"/>
                <a:ea typeface="MS PGothic" pitchFamily="34" charset="-128"/>
                <a:cs typeface="Arial" pitchFamily="34" charset="0"/>
              </a:rPr>
            </a:br>
            <a:r>
              <a:rPr lang="en-US" sz="1200" i="1" dirty="0">
                <a:solidFill>
                  <a:srgbClr val="0000D4"/>
                </a:solidFill>
                <a:latin typeface="Times New Roman" pitchFamily="18" charset="0"/>
                <a:ea typeface="MS PGothic" pitchFamily="34" charset="-128"/>
                <a:cs typeface="Arial" pitchFamily="34" charset="0"/>
              </a:rPr>
              <a:t>University of Kentucky, Lexington, USA</a:t>
            </a:r>
            <a:br>
              <a:rPr lang="en-US" sz="1200" i="1" dirty="0">
                <a:solidFill>
                  <a:srgbClr val="0000D4"/>
                </a:solidFill>
                <a:latin typeface="Times New Roman" pitchFamily="18" charset="0"/>
                <a:ea typeface="MS PGothic" pitchFamily="34" charset="-128"/>
                <a:cs typeface="Arial" pitchFamily="34" charset="0"/>
              </a:rPr>
            </a:br>
            <a:r>
              <a:rPr lang="en-US" sz="1200" i="1" dirty="0">
                <a:solidFill>
                  <a:srgbClr val="0000D4"/>
                </a:solidFill>
                <a:latin typeface="Times New Roman" pitchFamily="18" charset="0"/>
                <a:ea typeface="MS PGothic" pitchFamily="34" charset="-128"/>
                <a:cs typeface="Arial" pitchFamily="34" charset="0"/>
              </a:rPr>
              <a:t>Boston University, USA</a:t>
            </a:r>
          </a:p>
          <a:p>
            <a:pPr defTabSz="457106" eaLnBrk="1" hangingPunct="1"/>
            <a:r>
              <a:rPr lang="en-US" sz="1200" i="1" dirty="0">
                <a:solidFill>
                  <a:srgbClr val="0000D4"/>
                </a:solidFill>
                <a:latin typeface="Times New Roman" pitchFamily="18" charset="0"/>
                <a:ea typeface="MS PGothic" pitchFamily="34" charset="-128"/>
                <a:cs typeface="Arial" pitchFamily="34" charset="0"/>
              </a:rPr>
              <a:t>Regis University, Denver, USA</a:t>
            </a:r>
          </a:p>
        </p:txBody>
      </p:sp>
      <p:sp>
        <p:nvSpPr>
          <p:cNvPr id="4" name="Rectangle 8" descr="Light upward diagonal"/>
          <p:cNvSpPr>
            <a:spLocks noChangeArrowheads="1"/>
          </p:cNvSpPr>
          <p:nvPr/>
        </p:nvSpPr>
        <p:spPr bwMode="auto">
          <a:xfrm>
            <a:off x="1828800" y="1752600"/>
            <a:ext cx="61722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lIns="91420" tIns="45711" rIns="91420" bIns="45711">
            <a:spAutoFit/>
          </a:bodyPr>
          <a:lstStyle/>
          <a:p>
            <a:pPr defTabSz="457106" eaLnBrk="1" hangingPunct="1"/>
            <a:r>
              <a:rPr lang="en-US" sz="1200" i="1" dirty="0">
                <a:solidFill>
                  <a:srgbClr val="0000D4"/>
                </a:solidFill>
                <a:latin typeface="Times New Roman" pitchFamily="18" charset="0"/>
                <a:ea typeface="MS PGothic" pitchFamily="34" charset="-128"/>
                <a:cs typeface="Arial" pitchFamily="34" charset="0"/>
              </a:rPr>
              <a:t>Boston University, USA</a:t>
            </a:r>
          </a:p>
          <a:p>
            <a:pPr defTabSz="457106" eaLnBrk="1" hangingPunct="1"/>
            <a:r>
              <a:rPr lang="en-US" sz="1200" i="1" dirty="0">
                <a:solidFill>
                  <a:srgbClr val="0000D4"/>
                </a:solidFill>
                <a:latin typeface="Times New Roman" pitchFamily="18" charset="0"/>
                <a:ea typeface="MS PGothic" pitchFamily="34" charset="-128"/>
                <a:cs typeface="Arial" pitchFamily="34" charset="0"/>
              </a:rPr>
              <a:t>University of Illinois at Urbana-Champaign, Urbana, USA</a:t>
            </a:r>
          </a:p>
          <a:p>
            <a:pPr defTabSz="457106" eaLnBrk="1" hangingPunct="1"/>
            <a:r>
              <a:rPr lang="en-US" sz="1200" i="1" dirty="0">
                <a:solidFill>
                  <a:srgbClr val="0000D4"/>
                </a:solidFill>
                <a:latin typeface="Times New Roman" pitchFamily="18" charset="0"/>
                <a:ea typeface="MS PGothic" pitchFamily="34" charset="-128"/>
                <a:cs typeface="Arial" pitchFamily="34" charset="0"/>
              </a:rPr>
              <a:t>James Madison University, Harrisonburg, USA</a:t>
            </a:r>
          </a:p>
          <a:p>
            <a:pPr defTabSz="457106" eaLnBrk="1" hangingPunct="1"/>
            <a:r>
              <a:rPr lang="en-US" sz="1200" i="1" dirty="0">
                <a:solidFill>
                  <a:srgbClr val="0000D4"/>
                </a:solidFill>
                <a:latin typeface="Times New Roman" pitchFamily="18" charset="0"/>
                <a:ea typeface="MS PGothic" pitchFamily="34" charset="-128"/>
                <a:cs typeface="Arial" pitchFamily="34" charset="0"/>
              </a:rPr>
              <a:t>University of Kentucky, Lexington, USA</a:t>
            </a:r>
            <a:br>
              <a:rPr lang="en-US" sz="1200" i="1" dirty="0">
                <a:solidFill>
                  <a:srgbClr val="0000D4"/>
                </a:solidFill>
                <a:latin typeface="Times New Roman" pitchFamily="18" charset="0"/>
                <a:ea typeface="MS PGothic" pitchFamily="34" charset="-128"/>
                <a:cs typeface="Arial" pitchFamily="34" charset="0"/>
              </a:rPr>
            </a:br>
            <a:r>
              <a:rPr lang="en-US" sz="1200" i="1" dirty="0">
                <a:solidFill>
                  <a:srgbClr val="0000D4"/>
                </a:solidFill>
                <a:latin typeface="Times New Roman" pitchFamily="18" charset="0"/>
                <a:ea typeface="MS PGothic" pitchFamily="34" charset="-128"/>
                <a:cs typeface="Arial" pitchFamily="34" charset="0"/>
              </a:rPr>
              <a:t>KVI, University of Groningen, Groningen, The Netherlands</a:t>
            </a:r>
          </a:p>
          <a:p>
            <a:pPr defTabSz="457106" eaLnBrk="1" hangingPunct="1"/>
            <a:r>
              <a:rPr lang="en-US" sz="1200" i="1" dirty="0">
                <a:solidFill>
                  <a:srgbClr val="0000D4"/>
                </a:solidFill>
                <a:latin typeface="Times New Roman" pitchFamily="18" charset="0"/>
                <a:ea typeface="MS PGothic" pitchFamily="34" charset="-128"/>
                <a:cs typeface="Arial" pitchFamily="34" charset="0"/>
              </a:rPr>
              <a:t>Paul </a:t>
            </a:r>
            <a:r>
              <a:rPr lang="en-US" sz="1200" i="1" dirty="0" err="1">
                <a:solidFill>
                  <a:srgbClr val="0000D4"/>
                </a:solidFill>
                <a:latin typeface="Times New Roman" pitchFamily="18" charset="0"/>
                <a:ea typeface="MS PGothic" pitchFamily="34" charset="-128"/>
                <a:cs typeface="Arial" pitchFamily="34" charset="0"/>
              </a:rPr>
              <a:t>Scherrer</a:t>
            </a:r>
            <a:r>
              <a:rPr lang="en-US" sz="1200" i="1" dirty="0">
                <a:solidFill>
                  <a:srgbClr val="0000D4"/>
                </a:solidFill>
                <a:latin typeface="Times New Roman" pitchFamily="18" charset="0"/>
                <a:ea typeface="MS PGothic" pitchFamily="34" charset="-128"/>
                <a:cs typeface="Arial" pitchFamily="34" charset="0"/>
              </a:rPr>
              <a:t> Institute (PSI), </a:t>
            </a:r>
            <a:r>
              <a:rPr lang="en-US" sz="1200" i="1" dirty="0" err="1">
                <a:solidFill>
                  <a:srgbClr val="0000D4"/>
                </a:solidFill>
                <a:latin typeface="Times New Roman" pitchFamily="18" charset="0"/>
                <a:ea typeface="MS PGothic" pitchFamily="34" charset="-128"/>
                <a:cs typeface="Arial" pitchFamily="34" charset="0"/>
              </a:rPr>
              <a:t>Villigen</a:t>
            </a:r>
            <a:r>
              <a:rPr lang="en-US" sz="1200" i="1" dirty="0">
                <a:solidFill>
                  <a:srgbClr val="0000D4"/>
                </a:solidFill>
                <a:latin typeface="Times New Roman" pitchFamily="18" charset="0"/>
                <a:ea typeface="MS PGothic" pitchFamily="34" charset="-128"/>
                <a:cs typeface="Arial" pitchFamily="34" charset="0"/>
              </a:rPr>
              <a:t>, Switzerland</a:t>
            </a:r>
          </a:p>
          <a:p>
            <a:pPr defTabSz="457106" eaLnBrk="1" hangingPunct="1"/>
            <a:r>
              <a:rPr lang="en-US" sz="1200" i="1" dirty="0">
                <a:solidFill>
                  <a:srgbClr val="0000D4"/>
                </a:solidFill>
                <a:latin typeface="Times New Roman" pitchFamily="18" charset="0"/>
                <a:ea typeface="MS PGothic" pitchFamily="34" charset="-128"/>
                <a:cs typeface="Arial" pitchFamily="34" charset="0"/>
              </a:rPr>
              <a:t>Regis University, Denver, USA</a:t>
            </a:r>
          </a:p>
          <a:p>
            <a:pPr defTabSz="457106" eaLnBrk="1" hangingPunct="1"/>
            <a:r>
              <a:rPr lang="en-US" sz="1200" i="1" dirty="0">
                <a:solidFill>
                  <a:srgbClr val="0000D4"/>
                </a:solidFill>
                <a:latin typeface="Times New Roman" pitchFamily="18" charset="0"/>
                <a:ea typeface="MS PGothic" pitchFamily="34" charset="-128"/>
                <a:cs typeface="Arial" pitchFamily="34" charset="0"/>
              </a:rPr>
              <a:t>University of Washington, Seattle, USA </a:t>
            </a:r>
            <a:br>
              <a:rPr lang="en-US" sz="1200" i="1" dirty="0">
                <a:solidFill>
                  <a:srgbClr val="0000D4"/>
                </a:solidFill>
                <a:latin typeface="Times New Roman" pitchFamily="18" charset="0"/>
                <a:ea typeface="MS PGothic" pitchFamily="34" charset="-128"/>
                <a:cs typeface="Arial" pitchFamily="34" charset="0"/>
              </a:rPr>
            </a:br>
            <a:endParaRPr lang="en-US" sz="1200" i="1" dirty="0">
              <a:solidFill>
                <a:srgbClr val="0000D4"/>
              </a:solidFill>
              <a:latin typeface="Times New Roman" pitchFamily="18" charset="0"/>
              <a:ea typeface="MS PGothic" pitchFamily="34" charset="-128"/>
              <a:cs typeface="Arial" pitchFamily="34" charset="0"/>
            </a:endParaRPr>
          </a:p>
        </p:txBody>
      </p:sp>
      <p:sp>
        <p:nvSpPr>
          <p:cNvPr id="5" name="TextBox 4"/>
          <p:cNvSpPr txBox="1"/>
          <p:nvPr/>
        </p:nvSpPr>
        <p:spPr>
          <a:xfrm>
            <a:off x="4145086" y="1295402"/>
            <a:ext cx="1343638" cy="523220"/>
          </a:xfrm>
          <a:prstGeom prst="rect">
            <a:avLst/>
          </a:prstGeom>
          <a:noFill/>
        </p:spPr>
        <p:txBody>
          <a:bodyPr wrap="none" lIns="91420" tIns="45711" rIns="91420" bIns="45711" rtlCol="0">
            <a:spAutoFit/>
          </a:bodyPr>
          <a:lstStyle/>
          <a:p>
            <a:r>
              <a:rPr lang="en-US" sz="2800" b="1" dirty="0" err="1">
                <a:solidFill>
                  <a:srgbClr val="FF0000"/>
                </a:solidFill>
              </a:rPr>
              <a:t>MuLan</a:t>
            </a:r>
            <a:endParaRPr lang="en-US" sz="2800" b="1" dirty="0">
              <a:solidFill>
                <a:srgbClr val="FF0000"/>
              </a:solidFill>
            </a:endParaRPr>
          </a:p>
        </p:txBody>
      </p:sp>
      <p:sp>
        <p:nvSpPr>
          <p:cNvPr id="6" name="TextBox 5"/>
          <p:cNvSpPr txBox="1"/>
          <p:nvPr/>
        </p:nvSpPr>
        <p:spPr>
          <a:xfrm>
            <a:off x="4125051" y="4038602"/>
            <a:ext cx="1383713" cy="523220"/>
          </a:xfrm>
          <a:prstGeom prst="rect">
            <a:avLst/>
          </a:prstGeom>
          <a:noFill/>
        </p:spPr>
        <p:txBody>
          <a:bodyPr wrap="none" lIns="91420" tIns="45711" rIns="91420" bIns="45711" rtlCol="0">
            <a:spAutoFit/>
          </a:bodyPr>
          <a:lstStyle/>
          <a:p>
            <a:r>
              <a:rPr lang="en-US" sz="2800" b="1" dirty="0" err="1">
                <a:solidFill>
                  <a:srgbClr val="0000D4"/>
                </a:solidFill>
              </a:rPr>
              <a:t>MuCap</a:t>
            </a:r>
            <a:endParaRPr lang="en-US" sz="2800" b="1" dirty="0">
              <a:solidFill>
                <a:srgbClr val="0000D4"/>
              </a:solidFill>
            </a:endParaRPr>
          </a:p>
        </p:txBody>
      </p:sp>
    </p:spTree>
    <p:extLst>
      <p:ext uri="{BB962C8B-B14F-4D97-AF65-F5344CB8AC3E}">
        <p14:creationId xmlns:p14="http://schemas.microsoft.com/office/powerpoint/2010/main" val="2270043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2690"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457200"/>
            <a:ext cx="1255713" cy="1676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2691" name="Rectangle 3"/>
          <p:cNvSpPr>
            <a:spLocks noChangeArrowheads="1"/>
          </p:cNvSpPr>
          <p:nvPr/>
        </p:nvSpPr>
        <p:spPr bwMode="auto">
          <a:xfrm>
            <a:off x="0" y="1"/>
            <a:ext cx="9144000" cy="533400"/>
          </a:xfrm>
          <a:prstGeom prst="rect">
            <a:avLst/>
          </a:prstGeom>
          <a:solidFill>
            <a:srgbClr val="008000"/>
          </a:solidFill>
          <a:ln>
            <a:noFill/>
          </a:ln>
          <a:effectLst/>
          <a:extLs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32" tIns="44423" rIns="90432" bIns="44423" anchor="b"/>
          <a:lstStyle/>
          <a:p>
            <a:pPr>
              <a:lnSpc>
                <a:spcPct val="90000"/>
              </a:lnSpc>
            </a:pPr>
            <a:r>
              <a:rPr lang="en-US" sz="3200" b="1">
                <a:solidFill>
                  <a:schemeClr val="bg1"/>
                </a:solidFill>
                <a:effectLst/>
              </a:rPr>
              <a:t>MuLan at PSI</a:t>
            </a:r>
          </a:p>
        </p:txBody>
      </p:sp>
      <p:pic>
        <p:nvPicPr>
          <p:cNvPr id="242692"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0" y="3200400"/>
            <a:ext cx="1463675" cy="21971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2693"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15277" y="3505200"/>
            <a:ext cx="1228725" cy="18430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2694"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2400" y="533402"/>
            <a:ext cx="1117600" cy="16764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2695"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99400" y="5257800"/>
            <a:ext cx="1244600" cy="1600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2696" name="Picture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47802" y="533400"/>
            <a:ext cx="1319213" cy="1981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2697" name="Picture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533400"/>
            <a:ext cx="1479550" cy="19812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2698" name="Picture 2" descr="dsc_0042"/>
          <p:cNvPicPr>
            <a:picLocks noGrp="1" noChangeAspect="1" noChangeArrowheads="1"/>
          </p:cNvPicPr>
          <p:nvPr>
            <p:ph/>
          </p:nvPr>
        </p:nvPicPr>
        <p:blipFill>
          <a:blip r:embed="rId10">
            <a:extLst>
              <a:ext uri="{28A0092B-C50C-407E-A947-70E740481C1C}">
                <a14:useLocalDpi xmlns:a14="http://schemas.microsoft.com/office/drawing/2010/main" val="0"/>
              </a:ext>
            </a:extLst>
          </a:blip>
          <a:srcRect/>
          <a:stretch>
            <a:fillRect/>
          </a:stretch>
        </p:blipFill>
        <p:spPr>
          <a:xfrm>
            <a:off x="0" y="2065338"/>
            <a:ext cx="6553200" cy="479266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42699"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53000" y="533402"/>
            <a:ext cx="4191000" cy="29718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2700" name="Picture 1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553200" y="5334000"/>
            <a:ext cx="1371600" cy="15240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40007" name="Oval 7"/>
          <p:cNvSpPr>
            <a:spLocks noChangeArrowheads="1"/>
          </p:cNvSpPr>
          <p:nvPr/>
        </p:nvSpPr>
        <p:spPr bwMode="auto">
          <a:xfrm>
            <a:off x="400052" y="4610100"/>
            <a:ext cx="1219200" cy="1981200"/>
          </a:xfrm>
          <a:prstGeom prst="ellipse">
            <a:avLst/>
          </a:prstGeom>
          <a:noFill/>
          <a:ln w="25400">
            <a:solidFill>
              <a:srgbClr val="FFFF66"/>
            </a:solidFill>
            <a:prstDash val="dash"/>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defRPr/>
            </a:pPr>
            <a:endParaRPr lang="en-US"/>
          </a:p>
        </p:txBody>
      </p:sp>
      <p:sp>
        <p:nvSpPr>
          <p:cNvPr id="640008" name="Oval 8"/>
          <p:cNvSpPr>
            <a:spLocks noChangeArrowheads="1"/>
          </p:cNvSpPr>
          <p:nvPr/>
        </p:nvSpPr>
        <p:spPr bwMode="auto">
          <a:xfrm>
            <a:off x="5334002" y="4191000"/>
            <a:ext cx="1219200" cy="1981200"/>
          </a:xfrm>
          <a:prstGeom prst="ellipse">
            <a:avLst/>
          </a:prstGeom>
          <a:noFill/>
          <a:ln w="25400">
            <a:solidFill>
              <a:srgbClr val="FFFF66"/>
            </a:solidFill>
            <a:prstDash val="dash"/>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defRPr/>
            </a:pPr>
            <a:endParaRPr lang="en-US"/>
          </a:p>
        </p:txBody>
      </p:sp>
      <p:sp>
        <p:nvSpPr>
          <p:cNvPr id="640019" name="Oval 19"/>
          <p:cNvSpPr>
            <a:spLocks noChangeArrowheads="1"/>
          </p:cNvSpPr>
          <p:nvPr/>
        </p:nvSpPr>
        <p:spPr bwMode="auto">
          <a:xfrm>
            <a:off x="2743202" y="533401"/>
            <a:ext cx="1219200" cy="1447800"/>
          </a:xfrm>
          <a:prstGeom prst="ellipse">
            <a:avLst/>
          </a:prstGeom>
          <a:noFill/>
          <a:ln w="25400">
            <a:solidFill>
              <a:schemeClr val="bg1"/>
            </a:solidFill>
            <a:prstDash val="dash"/>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defRPr/>
            </a:pPr>
            <a:endParaRPr lang="en-US"/>
          </a:p>
        </p:txBody>
      </p:sp>
      <p:sp>
        <p:nvSpPr>
          <p:cNvPr id="242704" name="Text Box 20"/>
          <p:cNvSpPr txBox="1">
            <a:spLocks noChangeArrowheads="1"/>
          </p:cNvSpPr>
          <p:nvPr/>
        </p:nvSpPr>
        <p:spPr bwMode="auto">
          <a:xfrm>
            <a:off x="762000" y="5334000"/>
            <a:ext cx="517646" cy="279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r>
              <a:rPr lang="en-US" sz="1800" b="1">
                <a:solidFill>
                  <a:srgbClr val="FFFF66"/>
                </a:solidFill>
                <a:effectLst/>
              </a:rPr>
              <a:t>2007</a:t>
            </a:r>
          </a:p>
        </p:txBody>
      </p:sp>
      <p:sp>
        <p:nvSpPr>
          <p:cNvPr id="242705" name="Text Box 21"/>
          <p:cNvSpPr txBox="1">
            <a:spLocks noChangeArrowheads="1"/>
          </p:cNvSpPr>
          <p:nvPr/>
        </p:nvSpPr>
        <p:spPr bwMode="auto">
          <a:xfrm>
            <a:off x="5715001" y="5029201"/>
            <a:ext cx="517646" cy="279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r>
              <a:rPr lang="en-US" sz="1800" b="1">
                <a:solidFill>
                  <a:srgbClr val="FFFF66"/>
                </a:solidFill>
                <a:effectLst/>
              </a:rPr>
              <a:t>2006</a:t>
            </a:r>
          </a:p>
        </p:txBody>
      </p:sp>
      <p:sp>
        <p:nvSpPr>
          <p:cNvPr id="242706" name="Text Box 22"/>
          <p:cNvSpPr txBox="1">
            <a:spLocks noChangeArrowheads="1"/>
          </p:cNvSpPr>
          <p:nvPr/>
        </p:nvSpPr>
        <p:spPr bwMode="auto">
          <a:xfrm>
            <a:off x="3124200" y="1524001"/>
            <a:ext cx="517646" cy="2792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r>
              <a:rPr lang="en-US" sz="1800" b="1">
                <a:solidFill>
                  <a:schemeClr val="bg1"/>
                </a:solidFill>
                <a:effectLst/>
              </a:rPr>
              <a:t>2004</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97634" name="Rectangle 5"/>
          <p:cNvSpPr>
            <a:spLocks noGrp="1" noChangeArrowheads="1"/>
          </p:cNvSpPr>
          <p:nvPr>
            <p:ph type="ctrTitle"/>
          </p:nvPr>
        </p:nvSpPr>
        <p:spPr/>
        <p:txBody>
          <a:bodyPr/>
          <a:lstStyle/>
          <a:p>
            <a:pPr eaLnBrk="1" hangingPunct="1"/>
            <a:r>
              <a:rPr lang="en-US" dirty="0" smtClean="0">
                <a:solidFill>
                  <a:srgbClr val="FFFF66"/>
                </a:solidFill>
              </a:rPr>
              <a:t>Backups</a:t>
            </a:r>
          </a:p>
        </p:txBody>
      </p:sp>
    </p:spTree>
    <p:extLst>
      <p:ext uri="{BB962C8B-B14F-4D97-AF65-F5344CB8AC3E}">
        <p14:creationId xmlns:p14="http://schemas.microsoft.com/office/powerpoint/2010/main" val="39607994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3" name="Rectangle 1027"/>
          <p:cNvSpPr>
            <a:spLocks noGrp="1" noChangeArrowheads="1"/>
          </p:cNvSpPr>
          <p:nvPr>
            <p:ph type="title" idx="4294967295"/>
          </p:nvPr>
        </p:nvSpPr>
        <p:spPr>
          <a:xfrm>
            <a:off x="105237" y="762001"/>
            <a:ext cx="9013825" cy="609600"/>
          </a:xfrm>
          <a:prstGeom prst="rect">
            <a:avLst/>
          </a:prstGeom>
        </p:spPr>
        <p:txBody>
          <a:bodyPr lIns="91420" tIns="45711" rIns="91420" bIns="45711"/>
          <a:lstStyle/>
          <a:p>
            <a:r>
              <a:rPr lang="de-DE" sz="2800" b="1" dirty="0">
                <a:solidFill>
                  <a:srgbClr val="0000FF"/>
                </a:solidFill>
              </a:rPr>
              <a:t>MuSun:  muon capture on the deuteron</a:t>
            </a:r>
          </a:p>
        </p:txBody>
      </p:sp>
      <p:sp>
        <p:nvSpPr>
          <p:cNvPr id="358409" name="Rectangle 1033"/>
          <p:cNvSpPr>
            <a:spLocks noChangeArrowheads="1"/>
          </p:cNvSpPr>
          <p:nvPr/>
        </p:nvSpPr>
        <p:spPr bwMode="auto">
          <a:xfrm>
            <a:off x="5871812" y="4844257"/>
            <a:ext cx="2971800" cy="1055688"/>
          </a:xfrm>
          <a:prstGeom prst="rect">
            <a:avLst/>
          </a:prstGeom>
          <a:noFill/>
          <a:ln w="2857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lIns="91420" tIns="45711" rIns="91420" bIns="45711" anchor="ctr"/>
          <a:lstStyle/>
          <a:p>
            <a:endParaRPr lang="en-US" sz="1200">
              <a:solidFill>
                <a:srgbClr val="000000"/>
              </a:solidFill>
              <a:effectLst>
                <a:outerShdw blurRad="38100" dist="38100" dir="2700000" algn="tl">
                  <a:srgbClr val="C0C0C0"/>
                </a:outerShdw>
              </a:effectLst>
              <a:latin typeface="Arial" charset="0"/>
              <a:cs typeface="Arial" charset="0"/>
            </a:endParaRPr>
          </a:p>
        </p:txBody>
      </p:sp>
      <p:sp>
        <p:nvSpPr>
          <p:cNvPr id="358412" name="Line 1036"/>
          <p:cNvSpPr>
            <a:spLocks noChangeShapeType="1"/>
          </p:cNvSpPr>
          <p:nvPr/>
        </p:nvSpPr>
        <p:spPr bwMode="auto">
          <a:xfrm>
            <a:off x="7319965" y="5143501"/>
            <a:ext cx="1120775" cy="371475"/>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lIns="91420" tIns="45711" rIns="91420" bIns="45711"/>
          <a:lstStyle/>
          <a:p>
            <a:pPr algn="l" eaLnBrk="1" hangingPunct="1"/>
            <a:endParaRPr lang="en-US" sz="1800">
              <a:solidFill>
                <a:srgbClr val="FFFFFF"/>
              </a:solidFill>
              <a:effectLst/>
              <a:latin typeface="Arial" charset="0"/>
            </a:endParaRPr>
          </a:p>
        </p:txBody>
      </p:sp>
      <p:sp>
        <p:nvSpPr>
          <p:cNvPr id="358413" name="Line 1037"/>
          <p:cNvSpPr>
            <a:spLocks noChangeShapeType="1"/>
          </p:cNvSpPr>
          <p:nvPr/>
        </p:nvSpPr>
        <p:spPr bwMode="auto">
          <a:xfrm flipV="1">
            <a:off x="7327900" y="5103815"/>
            <a:ext cx="1079500" cy="447675"/>
          </a:xfrm>
          <a:prstGeom prst="line">
            <a:avLst/>
          </a:prstGeom>
          <a:noFill/>
          <a:ln w="28575">
            <a:solidFill>
              <a:schemeClr val="bg2"/>
            </a:solidFill>
            <a:round/>
            <a:headEnd/>
            <a:tailEnd/>
          </a:ln>
          <a:extLst>
            <a:ext uri="{909E8E84-426E-40DD-AFC4-6F175D3DCCD1}">
              <a14:hiddenFill xmlns:a14="http://schemas.microsoft.com/office/drawing/2010/main">
                <a:noFill/>
              </a14:hiddenFill>
            </a:ext>
          </a:extLst>
        </p:spPr>
        <p:txBody>
          <a:bodyPr lIns="91420" tIns="45711" rIns="91420" bIns="45711"/>
          <a:lstStyle/>
          <a:p>
            <a:pPr algn="l" eaLnBrk="1" hangingPunct="1"/>
            <a:endParaRPr lang="en-US" sz="1800">
              <a:solidFill>
                <a:srgbClr val="FFFFFF"/>
              </a:solidFill>
              <a:effectLst/>
              <a:latin typeface="Arial" charset="0"/>
            </a:endParaRPr>
          </a:p>
        </p:txBody>
      </p:sp>
      <p:sp>
        <p:nvSpPr>
          <p:cNvPr id="358416" name="Freeform 1040"/>
          <p:cNvSpPr>
            <a:spLocks/>
          </p:cNvSpPr>
          <p:nvPr/>
        </p:nvSpPr>
        <p:spPr bwMode="auto">
          <a:xfrm>
            <a:off x="7804151" y="5067300"/>
            <a:ext cx="138113" cy="257175"/>
          </a:xfrm>
          <a:custGeom>
            <a:avLst/>
            <a:gdLst/>
            <a:ahLst/>
            <a:cxnLst>
              <a:cxn ang="0">
                <a:pos x="35" y="254"/>
              </a:cxn>
              <a:cxn ang="0">
                <a:pos x="37" y="223"/>
              </a:cxn>
              <a:cxn ang="0">
                <a:pos x="6" y="194"/>
              </a:cxn>
              <a:cxn ang="0">
                <a:pos x="71" y="163"/>
              </a:cxn>
              <a:cxn ang="0">
                <a:pos x="6" y="132"/>
              </a:cxn>
              <a:cxn ang="0">
                <a:pos x="71" y="100"/>
              </a:cxn>
              <a:cxn ang="0">
                <a:pos x="4" y="74"/>
              </a:cxn>
              <a:cxn ang="0">
                <a:pos x="71" y="43"/>
              </a:cxn>
              <a:cxn ang="0">
                <a:pos x="35" y="28"/>
              </a:cxn>
              <a:cxn ang="0">
                <a:pos x="30" y="0"/>
              </a:cxn>
            </a:cxnLst>
            <a:rect l="0" t="0" r="r" b="b"/>
            <a:pathLst>
              <a:path w="76" h="254">
                <a:moveTo>
                  <a:pt x="35" y="254"/>
                </a:moveTo>
                <a:cubicBezTo>
                  <a:pt x="38" y="243"/>
                  <a:pt x="42" y="233"/>
                  <a:pt x="37" y="223"/>
                </a:cubicBezTo>
                <a:cubicBezTo>
                  <a:pt x="32" y="213"/>
                  <a:pt x="0" y="204"/>
                  <a:pt x="6" y="194"/>
                </a:cubicBezTo>
                <a:cubicBezTo>
                  <a:pt x="12" y="184"/>
                  <a:pt x="71" y="173"/>
                  <a:pt x="71" y="163"/>
                </a:cubicBezTo>
                <a:cubicBezTo>
                  <a:pt x="71" y="153"/>
                  <a:pt x="6" y="142"/>
                  <a:pt x="6" y="132"/>
                </a:cubicBezTo>
                <a:cubicBezTo>
                  <a:pt x="6" y="122"/>
                  <a:pt x="71" y="110"/>
                  <a:pt x="71" y="100"/>
                </a:cubicBezTo>
                <a:cubicBezTo>
                  <a:pt x="71" y="90"/>
                  <a:pt x="4" y="83"/>
                  <a:pt x="4" y="74"/>
                </a:cubicBezTo>
                <a:cubicBezTo>
                  <a:pt x="4" y="65"/>
                  <a:pt x="66" y="51"/>
                  <a:pt x="71" y="43"/>
                </a:cubicBezTo>
                <a:cubicBezTo>
                  <a:pt x="76" y="35"/>
                  <a:pt x="42" y="35"/>
                  <a:pt x="35" y="28"/>
                </a:cubicBezTo>
                <a:cubicBezTo>
                  <a:pt x="28" y="21"/>
                  <a:pt x="29" y="10"/>
                  <a:pt x="30" y="0"/>
                </a:cubicBezTo>
              </a:path>
            </a:pathLst>
          </a:custGeom>
          <a:solidFill>
            <a:schemeClr val="bg1"/>
          </a:solidFill>
          <a:ln w="12700" cmpd="sng">
            <a:solidFill>
              <a:srgbClr val="33CC33"/>
            </a:solidFill>
            <a:round/>
            <a:headEnd/>
            <a:tailEnd/>
          </a:ln>
          <a:effectLst/>
        </p:spPr>
        <p:txBody>
          <a:bodyPr lIns="91420" tIns="45711" rIns="91420" bIns="45711"/>
          <a:lstStyle/>
          <a:p>
            <a:pPr>
              <a:defRPr/>
            </a:pPr>
            <a:endParaRPr lang="en-US" sz="1200">
              <a:solidFill>
                <a:srgbClr val="FFFF00"/>
              </a:solidFill>
              <a:latin typeface="Arial" charset="0"/>
            </a:endParaRPr>
          </a:p>
        </p:txBody>
      </p:sp>
      <p:sp>
        <p:nvSpPr>
          <p:cNvPr id="358417" name="Line 1041"/>
          <p:cNvSpPr>
            <a:spLocks noChangeShapeType="1"/>
          </p:cNvSpPr>
          <p:nvPr/>
        </p:nvSpPr>
        <p:spPr bwMode="auto">
          <a:xfrm>
            <a:off x="7791450" y="5046665"/>
            <a:ext cx="117475" cy="39687"/>
          </a:xfrm>
          <a:prstGeom prst="line">
            <a:avLst/>
          </a:prstGeom>
          <a:noFill/>
          <a:ln w="12700">
            <a:solidFill>
              <a:srgbClr val="33CC33"/>
            </a:solidFill>
            <a:round/>
            <a:headEnd/>
            <a:tailEnd/>
          </a:ln>
          <a:effectLst/>
        </p:spPr>
        <p:txBody>
          <a:bodyPr lIns="91420" tIns="45711" rIns="91420" bIns="45711"/>
          <a:lstStyle/>
          <a:p>
            <a:pPr>
              <a:defRPr/>
            </a:pPr>
            <a:endParaRPr lang="en-US" sz="1200">
              <a:solidFill>
                <a:srgbClr val="FFFF00"/>
              </a:solidFill>
              <a:latin typeface="Arial" charset="0"/>
            </a:endParaRPr>
          </a:p>
        </p:txBody>
      </p:sp>
      <p:sp>
        <p:nvSpPr>
          <p:cNvPr id="358418" name="Line 1042"/>
          <p:cNvSpPr>
            <a:spLocks noChangeShapeType="1"/>
          </p:cNvSpPr>
          <p:nvPr/>
        </p:nvSpPr>
        <p:spPr bwMode="auto">
          <a:xfrm flipV="1">
            <a:off x="7791450" y="5040315"/>
            <a:ext cx="117475" cy="49212"/>
          </a:xfrm>
          <a:prstGeom prst="line">
            <a:avLst/>
          </a:prstGeom>
          <a:noFill/>
          <a:ln w="12700">
            <a:solidFill>
              <a:srgbClr val="33CC33"/>
            </a:solidFill>
            <a:round/>
            <a:headEnd/>
            <a:tailEnd/>
          </a:ln>
          <a:effectLst/>
        </p:spPr>
        <p:txBody>
          <a:bodyPr lIns="91420" tIns="45711" rIns="91420" bIns="45711"/>
          <a:lstStyle/>
          <a:p>
            <a:pPr>
              <a:defRPr/>
            </a:pPr>
            <a:endParaRPr lang="en-US" sz="1200">
              <a:solidFill>
                <a:srgbClr val="FFFF00"/>
              </a:solidFill>
              <a:latin typeface="Arial" charset="0"/>
            </a:endParaRPr>
          </a:p>
        </p:txBody>
      </p:sp>
      <p:sp>
        <p:nvSpPr>
          <p:cNvPr id="358422" name="Oval 1046"/>
          <p:cNvSpPr>
            <a:spLocks noChangeArrowheads="1"/>
          </p:cNvSpPr>
          <p:nvPr/>
        </p:nvSpPr>
        <p:spPr bwMode="auto">
          <a:xfrm>
            <a:off x="7815265" y="5292727"/>
            <a:ext cx="104775" cy="79375"/>
          </a:xfrm>
          <a:prstGeom prst="ellipse">
            <a:avLst/>
          </a:prstGeom>
          <a:solidFill>
            <a:srgbClr val="FF0000"/>
          </a:solidFill>
          <a:ln w="28575">
            <a:solidFill>
              <a:srgbClr val="FF0000"/>
            </a:solidFill>
            <a:round/>
            <a:headEnd/>
            <a:tailEnd/>
          </a:ln>
        </p:spPr>
        <p:txBody>
          <a:bodyPr wrap="none" lIns="91420" tIns="45711" rIns="91420" bIns="45711" anchor="ctr"/>
          <a:lstStyle/>
          <a:p>
            <a:endParaRPr lang="en-US" sz="1200">
              <a:solidFill>
                <a:srgbClr val="000000"/>
              </a:solidFill>
              <a:effectLst>
                <a:outerShdw blurRad="38100" dist="38100" dir="2700000" algn="tl">
                  <a:srgbClr val="FFFFFF"/>
                </a:outerShdw>
              </a:effectLst>
              <a:latin typeface="Arial" charset="0"/>
              <a:cs typeface="Arial" charset="0"/>
            </a:endParaRPr>
          </a:p>
        </p:txBody>
      </p:sp>
      <p:sp>
        <p:nvSpPr>
          <p:cNvPr id="132115" name="Text Box 1047"/>
          <p:cNvSpPr txBox="1">
            <a:spLocks noChangeArrowheads="1"/>
          </p:cNvSpPr>
          <p:nvPr/>
        </p:nvSpPr>
        <p:spPr bwMode="auto">
          <a:xfrm>
            <a:off x="6096000" y="5412988"/>
            <a:ext cx="10191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lIns="91420" tIns="45711" rIns="91420" bIns="45711">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r>
              <a:rPr lang="en-US" sz="1800" b="1" dirty="0">
                <a:solidFill>
                  <a:srgbClr val="000000"/>
                </a:solidFill>
                <a:effectLst/>
                <a:cs typeface="Arial" charset="0"/>
              </a:rPr>
              <a:t>EFT</a:t>
            </a:r>
            <a:endParaRPr lang="en-US" sz="2800" b="1" dirty="0">
              <a:solidFill>
                <a:srgbClr val="000000"/>
              </a:solidFill>
              <a:effectLst/>
              <a:cs typeface="Arial" charset="0"/>
            </a:endParaRPr>
          </a:p>
        </p:txBody>
      </p:sp>
      <p:sp>
        <p:nvSpPr>
          <p:cNvPr id="132116" name="Text Box 1048"/>
          <p:cNvSpPr txBox="1">
            <a:spLocks noChangeArrowheads="1"/>
          </p:cNvSpPr>
          <p:nvPr/>
        </p:nvSpPr>
        <p:spPr bwMode="auto">
          <a:xfrm>
            <a:off x="7437255" y="5486111"/>
            <a:ext cx="8258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chemeClr val="bg2"/>
                </a:solidFill>
                <a:miter lim="800000"/>
                <a:headEnd/>
                <a:tailEnd/>
              </a14:hiddenLine>
            </a:ext>
          </a:extLst>
        </p:spPr>
        <p:txBody>
          <a:bodyPr wrap="none" lIns="91420" tIns="45711" rIns="91420" bIns="45711">
            <a:sp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fontAlgn="base">
              <a:spcBef>
                <a:spcPct val="0"/>
              </a:spcBef>
              <a:spcAft>
                <a:spcPct val="0"/>
              </a:spcAft>
              <a:defRPr>
                <a:solidFill>
                  <a:schemeClr val="tx1"/>
                </a:solidFill>
                <a:latin typeface="Arial" charset="0"/>
              </a:defRPr>
            </a:lvl6pPr>
            <a:lvl7pPr marL="2971800" indent="-228600" fontAlgn="base">
              <a:spcBef>
                <a:spcPct val="0"/>
              </a:spcBef>
              <a:spcAft>
                <a:spcPct val="0"/>
              </a:spcAft>
              <a:defRPr>
                <a:solidFill>
                  <a:schemeClr val="tx1"/>
                </a:solidFill>
                <a:latin typeface="Arial" charset="0"/>
              </a:defRPr>
            </a:lvl7pPr>
            <a:lvl8pPr marL="3429000" indent="-228600" fontAlgn="base">
              <a:spcBef>
                <a:spcPct val="0"/>
              </a:spcBef>
              <a:spcAft>
                <a:spcPct val="0"/>
              </a:spcAft>
              <a:defRPr>
                <a:solidFill>
                  <a:schemeClr val="tx1"/>
                </a:solidFill>
                <a:latin typeface="Arial" charset="0"/>
              </a:defRPr>
            </a:lvl8pPr>
            <a:lvl9pPr marL="3886200" indent="-228600" fontAlgn="base">
              <a:spcBef>
                <a:spcPct val="0"/>
              </a:spcBef>
              <a:spcAft>
                <a:spcPct val="0"/>
              </a:spcAft>
              <a:defRPr>
                <a:solidFill>
                  <a:schemeClr val="tx1"/>
                </a:solidFill>
                <a:latin typeface="Arial" charset="0"/>
              </a:defRPr>
            </a:lvl9pPr>
          </a:lstStyle>
          <a:p>
            <a:r>
              <a:rPr lang="en-US" sz="1800" dirty="0">
                <a:solidFill>
                  <a:srgbClr val="000000"/>
                </a:solidFill>
                <a:effectLst>
                  <a:outerShdw blurRad="38100" dist="38100" dir="2700000" algn="tl">
                    <a:srgbClr val="C0C0C0"/>
                  </a:outerShdw>
                </a:effectLst>
                <a:cs typeface="Arial" charset="0"/>
              </a:rPr>
              <a:t>L</a:t>
            </a:r>
            <a:r>
              <a:rPr lang="en-US" sz="1800" baseline="-25000" dirty="0">
                <a:solidFill>
                  <a:srgbClr val="000000"/>
                </a:solidFill>
                <a:effectLst>
                  <a:outerShdw blurRad="38100" dist="38100" dir="2700000" algn="tl">
                    <a:srgbClr val="C0C0C0"/>
                  </a:outerShdw>
                </a:effectLst>
                <a:cs typeface="Arial" charset="0"/>
              </a:rPr>
              <a:t>1A, </a:t>
            </a:r>
            <a:r>
              <a:rPr lang="en-US" sz="1800" dirty="0" err="1">
                <a:solidFill>
                  <a:srgbClr val="000000"/>
                </a:solidFill>
                <a:effectLst>
                  <a:outerShdw blurRad="38100" dist="38100" dir="2700000" algn="tl">
                    <a:srgbClr val="C0C0C0"/>
                  </a:outerShdw>
                </a:effectLst>
                <a:cs typeface="Arial" charset="0"/>
              </a:rPr>
              <a:t>d</a:t>
            </a:r>
            <a:r>
              <a:rPr lang="en-US" sz="1800" baseline="-25000" dirty="0" err="1">
                <a:solidFill>
                  <a:srgbClr val="000000"/>
                </a:solidFill>
                <a:effectLst>
                  <a:outerShdw blurRad="38100" dist="38100" dir="2700000" algn="tl">
                    <a:srgbClr val="C0C0C0"/>
                  </a:outerShdw>
                </a:effectLst>
                <a:cs typeface="Arial" charset="0"/>
              </a:rPr>
              <a:t>R</a:t>
            </a:r>
            <a:endParaRPr lang="en-US" sz="1800" baseline="-25000" dirty="0">
              <a:solidFill>
                <a:srgbClr val="000000"/>
              </a:solidFill>
              <a:effectLst>
                <a:outerShdw blurRad="38100" dist="38100" dir="2700000" algn="tl">
                  <a:srgbClr val="C0C0C0"/>
                </a:outerShdw>
              </a:effectLst>
              <a:cs typeface="Arial" charset="0"/>
            </a:endParaRPr>
          </a:p>
        </p:txBody>
      </p:sp>
      <p:pic>
        <p:nvPicPr>
          <p:cNvPr id="132117" name="Picture 1074" descr="Light upward diagona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2880" y="2338633"/>
            <a:ext cx="2448647" cy="2075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132124" name="Rectangle 28"/>
          <p:cNvSpPr>
            <a:spLocks noChangeArrowheads="1"/>
          </p:cNvSpPr>
          <p:nvPr/>
        </p:nvSpPr>
        <p:spPr bwMode="auto">
          <a:xfrm>
            <a:off x="105237" y="1425761"/>
            <a:ext cx="9013825" cy="343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0" tIns="45711" rIns="91420" bIns="45711">
            <a:spAutoFit/>
          </a:bodyPr>
          <a:lstStyle/>
          <a:p>
            <a:r>
              <a:rPr lang="en-US" sz="1600" b="1" dirty="0">
                <a:solidFill>
                  <a:srgbClr val="000000"/>
                </a:solidFill>
                <a:effectLst/>
                <a:latin typeface="Arial" charset="0"/>
                <a:cs typeface="Arial" charset="0"/>
                <a:sym typeface="Symbol" pitchFamily="18" charset="2"/>
              </a:rPr>
              <a:t>Goal: Measure rate </a:t>
            </a:r>
            <a:r>
              <a:rPr lang="en-US" sz="1600" b="1" dirty="0" err="1">
                <a:solidFill>
                  <a:srgbClr val="000000"/>
                </a:solidFill>
                <a:effectLst/>
                <a:latin typeface="Symbol" pitchFamily="18" charset="2"/>
                <a:cs typeface="Arial" charset="0"/>
                <a:sym typeface="Symbol" pitchFamily="18" charset="2"/>
              </a:rPr>
              <a:t>L</a:t>
            </a:r>
            <a:r>
              <a:rPr lang="en-US" sz="1600" b="1" baseline="-25000" dirty="0" err="1">
                <a:solidFill>
                  <a:srgbClr val="000000"/>
                </a:solidFill>
                <a:effectLst/>
                <a:latin typeface="Arial" charset="0"/>
                <a:cs typeface="Arial" charset="0"/>
                <a:sym typeface="Symbol" pitchFamily="18" charset="2"/>
              </a:rPr>
              <a:t>d</a:t>
            </a:r>
            <a:r>
              <a:rPr lang="en-US" sz="1600" b="1" dirty="0">
                <a:solidFill>
                  <a:srgbClr val="000000"/>
                </a:solidFill>
                <a:effectLst/>
                <a:latin typeface="Arial" charset="0"/>
                <a:cs typeface="Arial" charset="0"/>
                <a:sym typeface="Symbol" pitchFamily="18" charset="2"/>
              </a:rPr>
              <a:t> from </a:t>
            </a:r>
            <a:r>
              <a:rPr lang="en-US" sz="1600" b="1" dirty="0">
                <a:solidFill>
                  <a:srgbClr val="000000"/>
                </a:solidFill>
                <a:effectLst/>
                <a:latin typeface="Symbol" pitchFamily="18" charset="2"/>
                <a:cs typeface="Arial" charset="0"/>
                <a:sym typeface="Symbol" pitchFamily="18" charset="2"/>
              </a:rPr>
              <a:t>m</a:t>
            </a:r>
            <a:r>
              <a:rPr lang="en-US" sz="1600" b="1" dirty="0">
                <a:solidFill>
                  <a:srgbClr val="000000"/>
                </a:solidFill>
                <a:effectLst/>
                <a:latin typeface="Arial" charset="0"/>
                <a:cs typeface="Arial" charset="0"/>
                <a:sym typeface="Symbol" pitchFamily="18" charset="2"/>
              </a:rPr>
              <a:t>d() to &lt; 1.5 %</a:t>
            </a:r>
            <a:endParaRPr lang="de-DE" sz="1600" b="1" dirty="0">
              <a:solidFill>
                <a:srgbClr val="000000"/>
              </a:solidFill>
              <a:effectLst/>
              <a:latin typeface="Arial" charset="0"/>
              <a:cs typeface="Arial" charset="0"/>
              <a:sym typeface="Symbol" pitchFamily="18" charset="2"/>
            </a:endParaRPr>
          </a:p>
        </p:txBody>
      </p:sp>
      <p:grpSp>
        <p:nvGrpSpPr>
          <p:cNvPr id="132127" name="Group 31"/>
          <p:cNvGrpSpPr>
            <a:grpSpLocks/>
          </p:cNvGrpSpPr>
          <p:nvPr/>
        </p:nvGrpSpPr>
        <p:grpSpPr bwMode="auto">
          <a:xfrm>
            <a:off x="1219917" y="3651251"/>
            <a:ext cx="6108700" cy="2147888"/>
            <a:chOff x="712" y="2584"/>
            <a:chExt cx="3848" cy="1353"/>
          </a:xfrm>
        </p:grpSpPr>
        <p:pic>
          <p:nvPicPr>
            <p:cNvPr id="132119" name="Picture 1078" descr="Light upward diagona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2" y="2584"/>
              <a:ext cx="1592" cy="1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132125" name="Line 29"/>
            <p:cNvSpPr>
              <a:spLocks noChangeShapeType="1"/>
            </p:cNvSpPr>
            <p:nvPr/>
          </p:nvSpPr>
          <p:spPr bwMode="auto">
            <a:xfrm flipH="1" flipV="1">
              <a:off x="2525" y="3336"/>
              <a:ext cx="2035" cy="332"/>
            </a:xfrm>
            <a:prstGeom prst="line">
              <a:avLst/>
            </a:prstGeom>
            <a:noFill/>
            <a:ln w="25400">
              <a:solidFill>
                <a:schemeClr val="hlink"/>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eaLnBrk="1" hangingPunct="1"/>
              <a:endParaRPr lang="en-US" sz="1800">
                <a:solidFill>
                  <a:srgbClr val="FFFFFF"/>
                </a:solidFill>
                <a:effectLst/>
                <a:latin typeface="Arial" charset="0"/>
              </a:endParaRPr>
            </a:p>
          </p:txBody>
        </p:sp>
      </p:grpSp>
      <p:sp>
        <p:nvSpPr>
          <p:cNvPr id="2" name="TextBox 1"/>
          <p:cNvSpPr txBox="1"/>
          <p:nvPr/>
        </p:nvSpPr>
        <p:spPr>
          <a:xfrm>
            <a:off x="2875532" y="6172202"/>
            <a:ext cx="3844322" cy="400110"/>
          </a:xfrm>
          <a:prstGeom prst="rect">
            <a:avLst/>
          </a:prstGeom>
          <a:noFill/>
        </p:spPr>
        <p:txBody>
          <a:bodyPr wrap="none" lIns="91420" tIns="45711" rIns="91420" bIns="45711" rtlCol="0">
            <a:spAutoFit/>
          </a:bodyPr>
          <a:lstStyle/>
          <a:p>
            <a:pPr algn="l" eaLnBrk="1" hangingPunct="1"/>
            <a:r>
              <a:rPr lang="en-US" sz="2000" b="1" dirty="0">
                <a:solidFill>
                  <a:srgbClr val="000000"/>
                </a:solidFill>
                <a:effectLst/>
                <a:latin typeface="Arial" charset="0"/>
              </a:rPr>
              <a:t>Experiment In Progress at PSI</a:t>
            </a:r>
          </a:p>
        </p:txBody>
      </p:sp>
      <p:sp>
        <p:nvSpPr>
          <p:cNvPr id="19" name="TextBox 18"/>
          <p:cNvSpPr txBox="1"/>
          <p:nvPr/>
        </p:nvSpPr>
        <p:spPr>
          <a:xfrm>
            <a:off x="133351" y="1905000"/>
            <a:ext cx="8384821" cy="1499546"/>
          </a:xfrm>
          <a:prstGeom prst="rect">
            <a:avLst/>
          </a:prstGeom>
          <a:noFill/>
        </p:spPr>
        <p:txBody>
          <a:bodyPr wrap="square" lIns="91420" tIns="45711" rIns="91420" bIns="45711" rtlCol="0">
            <a:spAutoFit/>
          </a:bodyPr>
          <a:lstStyle/>
          <a:p>
            <a:pPr algn="l" defTabSz="457106" eaLnBrk="1" fontAlgn="auto" hangingPunct="1">
              <a:spcBef>
                <a:spcPts val="0"/>
              </a:spcBef>
              <a:spcAft>
                <a:spcPts val="0"/>
              </a:spcAft>
            </a:pPr>
            <a:r>
              <a:rPr lang="en-US" sz="1600" dirty="0">
                <a:solidFill>
                  <a:srgbClr val="0000FF"/>
                </a:solidFill>
                <a:effectLst/>
                <a:latin typeface="Arial"/>
              </a:rPr>
              <a:t>Several fundamental astrophysics processes depend on weak interaction in deuterium</a:t>
            </a:r>
          </a:p>
          <a:p>
            <a:pPr algn="l" eaLnBrk="1" hangingPunct="1">
              <a:lnSpc>
                <a:spcPct val="90000"/>
              </a:lnSpc>
              <a:spcBef>
                <a:spcPct val="30000"/>
              </a:spcBef>
              <a:buClr>
                <a:srgbClr val="00CCFF"/>
              </a:buClr>
              <a:buSzPct val="75000"/>
              <a:defRPr/>
            </a:pPr>
            <a:r>
              <a:rPr lang="en-US" sz="1600" b="1" dirty="0">
                <a:solidFill>
                  <a:srgbClr val="000000"/>
                </a:solidFill>
                <a:effectLst/>
                <a:latin typeface="Arial" charset="0"/>
              </a:rPr>
              <a:t>Basic solar fusion:	</a:t>
            </a:r>
            <a:r>
              <a:rPr lang="en-US" sz="1600" dirty="0">
                <a:solidFill>
                  <a:srgbClr val="FF0000"/>
                </a:solidFill>
                <a:effectLst/>
                <a:latin typeface="Arial" charset="0"/>
              </a:rPr>
              <a:t>p + p </a:t>
            </a:r>
            <a:r>
              <a:rPr lang="en-US" sz="1600" dirty="0">
                <a:solidFill>
                  <a:srgbClr val="FF0000"/>
                </a:solidFill>
                <a:effectLst/>
                <a:latin typeface="Arial" charset="0"/>
                <a:sym typeface="Symbol" charset="0"/>
              </a:rPr>
              <a:t> d + e</a:t>
            </a:r>
            <a:r>
              <a:rPr lang="en-US" sz="1600" baseline="30000" dirty="0">
                <a:solidFill>
                  <a:srgbClr val="FF0000"/>
                </a:solidFill>
                <a:effectLst/>
                <a:latin typeface="Arial" charset="0"/>
                <a:sym typeface="Symbol" charset="0"/>
              </a:rPr>
              <a:t>+</a:t>
            </a:r>
            <a:r>
              <a:rPr lang="en-US" sz="1600" dirty="0">
                <a:solidFill>
                  <a:srgbClr val="FF0000"/>
                </a:solidFill>
                <a:effectLst/>
                <a:latin typeface="Arial" charset="0"/>
                <a:sym typeface="Symbol" charset="0"/>
              </a:rPr>
              <a:t> + </a:t>
            </a:r>
          </a:p>
          <a:p>
            <a:pPr algn="l" eaLnBrk="1" hangingPunct="1">
              <a:lnSpc>
                <a:spcPct val="90000"/>
              </a:lnSpc>
              <a:spcBef>
                <a:spcPct val="30000"/>
              </a:spcBef>
              <a:buClr>
                <a:srgbClr val="00CCFF"/>
              </a:buClr>
              <a:buSzPct val="75000"/>
              <a:defRPr/>
            </a:pPr>
            <a:r>
              <a:rPr lang="en-US" sz="1600" dirty="0">
                <a:solidFill>
                  <a:srgbClr val="FFFFFF"/>
                </a:solidFill>
                <a:effectLst/>
                <a:latin typeface="Arial" charset="0"/>
              </a:rPr>
              <a:t>Sudbury Neutrino   	</a:t>
            </a:r>
            <a:r>
              <a:rPr lang="en-US" sz="1600" dirty="0">
                <a:solidFill>
                  <a:srgbClr val="FF0000"/>
                </a:solidFill>
                <a:effectLst/>
                <a:latin typeface="Arial" charset="0"/>
                <a:sym typeface="Symbol" charset="0"/>
              </a:rPr>
              <a:t></a:t>
            </a:r>
            <a:r>
              <a:rPr lang="en-US" sz="1600" baseline="-25000" dirty="0">
                <a:solidFill>
                  <a:srgbClr val="FF0000"/>
                </a:solidFill>
                <a:effectLst/>
                <a:latin typeface="Arial" charset="0"/>
                <a:sym typeface="Symbol" charset="0"/>
              </a:rPr>
              <a:t>e</a:t>
            </a:r>
            <a:r>
              <a:rPr lang="en-US" sz="1600" dirty="0">
                <a:solidFill>
                  <a:srgbClr val="FF0000"/>
                </a:solidFill>
                <a:effectLst/>
                <a:latin typeface="Arial" charset="0"/>
              </a:rPr>
              <a:t> + d </a:t>
            </a:r>
            <a:r>
              <a:rPr lang="en-US" sz="1600" dirty="0">
                <a:solidFill>
                  <a:srgbClr val="FF0000"/>
                </a:solidFill>
                <a:effectLst/>
                <a:latin typeface="Arial" charset="0"/>
                <a:sym typeface="Symbol" charset="0"/>
              </a:rPr>
              <a:t> p + p + e</a:t>
            </a:r>
            <a:r>
              <a:rPr lang="en-US" sz="1600" baseline="30000" dirty="0">
                <a:solidFill>
                  <a:srgbClr val="FF0000"/>
                </a:solidFill>
                <a:effectLst/>
                <a:latin typeface="Arial" charset="0"/>
                <a:sym typeface="Symbol" charset="0"/>
              </a:rPr>
              <a:t>-</a:t>
            </a:r>
            <a:r>
              <a:rPr lang="en-US" sz="1600" dirty="0">
                <a:solidFill>
                  <a:srgbClr val="FF0000"/>
                </a:solidFill>
                <a:effectLst/>
                <a:latin typeface="Arial" charset="0"/>
                <a:sym typeface="Symbol" charset="0"/>
              </a:rPr>
              <a:t>    </a:t>
            </a:r>
            <a:r>
              <a:rPr lang="en-US" sz="1600" dirty="0">
                <a:solidFill>
                  <a:srgbClr val="0000FF"/>
                </a:solidFill>
                <a:effectLst/>
                <a:latin typeface="Arial" charset="0"/>
                <a:sym typeface="Symbol" charset="0"/>
              </a:rPr>
              <a:t>(CC)</a:t>
            </a:r>
          </a:p>
          <a:p>
            <a:pPr algn="l" eaLnBrk="1" hangingPunct="1">
              <a:lnSpc>
                <a:spcPct val="90000"/>
              </a:lnSpc>
              <a:spcBef>
                <a:spcPct val="30000"/>
              </a:spcBef>
              <a:buClr>
                <a:srgbClr val="00CCFF"/>
              </a:buClr>
              <a:buSzPct val="75000"/>
              <a:defRPr/>
            </a:pPr>
            <a:r>
              <a:rPr lang="en-US" sz="1600" dirty="0">
                <a:solidFill>
                  <a:srgbClr val="0000FF"/>
                </a:solidFill>
                <a:effectLst/>
                <a:latin typeface="Arial" charset="0"/>
                <a:sym typeface="Symbol" charset="0"/>
              </a:rPr>
              <a:t>	               	</a:t>
            </a:r>
            <a:r>
              <a:rPr lang="en-US" sz="1600" dirty="0">
                <a:solidFill>
                  <a:srgbClr val="FF0000"/>
                </a:solidFill>
                <a:effectLst/>
                <a:latin typeface="Arial" charset="0"/>
                <a:sym typeface="Symbol" charset="0"/>
              </a:rPr>
              <a:t></a:t>
            </a:r>
            <a:r>
              <a:rPr lang="en-US" sz="1600" baseline="-25000" dirty="0">
                <a:solidFill>
                  <a:srgbClr val="FF0000"/>
                </a:solidFill>
                <a:effectLst/>
                <a:latin typeface="Arial" charset="0"/>
                <a:sym typeface="Symbol" charset="0"/>
              </a:rPr>
              <a:t>x</a:t>
            </a:r>
            <a:r>
              <a:rPr lang="en-US" sz="1600" dirty="0">
                <a:solidFill>
                  <a:srgbClr val="FF0000"/>
                </a:solidFill>
                <a:effectLst/>
                <a:latin typeface="Arial" charset="0"/>
              </a:rPr>
              <a:t> + d  </a:t>
            </a:r>
            <a:r>
              <a:rPr lang="en-US" sz="1600" dirty="0">
                <a:solidFill>
                  <a:srgbClr val="FF0000"/>
                </a:solidFill>
                <a:effectLst/>
                <a:latin typeface="Arial" charset="0"/>
                <a:sym typeface="Symbol" charset="0"/>
              </a:rPr>
              <a:t> p + n + </a:t>
            </a:r>
            <a:r>
              <a:rPr lang="en-US" sz="1600" baseline="-25000" dirty="0">
                <a:solidFill>
                  <a:srgbClr val="FF0000"/>
                </a:solidFill>
                <a:effectLst/>
                <a:latin typeface="Arial" charset="0"/>
                <a:sym typeface="Symbol" charset="0"/>
              </a:rPr>
              <a:t>x</a:t>
            </a:r>
            <a:r>
              <a:rPr lang="en-US" sz="1600" dirty="0">
                <a:solidFill>
                  <a:srgbClr val="FF0000"/>
                </a:solidFill>
                <a:effectLst/>
                <a:latin typeface="Arial" charset="0"/>
                <a:sym typeface="Symbol" charset="0"/>
              </a:rPr>
              <a:t>   </a:t>
            </a:r>
            <a:r>
              <a:rPr lang="en-US" sz="1600" dirty="0">
                <a:solidFill>
                  <a:srgbClr val="0000FF"/>
                </a:solidFill>
                <a:effectLst/>
                <a:latin typeface="Arial" charset="0"/>
                <a:sym typeface="Symbol" charset="0"/>
              </a:rPr>
              <a:t>(NC)</a:t>
            </a:r>
            <a:endParaRPr lang="en-US" sz="1600" dirty="0">
              <a:solidFill>
                <a:srgbClr val="0000FF"/>
              </a:solidFill>
              <a:effectLst/>
              <a:latin typeface="Arial" charset="0"/>
            </a:endParaRPr>
          </a:p>
          <a:p>
            <a:pPr algn="l" defTabSz="457106" eaLnBrk="1" fontAlgn="auto" hangingPunct="1">
              <a:spcBef>
                <a:spcPts val="0"/>
              </a:spcBef>
              <a:spcAft>
                <a:spcPts val="0"/>
              </a:spcAft>
            </a:pPr>
            <a:endParaRPr lang="en-US" sz="1600" dirty="0">
              <a:solidFill>
                <a:srgbClr val="0000FF"/>
              </a:solidFill>
              <a:effectLst/>
              <a:latin typeface="Arial"/>
            </a:endParaRPr>
          </a:p>
        </p:txBody>
      </p:sp>
    </p:spTree>
    <p:custDataLst>
      <p:tags r:id="rId1"/>
    </p:custDataLst>
    <p:extLst>
      <p:ext uri="{BB962C8B-B14F-4D97-AF65-F5344CB8AC3E}">
        <p14:creationId xmlns:p14="http://schemas.microsoft.com/office/powerpoint/2010/main" val="2002148502"/>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Title 1"/>
          <p:cNvSpPr>
            <a:spLocks noGrp="1"/>
          </p:cNvSpPr>
          <p:nvPr>
            <p:ph type="title"/>
          </p:nvPr>
        </p:nvSpPr>
        <p:spPr>
          <a:xfrm>
            <a:off x="1104207" y="253905"/>
            <a:ext cx="8046720" cy="411163"/>
          </a:xfrm>
        </p:spPr>
        <p:txBody>
          <a:bodyPr/>
          <a:lstStyle/>
          <a:p>
            <a:pPr algn="l"/>
            <a:r>
              <a:rPr lang="en-US" sz="3600" dirty="0"/>
              <a:t>Example: connection from </a:t>
            </a:r>
            <a:r>
              <a:rPr lang="en-US" sz="3600" dirty="0">
                <a:latin typeface="Symbol" pitchFamily="18" charset="2"/>
              </a:rPr>
              <a:t>t</a:t>
            </a:r>
            <a:r>
              <a:rPr lang="en-US" sz="3600" baseline="-25000" dirty="0">
                <a:latin typeface="Symbol" pitchFamily="18" charset="2"/>
              </a:rPr>
              <a:t>m</a:t>
            </a:r>
            <a:r>
              <a:rPr lang="en-US" sz="3600" dirty="0"/>
              <a:t> to </a:t>
            </a:r>
            <a:r>
              <a:rPr lang="en-US" sz="3600" dirty="0">
                <a:solidFill>
                  <a:schemeClr val="accent6"/>
                </a:solidFill>
              </a:rPr>
              <a:t>sin</a:t>
            </a:r>
            <a:r>
              <a:rPr lang="en-US" sz="3600" baseline="30000" dirty="0">
                <a:solidFill>
                  <a:schemeClr val="accent6"/>
                </a:solidFill>
              </a:rPr>
              <a:t>2</a:t>
            </a:r>
            <a:r>
              <a:rPr lang="en-US" sz="3600" dirty="0">
                <a:solidFill>
                  <a:schemeClr val="accent6"/>
                </a:solidFill>
              </a:rPr>
              <a:t> </a:t>
            </a:r>
            <a:r>
              <a:rPr lang="en-US" sz="3600" dirty="0" err="1">
                <a:solidFill>
                  <a:schemeClr val="accent6"/>
                </a:solidFill>
              </a:rPr>
              <a:t>θ</a:t>
            </a:r>
            <a:r>
              <a:rPr lang="en-US" sz="3600" baseline="-25000" dirty="0" err="1">
                <a:solidFill>
                  <a:schemeClr val="accent6"/>
                </a:solidFill>
              </a:rPr>
              <a:t>W</a:t>
            </a:r>
            <a:r>
              <a:rPr lang="en-US" sz="3600" dirty="0"/>
              <a:t> </a:t>
            </a:r>
          </a:p>
        </p:txBody>
      </p:sp>
      <p:sp>
        <p:nvSpPr>
          <p:cNvPr id="3" name="Content Placeholder 2"/>
          <p:cNvSpPr>
            <a:spLocks noGrp="1"/>
          </p:cNvSpPr>
          <p:nvPr>
            <p:ph idx="1"/>
          </p:nvPr>
        </p:nvSpPr>
        <p:spPr>
          <a:xfrm>
            <a:off x="124691" y="1217003"/>
            <a:ext cx="8991600" cy="1600200"/>
          </a:xfrm>
        </p:spPr>
        <p:txBody>
          <a:bodyPr/>
          <a:lstStyle/>
          <a:p>
            <a:pPr lvl="1">
              <a:defRPr/>
            </a:pPr>
            <a:r>
              <a:rPr lang="en-US" sz="1800" dirty="0"/>
              <a:t>Momentum transfer q</a:t>
            </a:r>
            <a:r>
              <a:rPr lang="en-US" sz="1800" baseline="30000" dirty="0"/>
              <a:t>2</a:t>
            </a:r>
            <a:r>
              <a:rPr lang="en-US" sz="1800" dirty="0"/>
              <a:t> = (p</a:t>
            </a:r>
            <a:r>
              <a:rPr lang="el-GR" sz="1800" baseline="-25000" dirty="0"/>
              <a:t>μ</a:t>
            </a:r>
            <a:r>
              <a:rPr lang="el-GR" sz="1800" dirty="0"/>
              <a:t> − </a:t>
            </a:r>
            <a:r>
              <a:rPr lang="en-US" sz="1800" dirty="0"/>
              <a:t>p</a:t>
            </a:r>
            <a:r>
              <a:rPr lang="el-GR" sz="1800" baseline="-25000" dirty="0"/>
              <a:t>νμ</a:t>
            </a:r>
            <a:r>
              <a:rPr lang="el-GR" sz="1800" dirty="0"/>
              <a:t>)</a:t>
            </a:r>
            <a:r>
              <a:rPr lang="el-GR" sz="1800" baseline="30000" dirty="0"/>
              <a:t>2</a:t>
            </a:r>
            <a:r>
              <a:rPr lang="el-GR" sz="1800" dirty="0"/>
              <a:t> = (</a:t>
            </a:r>
            <a:r>
              <a:rPr lang="en-US" sz="1800" dirty="0" err="1"/>
              <a:t>p</a:t>
            </a:r>
            <a:r>
              <a:rPr lang="en-US" sz="1800" baseline="-25000" dirty="0" err="1"/>
              <a:t>e</a:t>
            </a:r>
            <a:r>
              <a:rPr lang="en-US" sz="1800" dirty="0"/>
              <a:t> + p</a:t>
            </a:r>
            <a:r>
              <a:rPr lang="el-GR" sz="1800" baseline="-25000" dirty="0"/>
              <a:t>ν</a:t>
            </a:r>
            <a:r>
              <a:rPr lang="en-US" sz="1800" baseline="-25000" dirty="0"/>
              <a:t>e</a:t>
            </a:r>
            <a:r>
              <a:rPr lang="en-US" sz="1800" dirty="0"/>
              <a:t>)</a:t>
            </a:r>
            <a:r>
              <a:rPr lang="en-US" sz="1800" baseline="30000" dirty="0"/>
              <a:t>2</a:t>
            </a:r>
            <a:r>
              <a:rPr lang="en-US" sz="1800" dirty="0"/>
              <a:t> &lt; m</a:t>
            </a:r>
            <a:r>
              <a:rPr lang="en-US" sz="1800" baseline="-25000" dirty="0">
                <a:latin typeface="Symbol" pitchFamily="18" charset="2"/>
              </a:rPr>
              <a:t>m</a:t>
            </a:r>
            <a:r>
              <a:rPr lang="en-US" sz="1800" baseline="30000" dirty="0"/>
              <a:t>2 </a:t>
            </a:r>
            <a:r>
              <a:rPr lang="en-US" sz="1800" dirty="0"/>
              <a:t> much smaller than M</a:t>
            </a:r>
            <a:r>
              <a:rPr lang="en-US" sz="1800" baseline="-25000" dirty="0"/>
              <a:t>W</a:t>
            </a:r>
            <a:r>
              <a:rPr lang="en-US" sz="1800" baseline="30000" dirty="0"/>
              <a:t>2</a:t>
            </a:r>
            <a:r>
              <a:rPr lang="en-US" sz="1800" dirty="0"/>
              <a:t> </a:t>
            </a:r>
          </a:p>
          <a:p>
            <a:pPr lvl="1">
              <a:defRPr/>
            </a:pPr>
            <a:r>
              <a:rPr lang="en-US" sz="1800" dirty="0"/>
              <a:t>Thus, W propagator shrinks to a point and can be well approximated through a local four-fermion interaction, </a:t>
            </a:r>
          </a:p>
        </p:txBody>
      </p:sp>
      <p:sp>
        <p:nvSpPr>
          <p:cNvPr id="4" name="TextBox 3"/>
          <p:cNvSpPr txBox="1">
            <a:spLocks noRot="1" noChangeAspect="1" noMove="1" noResize="1" noEditPoints="1" noAdjustHandles="1" noChangeArrowheads="1" noChangeShapeType="1" noTextEdit="1"/>
          </p:cNvSpPr>
          <p:nvPr/>
        </p:nvSpPr>
        <p:spPr>
          <a:xfrm>
            <a:off x="1097280" y="2286002"/>
            <a:ext cx="7162800" cy="1062407"/>
          </a:xfrm>
          <a:prstGeom prst="rect">
            <a:avLst/>
          </a:prstGeom>
          <a:blipFill rotWithShape="1">
            <a:blip r:embed="rId3">
              <a:extLst>
                <a:ext uri="{28A0092B-C50C-407E-A947-70E740481C1C}">
                  <a14:useLocalDpi xmlns:a14="http://schemas.microsoft.com/office/drawing/2010/main" val="0"/>
                </a:ext>
              </a:extLst>
            </a:blip>
            <a:stretch>
              <a:fillRect/>
            </a:stretch>
          </a:blipFill>
        </p:spPr>
        <p:txBody>
          <a:bodyPr lIns="91420" tIns="45711" rIns="91420" bIns="45711"/>
          <a:lstStyle/>
          <a:p>
            <a:r>
              <a:rPr lang="en-US">
                <a:noFill/>
              </a:rPr>
              <a:t> </a:t>
            </a:r>
          </a:p>
        </p:txBody>
      </p:sp>
      <p:sp>
        <p:nvSpPr>
          <p:cNvPr id="5" name="TextBox 4"/>
          <p:cNvSpPr txBox="1"/>
          <p:nvPr/>
        </p:nvSpPr>
        <p:spPr>
          <a:xfrm>
            <a:off x="1858964" y="3570290"/>
            <a:ext cx="5114925" cy="369887"/>
          </a:xfrm>
          <a:prstGeom prst="rect">
            <a:avLst/>
          </a:prstGeom>
          <a:noFill/>
        </p:spPr>
        <p:txBody>
          <a:bodyPr wrap="none" lIns="91420" tIns="45711" rIns="91420" bIns="45711">
            <a:spAutoFit/>
          </a:bodyPr>
          <a:lstStyle/>
          <a:p>
            <a:pPr>
              <a:defRPr/>
            </a:pPr>
            <a:r>
              <a:rPr lang="en-US" b="1" dirty="0" err="1">
                <a:solidFill>
                  <a:schemeClr val="tx1"/>
                </a:solidFill>
                <a:effectLst/>
              </a:rPr>
              <a:t>MuLan</a:t>
            </a:r>
            <a:r>
              <a:rPr lang="en-US" dirty="0">
                <a:solidFill>
                  <a:srgbClr val="FF0000"/>
                </a:solidFill>
                <a:effectLst/>
              </a:rPr>
              <a:t>: </a:t>
            </a:r>
            <a:r>
              <a:rPr lang="en-US" sz="1800" b="1" i="1" dirty="0">
                <a:solidFill>
                  <a:srgbClr val="FF0000"/>
                </a:solidFill>
                <a:effectLst/>
                <a:latin typeface="Times New Roman" pitchFamily="18" charset="0"/>
                <a:cs typeface="Times New Roman" pitchFamily="18" charset="0"/>
              </a:rPr>
              <a:t>G</a:t>
            </a:r>
            <a:r>
              <a:rPr lang="en-US" sz="1800" b="1" i="1" baseline="-25000" dirty="0">
                <a:solidFill>
                  <a:srgbClr val="FF0000"/>
                </a:solidFill>
                <a:effectLst/>
                <a:latin typeface="Times New Roman" pitchFamily="18" charset="0"/>
                <a:cs typeface="Times New Roman" pitchFamily="18" charset="0"/>
              </a:rPr>
              <a:t>F</a:t>
            </a:r>
            <a:r>
              <a:rPr lang="en-US" b="1" dirty="0">
                <a:solidFill>
                  <a:srgbClr val="FF0000"/>
                </a:solidFill>
                <a:effectLst/>
              </a:rPr>
              <a:t> = (1.166 378 8 ± 0.000 000 7) · 10</a:t>
            </a:r>
            <a:r>
              <a:rPr lang="en-US" b="1" baseline="30000" dirty="0">
                <a:solidFill>
                  <a:srgbClr val="FF0000"/>
                </a:solidFill>
                <a:effectLst/>
              </a:rPr>
              <a:t>−5</a:t>
            </a:r>
            <a:r>
              <a:rPr lang="en-US" b="1" dirty="0">
                <a:solidFill>
                  <a:srgbClr val="FF0000"/>
                </a:solidFill>
                <a:effectLst/>
              </a:rPr>
              <a:t> GeV</a:t>
            </a:r>
            <a:r>
              <a:rPr lang="en-US" b="1" baseline="30000" dirty="0">
                <a:solidFill>
                  <a:srgbClr val="FF0000"/>
                </a:solidFill>
                <a:effectLst/>
              </a:rPr>
              <a:t>−2</a:t>
            </a:r>
            <a:r>
              <a:rPr lang="en-US" b="1" dirty="0">
                <a:solidFill>
                  <a:srgbClr val="FF0000"/>
                </a:solidFill>
                <a:effectLst/>
              </a:rPr>
              <a:t> </a:t>
            </a:r>
            <a:r>
              <a:rPr lang="en-US" dirty="0">
                <a:solidFill>
                  <a:srgbClr val="99CC00"/>
                </a:solidFill>
              </a:rPr>
              <a:t>.</a:t>
            </a:r>
            <a:endParaRPr lang="en-US" dirty="0">
              <a:solidFill>
                <a:srgbClr val="FF0000"/>
              </a:solidFill>
              <a:effectLst/>
            </a:endParaRPr>
          </a:p>
        </p:txBody>
      </p:sp>
      <p:sp>
        <p:nvSpPr>
          <p:cNvPr id="6" name="Right Arrow 5"/>
          <p:cNvSpPr/>
          <p:nvPr/>
        </p:nvSpPr>
        <p:spPr bwMode="auto">
          <a:xfrm>
            <a:off x="2133600" y="4495800"/>
            <a:ext cx="609600" cy="609600"/>
          </a:xfrm>
          <a:prstGeom prst="rightArrow">
            <a:avLst/>
          </a:prstGeom>
          <a:solidFill>
            <a:schemeClr val="accent6">
              <a:lumMod val="60000"/>
              <a:lumOff val="40000"/>
            </a:schemeClr>
          </a:solidFill>
          <a:ln w="9525" cap="flat" cmpd="sng" algn="ctr">
            <a:noFill/>
            <a:prstDash val="solid"/>
            <a:round/>
            <a:headEnd type="none" w="med" len="med"/>
            <a:tailEnd type="none" w="med" len="med"/>
          </a:ln>
          <a:effectLst/>
          <a:extLst/>
        </p:spPr>
        <p:txBody>
          <a:bodyPr wrap="none" lIns="91420" tIns="45711" rIns="91420" bIns="45711" anchor="ctr"/>
          <a:lstStyle/>
          <a:p>
            <a:pPr>
              <a:defRPr/>
            </a:pPr>
            <a:endParaRPr lang="en-US">
              <a:solidFill>
                <a:srgbClr val="99CC00"/>
              </a:solidFill>
            </a:endParaRPr>
          </a:p>
        </p:txBody>
      </p:sp>
      <p:sp>
        <p:nvSpPr>
          <p:cNvPr id="7" name="TextBox 6"/>
          <p:cNvSpPr txBox="1">
            <a:spLocks noRot="1" noChangeAspect="1" noMove="1" noResize="1" noEditPoints="1" noAdjustHandles="1" noChangeArrowheads="1" noChangeShapeType="1" noTextEdit="1"/>
          </p:cNvSpPr>
          <p:nvPr/>
        </p:nvSpPr>
        <p:spPr>
          <a:xfrm>
            <a:off x="3033200" y="4498273"/>
            <a:ext cx="2766591" cy="523220"/>
          </a:xfrm>
          <a:prstGeom prst="rect">
            <a:avLst/>
          </a:prstGeom>
          <a:blipFill rotWithShape="1">
            <a:blip r:embed="rId4">
              <a:extLst>
                <a:ext uri="{28A0092B-C50C-407E-A947-70E740481C1C}">
                  <a14:useLocalDpi xmlns:a14="http://schemas.microsoft.com/office/drawing/2010/main" val="0"/>
                </a:ext>
              </a:extLst>
            </a:blip>
            <a:stretch>
              <a:fillRect/>
            </a:stretch>
          </a:blipFill>
        </p:spPr>
        <p:txBody>
          <a:bodyPr lIns="91420" tIns="45711" rIns="91420" bIns="45711"/>
          <a:lstStyle/>
          <a:p>
            <a:r>
              <a:rPr lang="en-US">
                <a:noFill/>
              </a:rPr>
              <a:t> </a:t>
            </a:r>
          </a:p>
        </p:txBody>
      </p:sp>
      <p:sp>
        <p:nvSpPr>
          <p:cNvPr id="8" name="TextBox 7"/>
          <p:cNvSpPr txBox="1"/>
          <p:nvPr/>
        </p:nvSpPr>
        <p:spPr>
          <a:xfrm>
            <a:off x="1311508" y="5638800"/>
            <a:ext cx="5574854" cy="329659"/>
          </a:xfrm>
          <a:prstGeom prst="rect">
            <a:avLst/>
          </a:prstGeom>
          <a:noFill/>
        </p:spPr>
        <p:txBody>
          <a:bodyPr wrap="none" lIns="91420" tIns="45711" rIns="91420" bIns="45711">
            <a:spAutoFit/>
          </a:bodyPr>
          <a:lstStyle/>
          <a:p>
            <a:pPr>
              <a:defRPr/>
            </a:pPr>
            <a:r>
              <a:rPr lang="en-US" b="1" dirty="0">
                <a:solidFill>
                  <a:schemeClr val="tx1"/>
                </a:solidFill>
                <a:effectLst/>
              </a:rPr>
              <a:t>(there are further quantum corrections </a:t>
            </a:r>
            <a:r>
              <a:rPr lang="en-US" b="1" dirty="0" smtClean="0">
                <a:solidFill>
                  <a:schemeClr val="tx1"/>
                </a:solidFill>
                <a:effectLst/>
              </a:rPr>
              <a:t>here not included)</a:t>
            </a:r>
            <a:endParaRPr lang="en-US" b="1" dirty="0">
              <a:solidFill>
                <a:schemeClr val="tx1"/>
              </a:solidFill>
              <a:effectLst/>
            </a:endParaRPr>
          </a:p>
        </p:txBody>
      </p:sp>
      <mc:AlternateContent xmlns:mc="http://schemas.openxmlformats.org/markup-compatibility/2006" xmlns:a14="http://schemas.microsoft.com/office/drawing/2010/main">
        <mc:Choice Requires="a14">
          <p:sp>
            <p:nvSpPr>
              <p:cNvPr id="11" name="TextBox 10"/>
              <p:cNvSpPr txBox="1"/>
              <p:nvPr/>
            </p:nvSpPr>
            <p:spPr>
              <a:xfrm>
                <a:off x="2" y="0"/>
                <a:ext cx="1080841" cy="918970"/>
              </a:xfrm>
              <a:prstGeom prst="rect">
                <a:avLst/>
              </a:prstGeom>
              <a:solidFill>
                <a:schemeClr val="accent3">
                  <a:lumMod val="85000"/>
                </a:schemeClr>
              </a:solidFill>
              <a:ln>
                <a:solidFill>
                  <a:schemeClr val="tx1"/>
                </a:solidFill>
              </a:ln>
            </p:spPr>
            <p:txBody>
              <a:bodyPr wrap="square" lIns="91420" tIns="45711" rIns="91420" bIns="45711" rtlCol="0">
                <a:spAutoFit/>
              </a:bodyPr>
              <a:lstStyle/>
              <a:p>
                <a:pPr/>
                <a14:m>
                  <m:oMathPara xmlns:m="http://schemas.openxmlformats.org/officeDocument/2006/math">
                    <m:oMathParaPr>
                      <m:jc m:val="center"/>
                    </m:oMathParaPr>
                    <m:oMath xmlns:m="http://schemas.openxmlformats.org/officeDocument/2006/math">
                      <m:sSub>
                        <m:sSubPr>
                          <m:ctrlPr>
                            <a:rPr lang="en-US" sz="4800" i="1">
                              <a:solidFill>
                                <a:srgbClr val="0000FF"/>
                              </a:solidFill>
                              <a:effectLst/>
                              <a:latin typeface="Cambria Math"/>
                            </a:rPr>
                          </m:ctrlPr>
                        </m:sSubPr>
                        <m:e>
                          <m:r>
                            <a:rPr lang="en-US" sz="4800">
                              <a:solidFill>
                                <a:srgbClr val="0000FF"/>
                              </a:solidFill>
                              <a:effectLst/>
                              <a:latin typeface="Cambria Math"/>
                            </a:rPr>
                            <m:t>  </m:t>
                          </m:r>
                          <m:r>
                            <m:rPr>
                              <m:sty m:val="p"/>
                            </m:rPr>
                            <a:rPr lang="en-US" sz="4800">
                              <a:solidFill>
                                <a:srgbClr val="0000FF"/>
                              </a:solidFill>
                              <a:effectLst/>
                              <a:latin typeface="Cambria Math"/>
                              <a:ea typeface="Cambria Math"/>
                            </a:rPr>
                            <m:t>τ</m:t>
                          </m:r>
                        </m:e>
                        <m:sub>
                          <m:sSup>
                            <m:sSupPr>
                              <m:ctrlPr>
                                <a:rPr lang="en-US" sz="4800" i="1">
                                  <a:solidFill>
                                    <a:srgbClr val="0000FF"/>
                                  </a:solidFill>
                                  <a:effectLst/>
                                  <a:latin typeface="Cambria Math"/>
                                </a:rPr>
                              </m:ctrlPr>
                            </m:sSupPr>
                            <m:e>
                              <m:r>
                                <m:rPr>
                                  <m:sty m:val="p"/>
                                </m:rPr>
                                <a:rPr lang="en-US" sz="4800">
                                  <a:solidFill>
                                    <a:srgbClr val="0000FF"/>
                                  </a:solidFill>
                                  <a:effectLst/>
                                  <a:latin typeface="Cambria Math"/>
                                  <a:ea typeface="Cambria Math"/>
                                </a:rPr>
                                <m:t>μ</m:t>
                              </m:r>
                            </m:e>
                            <m:sup>
                              <m:r>
                                <a:rPr lang="en-US" sz="4800">
                                  <a:solidFill>
                                    <a:srgbClr val="0000FF"/>
                                  </a:solidFill>
                                  <a:effectLst/>
                                  <a:latin typeface="Cambria Math"/>
                                </a:rPr>
                                <m:t>+</m:t>
                              </m:r>
                            </m:sup>
                          </m:sSup>
                        </m:sub>
                      </m:sSub>
                    </m:oMath>
                  </m:oMathPara>
                </a14:m>
                <a:endParaRPr lang="en-US" sz="4800" dirty="0">
                  <a:solidFill>
                    <a:srgbClr val="0000FF"/>
                  </a:solidFill>
                  <a:effectLst/>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0" y="0"/>
                <a:ext cx="1080841" cy="918970"/>
              </a:xfrm>
              <a:prstGeom prst="rect">
                <a:avLst/>
              </a:prstGeom>
              <a:blipFill rotWithShape="1">
                <a:blip r:embed="rId5"/>
                <a:stretch>
                  <a:fillRect/>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8281683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09" name="Picture 2" descr="Screen shot 2011-09-15 at 1.32.21 PM.png"/>
          <p:cNvPicPr>
            <a:picLocks noChangeAspect="1"/>
          </p:cNvPicPr>
          <p:nvPr/>
        </p:nvPicPr>
        <p:blipFill rotWithShape="1">
          <a:blip r:embed="rId2">
            <a:extLst>
              <a:ext uri="{28A0092B-C50C-407E-A947-70E740481C1C}">
                <a14:useLocalDpi xmlns:a14="http://schemas.microsoft.com/office/drawing/2010/main" val="0"/>
              </a:ext>
            </a:extLst>
          </a:blip>
          <a:srcRect b="2839"/>
          <a:stretch/>
        </p:blipFill>
        <p:spPr bwMode="auto">
          <a:xfrm>
            <a:off x="714377" y="804863"/>
            <a:ext cx="7708900" cy="559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2" name="TextBox 9"/>
          <p:cNvSpPr txBox="1">
            <a:spLocks noChangeArrowheads="1"/>
          </p:cNvSpPr>
          <p:nvPr/>
        </p:nvSpPr>
        <p:spPr bwMode="auto">
          <a:xfrm>
            <a:off x="5287962" y="1454297"/>
            <a:ext cx="2276475" cy="367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9982" tIns="44991" rIns="89982" bIns="44991">
            <a:spAutoFit/>
          </a:bodyPr>
          <a:lstStyle>
            <a:lvl1pPr>
              <a:defRPr sz="2400" b="1">
                <a:solidFill>
                  <a:schemeClr val="tx1"/>
                </a:solidFill>
                <a:latin typeface="Arial" pitchFamily="34" charset="0"/>
                <a:ea typeface="ＭＳ Ｐゴシック" pitchFamily="34" charset="-128"/>
              </a:defRPr>
            </a:lvl1pPr>
            <a:lvl2pPr marL="742950" indent="-285750">
              <a:defRPr sz="2400" b="1">
                <a:solidFill>
                  <a:schemeClr val="tx1"/>
                </a:solidFill>
                <a:latin typeface="Arial" pitchFamily="34" charset="0"/>
                <a:ea typeface="ＭＳ Ｐゴシック" pitchFamily="34" charset="-128"/>
              </a:defRPr>
            </a:lvl2pPr>
            <a:lvl3pPr marL="1143000" indent="-228600">
              <a:defRPr sz="2400" b="1">
                <a:solidFill>
                  <a:schemeClr val="tx1"/>
                </a:solidFill>
                <a:latin typeface="Arial" pitchFamily="34" charset="0"/>
                <a:ea typeface="ＭＳ Ｐゴシック" pitchFamily="34" charset="-128"/>
              </a:defRPr>
            </a:lvl3pPr>
            <a:lvl4pPr marL="1600200" indent="-228600">
              <a:defRPr sz="2400" b="1">
                <a:solidFill>
                  <a:schemeClr val="tx1"/>
                </a:solidFill>
                <a:latin typeface="Arial" pitchFamily="34" charset="0"/>
                <a:ea typeface="ＭＳ Ｐゴシック" pitchFamily="34" charset="-128"/>
              </a:defRPr>
            </a:lvl4pPr>
            <a:lvl5pPr marL="2057400" indent="-228600">
              <a:defRPr sz="2400" b="1">
                <a:solidFill>
                  <a:schemeClr val="tx1"/>
                </a:solidFill>
                <a:latin typeface="Arial" pitchFamily="34" charset="0"/>
                <a:ea typeface="ＭＳ Ｐゴシック" pitchFamily="34" charset="-128"/>
              </a:defRPr>
            </a:lvl5pPr>
            <a:lvl6pPr marL="2514600" indent="-228600" algn="ctr" eaLnBrk="0" fontAlgn="base" hangingPunct="0">
              <a:spcBef>
                <a:spcPct val="0"/>
              </a:spcBef>
              <a:spcAft>
                <a:spcPct val="0"/>
              </a:spcAft>
              <a:defRPr sz="2400" b="1">
                <a:solidFill>
                  <a:schemeClr val="tx1"/>
                </a:solidFill>
                <a:latin typeface="Arial" pitchFamily="34" charset="0"/>
                <a:ea typeface="ＭＳ Ｐゴシック" pitchFamily="34" charset="-128"/>
              </a:defRPr>
            </a:lvl6pPr>
            <a:lvl7pPr marL="2971800" indent="-228600" algn="ctr" eaLnBrk="0" fontAlgn="base" hangingPunct="0">
              <a:spcBef>
                <a:spcPct val="0"/>
              </a:spcBef>
              <a:spcAft>
                <a:spcPct val="0"/>
              </a:spcAft>
              <a:defRPr sz="2400" b="1">
                <a:solidFill>
                  <a:schemeClr val="tx1"/>
                </a:solidFill>
                <a:latin typeface="Arial" pitchFamily="34" charset="0"/>
                <a:ea typeface="ＭＳ Ｐゴシック" pitchFamily="34" charset="-128"/>
              </a:defRPr>
            </a:lvl7pPr>
            <a:lvl8pPr marL="3429000" indent="-228600" algn="ctr" eaLnBrk="0" fontAlgn="base" hangingPunct="0">
              <a:spcBef>
                <a:spcPct val="0"/>
              </a:spcBef>
              <a:spcAft>
                <a:spcPct val="0"/>
              </a:spcAft>
              <a:defRPr sz="2400" b="1">
                <a:solidFill>
                  <a:schemeClr val="tx1"/>
                </a:solidFill>
                <a:latin typeface="Arial" pitchFamily="34" charset="0"/>
                <a:ea typeface="ＭＳ Ｐゴシック" pitchFamily="34" charset="-128"/>
              </a:defRPr>
            </a:lvl8pPr>
            <a:lvl9pPr marL="3886200" indent="-228600" algn="ctr" eaLnBrk="0" fontAlgn="base" hangingPunct="0">
              <a:spcBef>
                <a:spcPct val="0"/>
              </a:spcBef>
              <a:spcAft>
                <a:spcPct val="0"/>
              </a:spcAft>
              <a:defRPr sz="2400" b="1">
                <a:solidFill>
                  <a:schemeClr val="tx1"/>
                </a:solidFill>
                <a:latin typeface="Arial" pitchFamily="34" charset="0"/>
                <a:ea typeface="ＭＳ Ｐゴシック" pitchFamily="34" charset="-128"/>
              </a:defRPr>
            </a:lvl9pPr>
          </a:lstStyle>
          <a:p>
            <a:pPr algn="l"/>
            <a:r>
              <a:rPr lang="en-US" sz="1800" dirty="0">
                <a:solidFill>
                  <a:srgbClr val="FFFF00"/>
                </a:solidFill>
                <a:effectLst/>
              </a:rPr>
              <a:t>Electron Tracker</a:t>
            </a:r>
          </a:p>
        </p:txBody>
      </p:sp>
      <p:sp>
        <p:nvSpPr>
          <p:cNvPr id="11" name="TextBox 10"/>
          <p:cNvSpPr txBox="1"/>
          <p:nvPr/>
        </p:nvSpPr>
        <p:spPr bwMode="auto">
          <a:xfrm>
            <a:off x="5054600" y="2592388"/>
            <a:ext cx="1371600" cy="356336"/>
          </a:xfrm>
          <a:prstGeom prst="rect">
            <a:avLst/>
          </a:prstGeom>
          <a:noFill/>
          <a:ln>
            <a:noFill/>
          </a:ln>
        </p:spPr>
        <p:txBody>
          <a:bodyPr lIns="89982" tIns="44991" rIns="89982" bIns="44991" compatLnSpc="0">
            <a:spAutoFit/>
          </a:bodyPr>
          <a:lstStyle/>
          <a:p>
            <a:pPr algn="l">
              <a:spcBef>
                <a:spcPts val="0"/>
              </a:spcBef>
              <a:spcAft>
                <a:spcPts val="0"/>
              </a:spcAft>
              <a:defRPr/>
            </a:pPr>
            <a:r>
              <a:rPr lang="en-US" sz="1800" b="1" dirty="0" err="1">
                <a:solidFill>
                  <a:srgbClr val="FFFF00"/>
                </a:solidFill>
                <a:effectLst/>
                <a:latin typeface="Arial" pitchFamily="18"/>
                <a:ea typeface="WenQuanYi Zen Hei" pitchFamily="2"/>
                <a:cs typeface="Lohit Devanagari" pitchFamily="2"/>
              </a:rPr>
              <a:t>CryoTPC</a:t>
            </a:r>
            <a:endParaRPr lang="en-US" sz="1800" b="1" dirty="0">
              <a:solidFill>
                <a:srgbClr val="FFFF00"/>
              </a:solidFill>
              <a:effectLst/>
              <a:latin typeface="Arial" pitchFamily="18"/>
              <a:ea typeface="WenQuanYi Zen Hei" pitchFamily="2"/>
              <a:cs typeface="Lohit Devanagari" pitchFamily="2"/>
            </a:endParaRPr>
          </a:p>
        </p:txBody>
      </p:sp>
      <p:sp>
        <p:nvSpPr>
          <p:cNvPr id="12" name="TextBox 11"/>
          <p:cNvSpPr txBox="1"/>
          <p:nvPr/>
        </p:nvSpPr>
        <p:spPr bwMode="auto">
          <a:xfrm>
            <a:off x="914402" y="4114800"/>
            <a:ext cx="1668463" cy="621793"/>
          </a:xfrm>
          <a:prstGeom prst="rect">
            <a:avLst/>
          </a:prstGeom>
          <a:noFill/>
          <a:ln>
            <a:noFill/>
          </a:ln>
        </p:spPr>
        <p:txBody>
          <a:bodyPr lIns="89982" tIns="44991" rIns="89982" bIns="44991" compatLnSpc="0">
            <a:spAutoFit/>
          </a:bodyPr>
          <a:lstStyle/>
          <a:p>
            <a:pPr algn="l">
              <a:spcBef>
                <a:spcPts val="0"/>
              </a:spcBef>
              <a:spcAft>
                <a:spcPts val="0"/>
              </a:spcAft>
              <a:defRPr/>
            </a:pPr>
            <a:r>
              <a:rPr lang="en-US" sz="1800" b="1" dirty="0">
                <a:solidFill>
                  <a:srgbClr val="FFFF00"/>
                </a:solidFill>
                <a:effectLst/>
                <a:latin typeface="Arial" pitchFamily="18"/>
                <a:ea typeface="WenQuanYi Zen Hei" pitchFamily="2"/>
                <a:cs typeface="Lohit Devanagari" pitchFamily="2"/>
              </a:rPr>
              <a:t>TPC Digitizer</a:t>
            </a:r>
          </a:p>
          <a:p>
            <a:pPr algn="l">
              <a:spcBef>
                <a:spcPts val="0"/>
              </a:spcBef>
              <a:spcAft>
                <a:spcPts val="0"/>
              </a:spcAft>
              <a:defRPr/>
            </a:pPr>
            <a:r>
              <a:rPr lang="en-US" sz="1800" b="1" dirty="0">
                <a:solidFill>
                  <a:srgbClr val="FFFF00"/>
                </a:solidFill>
                <a:effectLst/>
                <a:latin typeface="Arial" pitchFamily="18"/>
                <a:ea typeface="WenQuanYi Zen Hei" pitchFamily="2"/>
                <a:cs typeface="Lohit Devanagari" pitchFamily="2"/>
              </a:rPr>
              <a:t>Electronics</a:t>
            </a:r>
          </a:p>
        </p:txBody>
      </p:sp>
      <p:sp>
        <p:nvSpPr>
          <p:cNvPr id="13" name="TextBox 12"/>
          <p:cNvSpPr txBox="1"/>
          <p:nvPr/>
        </p:nvSpPr>
        <p:spPr bwMode="auto">
          <a:xfrm>
            <a:off x="3279775" y="5626100"/>
            <a:ext cx="1987550" cy="356318"/>
          </a:xfrm>
          <a:prstGeom prst="rect">
            <a:avLst/>
          </a:prstGeom>
          <a:noFill/>
          <a:ln>
            <a:noFill/>
          </a:ln>
        </p:spPr>
        <p:txBody>
          <a:bodyPr lIns="89982" tIns="44991" rIns="89982" bIns="44991" compatLnSpc="0">
            <a:spAutoFit/>
          </a:bodyPr>
          <a:lstStyle/>
          <a:p>
            <a:pPr algn="l">
              <a:spcBef>
                <a:spcPts val="0"/>
              </a:spcBef>
              <a:spcAft>
                <a:spcPts val="0"/>
              </a:spcAft>
              <a:defRPr/>
            </a:pPr>
            <a:r>
              <a:rPr lang="en-US" sz="1800" b="1" dirty="0">
                <a:solidFill>
                  <a:srgbClr val="FFFF00"/>
                </a:solidFill>
                <a:effectLst/>
                <a:latin typeface="Arial" pitchFamily="18"/>
                <a:ea typeface="WenQuanYi Zen Hei" pitchFamily="2"/>
                <a:cs typeface="Lohit Devanagari" pitchFamily="2"/>
              </a:rPr>
              <a:t>Impurity filtering</a:t>
            </a:r>
          </a:p>
        </p:txBody>
      </p:sp>
      <p:sp>
        <p:nvSpPr>
          <p:cNvPr id="14" name="TextBox 13"/>
          <p:cNvSpPr txBox="1"/>
          <p:nvPr/>
        </p:nvSpPr>
        <p:spPr bwMode="auto">
          <a:xfrm>
            <a:off x="2552700" y="2168527"/>
            <a:ext cx="1374775" cy="621775"/>
          </a:xfrm>
          <a:prstGeom prst="rect">
            <a:avLst/>
          </a:prstGeom>
          <a:noFill/>
          <a:ln>
            <a:noFill/>
          </a:ln>
        </p:spPr>
        <p:txBody>
          <a:bodyPr lIns="89982" tIns="44991" rIns="89982" bIns="44991" compatLnSpc="0">
            <a:spAutoFit/>
          </a:bodyPr>
          <a:lstStyle/>
          <a:p>
            <a:pPr algn="l">
              <a:spcBef>
                <a:spcPts val="0"/>
              </a:spcBef>
              <a:spcAft>
                <a:spcPts val="0"/>
              </a:spcAft>
              <a:defRPr/>
            </a:pPr>
            <a:r>
              <a:rPr lang="en-US" sz="1800" b="1" dirty="0">
                <a:solidFill>
                  <a:srgbClr val="FFFF00"/>
                </a:solidFill>
                <a:effectLst/>
                <a:latin typeface="Arial" pitchFamily="18"/>
                <a:ea typeface="WenQuanYi Zen Hei" pitchFamily="2"/>
                <a:cs typeface="Lohit Devanagari" pitchFamily="2"/>
              </a:rPr>
              <a:t>Liquid Ne</a:t>
            </a:r>
          </a:p>
          <a:p>
            <a:pPr algn="l">
              <a:spcBef>
                <a:spcPts val="0"/>
              </a:spcBef>
              <a:spcAft>
                <a:spcPts val="0"/>
              </a:spcAft>
              <a:defRPr/>
            </a:pPr>
            <a:r>
              <a:rPr lang="en-US" sz="1800" b="1" dirty="0">
                <a:solidFill>
                  <a:srgbClr val="FFFF00"/>
                </a:solidFill>
                <a:effectLst/>
                <a:latin typeface="Arial" pitchFamily="18"/>
                <a:ea typeface="WenQuanYi Zen Hei" pitchFamily="2"/>
                <a:cs typeface="Lohit Devanagari" pitchFamily="2"/>
              </a:rPr>
              <a:t>Circulation</a:t>
            </a:r>
          </a:p>
        </p:txBody>
      </p:sp>
      <p:pic>
        <p:nvPicPr>
          <p:cNvPr id="43017" name="Picture 37" descr="Screen shot 2011-09-14 at 3.15.20 PM.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10325" y="2578100"/>
            <a:ext cx="4699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8" name="Picture 39" descr="Screen shot 2011-09-14 at 3.15.20 PM.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73875" y="1778000"/>
            <a:ext cx="4699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2084919" y="914402"/>
            <a:ext cx="5057775" cy="533400"/>
          </a:xfrm>
          <a:solidFill>
            <a:schemeClr val="bg1"/>
          </a:solidFill>
        </p:spPr>
        <p:txBody>
          <a:bodyPr/>
          <a:lstStyle/>
          <a:p>
            <a:r>
              <a:rPr lang="en-US" dirty="0" smtClean="0"/>
              <a:t>MuSun Detector System</a:t>
            </a:r>
          </a:p>
        </p:txBody>
      </p:sp>
      <p:pic>
        <p:nvPicPr>
          <p:cNvPr id="15362" name="Picture 2" descr="C:\Users\hertzog\Downloads\MaratCryoTPCInventor.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2500" y="4608842"/>
            <a:ext cx="2423874" cy="1791958"/>
          </a:xfrm>
          <a:prstGeom prst="rect">
            <a:avLst/>
          </a:prstGeom>
          <a:noFill/>
          <a:extLst>
            <a:ext uri="{909E8E84-426E-40DD-AFC4-6F175D3DCCD1}">
              <a14:hiddenFill xmlns:a14="http://schemas.microsoft.com/office/drawing/2010/main">
                <a:solidFill>
                  <a:srgbClr val="FFFFFF"/>
                </a:solidFill>
              </a14:hiddenFill>
            </a:ext>
          </a:extLst>
        </p:spPr>
      </p:pic>
      <p:sp>
        <p:nvSpPr>
          <p:cNvPr id="16" name="Right Arrow 15"/>
          <p:cNvSpPr/>
          <p:nvPr/>
        </p:nvSpPr>
        <p:spPr>
          <a:xfrm rot="-7440000">
            <a:off x="4831745" y="3757168"/>
            <a:ext cx="2684827" cy="4898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lIns="91420" tIns="45711" rIns="91420" bIns="45711" rtlCol="0" anchor="ctr"/>
          <a:lstStyle/>
          <a:p>
            <a:endParaRPr lang="en-US" sz="2400">
              <a:solidFill>
                <a:srgbClr val="FFFFFF"/>
              </a:solidFill>
              <a:effectLst/>
            </a:endParaRPr>
          </a:p>
        </p:txBody>
      </p:sp>
    </p:spTree>
    <p:extLst>
      <p:ext uri="{BB962C8B-B14F-4D97-AF65-F5344CB8AC3E}">
        <p14:creationId xmlns:p14="http://schemas.microsoft.com/office/powerpoint/2010/main" val="77091836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1" y="685800"/>
            <a:ext cx="8839201" cy="533400"/>
          </a:xfrm>
        </p:spPr>
        <p:txBody>
          <a:bodyPr/>
          <a:lstStyle/>
          <a:p>
            <a:r>
              <a:rPr lang="en-US" dirty="0" smtClean="0"/>
              <a:t>CENPA and MuSun</a:t>
            </a:r>
            <a:br>
              <a:rPr lang="en-US" dirty="0" smtClean="0"/>
            </a:br>
            <a:r>
              <a:rPr lang="en-US" sz="2400" dirty="0" err="1">
                <a:solidFill>
                  <a:schemeClr val="tx1"/>
                </a:solidFill>
              </a:rPr>
              <a:t>Cryo-PreAmps</a:t>
            </a:r>
            <a:r>
              <a:rPr lang="en-US" sz="2400" dirty="0">
                <a:solidFill>
                  <a:schemeClr val="tx1"/>
                </a:solidFill>
              </a:rPr>
              <a:t>, Local TPC optimization, MWPC support</a:t>
            </a:r>
          </a:p>
        </p:txBody>
      </p:sp>
      <p:sp>
        <p:nvSpPr>
          <p:cNvPr id="4" name="TextBox 3"/>
          <p:cNvSpPr txBox="1"/>
          <p:nvPr/>
        </p:nvSpPr>
        <p:spPr>
          <a:xfrm>
            <a:off x="535801" y="1600200"/>
            <a:ext cx="7617601" cy="343620"/>
          </a:xfrm>
          <a:prstGeom prst="rect">
            <a:avLst/>
          </a:prstGeom>
          <a:noFill/>
        </p:spPr>
        <p:txBody>
          <a:bodyPr wrap="square" lIns="91420" tIns="45711" rIns="91420" bIns="45711" rtlCol="0">
            <a:spAutoFit/>
          </a:bodyPr>
          <a:lstStyle/>
          <a:p>
            <a:pPr algn="l"/>
            <a:r>
              <a:rPr lang="en-US" sz="1600" dirty="0">
                <a:solidFill>
                  <a:srgbClr val="FF0000"/>
                </a:solidFill>
                <a:effectLst/>
                <a:latin typeface="Arial" charset="0"/>
              </a:rPr>
              <a:t>Pictures from PSI and from our UW MuSun Lab setup.</a:t>
            </a:r>
            <a:endParaRPr lang="en-US" sz="1600" baseline="-25000" dirty="0">
              <a:solidFill>
                <a:srgbClr val="FF0000"/>
              </a:solidFill>
              <a:effectLst/>
              <a:latin typeface="Arial" charset="0"/>
            </a:endParaRPr>
          </a:p>
        </p:txBody>
      </p:sp>
      <p:sp>
        <p:nvSpPr>
          <p:cNvPr id="5" name="TextBox 4"/>
          <p:cNvSpPr txBox="1"/>
          <p:nvPr/>
        </p:nvSpPr>
        <p:spPr>
          <a:xfrm>
            <a:off x="7391400" y="6550225"/>
            <a:ext cx="1229824" cy="307777"/>
          </a:xfrm>
          <a:prstGeom prst="rect">
            <a:avLst/>
          </a:prstGeom>
          <a:noFill/>
        </p:spPr>
        <p:txBody>
          <a:bodyPr wrap="none" lIns="91420" tIns="45711" rIns="91420" bIns="45711" rtlCol="0">
            <a:spAutoFit/>
          </a:bodyPr>
          <a:lstStyle/>
          <a:p>
            <a:pPr algn="l"/>
            <a:r>
              <a:rPr lang="en-US" sz="1400" dirty="0">
                <a:solidFill>
                  <a:srgbClr val="000000"/>
                </a:solidFill>
                <a:effectLst/>
                <a:latin typeface="Arial" charset="0"/>
              </a:rPr>
              <a:t>Kammel et al</a:t>
            </a:r>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133" y="2438400"/>
            <a:ext cx="2057400"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48400" y="1981202"/>
            <a:ext cx="2725884" cy="20444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11400" y="2946973"/>
            <a:ext cx="1230312" cy="452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7845" y="2431883"/>
            <a:ext cx="1761673" cy="148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6"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96307" y="4608887"/>
            <a:ext cx="1733550" cy="1303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9" name="Picture 9"/>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86400" y="3935247"/>
            <a:ext cx="3409950" cy="2527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8"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362200" y="3659003"/>
            <a:ext cx="3216882" cy="1097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Box 12"/>
          <p:cNvSpPr txBox="1"/>
          <p:nvPr/>
        </p:nvSpPr>
        <p:spPr>
          <a:xfrm>
            <a:off x="2311402" y="2152482"/>
            <a:ext cx="2768707" cy="276999"/>
          </a:xfrm>
          <a:prstGeom prst="rect">
            <a:avLst/>
          </a:prstGeom>
          <a:noFill/>
        </p:spPr>
        <p:txBody>
          <a:bodyPr wrap="none" lIns="91420" tIns="45711" rIns="91420" bIns="45711" rtlCol="0">
            <a:spAutoFit/>
          </a:bodyPr>
          <a:lstStyle/>
          <a:p>
            <a:pPr algn="l"/>
            <a:r>
              <a:rPr lang="en-US" sz="1200" dirty="0" err="1">
                <a:solidFill>
                  <a:srgbClr val="000000"/>
                </a:solidFill>
                <a:effectLst/>
                <a:latin typeface="Arial" charset="0"/>
              </a:rPr>
              <a:t>Cryo</a:t>
            </a:r>
            <a:r>
              <a:rPr lang="en-US" sz="1200" dirty="0">
                <a:solidFill>
                  <a:srgbClr val="000000"/>
                </a:solidFill>
                <a:effectLst/>
                <a:latin typeface="Arial" charset="0"/>
              </a:rPr>
              <a:t> </a:t>
            </a:r>
            <a:r>
              <a:rPr lang="en-US" sz="1200" dirty="0" err="1">
                <a:solidFill>
                  <a:srgbClr val="000000"/>
                </a:solidFill>
                <a:effectLst/>
                <a:latin typeface="Arial" charset="0"/>
              </a:rPr>
              <a:t>PreAmp</a:t>
            </a:r>
            <a:r>
              <a:rPr lang="en-US" sz="1200" dirty="0">
                <a:solidFill>
                  <a:srgbClr val="000000"/>
                </a:solidFill>
                <a:effectLst/>
                <a:latin typeface="Arial" charset="0"/>
              </a:rPr>
              <a:t> design and construction</a:t>
            </a:r>
          </a:p>
        </p:txBody>
      </p:sp>
      <p:sp>
        <p:nvSpPr>
          <p:cNvPr id="14" name="TextBox 13"/>
          <p:cNvSpPr txBox="1"/>
          <p:nvPr/>
        </p:nvSpPr>
        <p:spPr>
          <a:xfrm>
            <a:off x="6543417" y="5833005"/>
            <a:ext cx="1635384" cy="276999"/>
          </a:xfrm>
          <a:prstGeom prst="rect">
            <a:avLst/>
          </a:prstGeom>
          <a:solidFill>
            <a:schemeClr val="bg1"/>
          </a:solidFill>
        </p:spPr>
        <p:txBody>
          <a:bodyPr wrap="none" lIns="91420" tIns="45711" rIns="91420" bIns="45711" rtlCol="0">
            <a:spAutoFit/>
          </a:bodyPr>
          <a:lstStyle/>
          <a:p>
            <a:pPr algn="l"/>
            <a:r>
              <a:rPr lang="en-US" sz="1200" dirty="0">
                <a:solidFill>
                  <a:srgbClr val="000000"/>
                </a:solidFill>
                <a:effectLst/>
                <a:latin typeface="Arial" charset="0"/>
              </a:rPr>
              <a:t>UW MuSun Prep Lab</a:t>
            </a:r>
          </a:p>
        </p:txBody>
      </p:sp>
      <p:sp>
        <p:nvSpPr>
          <p:cNvPr id="15" name="TextBox 14"/>
          <p:cNvSpPr txBox="1"/>
          <p:nvPr/>
        </p:nvSpPr>
        <p:spPr>
          <a:xfrm>
            <a:off x="1201159" y="5951119"/>
            <a:ext cx="1598515" cy="276999"/>
          </a:xfrm>
          <a:prstGeom prst="rect">
            <a:avLst/>
          </a:prstGeom>
          <a:solidFill>
            <a:schemeClr val="bg1"/>
          </a:solidFill>
        </p:spPr>
        <p:txBody>
          <a:bodyPr wrap="none" lIns="91420" tIns="45711" rIns="91420" bIns="45711" rtlCol="0">
            <a:spAutoFit/>
          </a:bodyPr>
          <a:lstStyle/>
          <a:p>
            <a:pPr algn="l"/>
            <a:r>
              <a:rPr lang="en-US" sz="1200" dirty="0">
                <a:solidFill>
                  <a:srgbClr val="000000"/>
                </a:solidFill>
                <a:effectLst/>
                <a:latin typeface="Arial" charset="0"/>
              </a:rPr>
              <a:t>3D local design work</a:t>
            </a:r>
          </a:p>
        </p:txBody>
      </p:sp>
      <p:sp>
        <p:nvSpPr>
          <p:cNvPr id="16" name="TextBox 15"/>
          <p:cNvSpPr txBox="1"/>
          <p:nvPr/>
        </p:nvSpPr>
        <p:spPr>
          <a:xfrm>
            <a:off x="257727" y="2590801"/>
            <a:ext cx="1638590" cy="276999"/>
          </a:xfrm>
          <a:prstGeom prst="rect">
            <a:avLst/>
          </a:prstGeom>
          <a:solidFill>
            <a:schemeClr val="bg1"/>
          </a:solidFill>
        </p:spPr>
        <p:txBody>
          <a:bodyPr wrap="none" lIns="91420" tIns="45711" rIns="91420" bIns="45711" rtlCol="0">
            <a:spAutoFit/>
          </a:bodyPr>
          <a:lstStyle/>
          <a:p>
            <a:pPr algn="l"/>
            <a:r>
              <a:rPr lang="en-US" sz="1200" dirty="0">
                <a:solidFill>
                  <a:srgbClr val="000000"/>
                </a:solidFill>
                <a:effectLst/>
                <a:latin typeface="Arial" charset="0"/>
              </a:rPr>
              <a:t>Summer 2013 @ PSI</a:t>
            </a:r>
          </a:p>
        </p:txBody>
      </p:sp>
      <p:sp>
        <p:nvSpPr>
          <p:cNvPr id="17" name="TextBox 16"/>
          <p:cNvSpPr txBox="1"/>
          <p:nvPr/>
        </p:nvSpPr>
        <p:spPr>
          <a:xfrm>
            <a:off x="6367722" y="2046085"/>
            <a:ext cx="1638590" cy="276999"/>
          </a:xfrm>
          <a:prstGeom prst="rect">
            <a:avLst/>
          </a:prstGeom>
          <a:solidFill>
            <a:schemeClr val="bg1"/>
          </a:solidFill>
        </p:spPr>
        <p:txBody>
          <a:bodyPr wrap="none" lIns="91420" tIns="45711" rIns="91420" bIns="45711" rtlCol="0">
            <a:spAutoFit/>
          </a:bodyPr>
          <a:lstStyle/>
          <a:p>
            <a:pPr algn="l"/>
            <a:r>
              <a:rPr lang="en-US" sz="1200" dirty="0">
                <a:solidFill>
                  <a:srgbClr val="000000"/>
                </a:solidFill>
                <a:effectLst/>
                <a:latin typeface="Arial" charset="0"/>
              </a:rPr>
              <a:t>Summer 2013 @ PSI</a:t>
            </a:r>
          </a:p>
        </p:txBody>
      </p:sp>
      <p:pic>
        <p:nvPicPr>
          <p:cNvPr id="15362"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83274" y="4806821"/>
            <a:ext cx="1912369" cy="157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650723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2994" name="Group 2"/>
          <p:cNvGrpSpPr>
            <a:grpSpLocks/>
          </p:cNvGrpSpPr>
          <p:nvPr/>
        </p:nvGrpSpPr>
        <p:grpSpPr bwMode="auto">
          <a:xfrm>
            <a:off x="838202" y="1828802"/>
            <a:ext cx="7612063" cy="2741613"/>
            <a:chOff x="528" y="1008"/>
            <a:chExt cx="4795" cy="1727"/>
          </a:xfrm>
        </p:grpSpPr>
        <p:pic>
          <p:nvPicPr>
            <p:cNvPr id="21300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8" y="1008"/>
              <a:ext cx="2395" cy="1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1300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 y="1009"/>
              <a:ext cx="2321" cy="1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
        <p:nvSpPr>
          <p:cNvPr id="212995" name="Rectangle 5"/>
          <p:cNvSpPr>
            <a:spLocks noGrp="1" noChangeArrowheads="1"/>
          </p:cNvSpPr>
          <p:nvPr>
            <p:ph type="title" idx="4294967295"/>
          </p:nvPr>
        </p:nvSpPr>
        <p:spPr>
          <a:xfrm>
            <a:off x="381000" y="152400"/>
            <a:ext cx="8382000" cy="1066800"/>
          </a:xfrm>
        </p:spPr>
        <p:txBody>
          <a:bodyPr lIns="90432" tIns="44423" rIns="90432" bIns="44423" anchor="b"/>
          <a:lstStyle/>
          <a:p>
            <a:pPr algn="l" eaLnBrk="1" hangingPunct="1"/>
            <a:r>
              <a:rPr lang="en-US" sz="3200" b="1"/>
              <a:t>MuLan collected two datasets, each containing 10</a:t>
            </a:r>
            <a:r>
              <a:rPr lang="en-US" sz="3200" b="1" baseline="30000"/>
              <a:t>12</a:t>
            </a:r>
            <a:r>
              <a:rPr lang="en-US" sz="3200" b="1"/>
              <a:t> muon decays</a:t>
            </a:r>
            <a:endParaRPr lang="en-US" sz="3200" b="1" baseline="30000"/>
          </a:p>
        </p:txBody>
      </p:sp>
      <p:sp useBgFill="1">
        <p:nvSpPr>
          <p:cNvPr id="212996" name="Rectangle 6"/>
          <p:cNvSpPr>
            <a:spLocks noChangeArrowheads="1"/>
          </p:cNvSpPr>
          <p:nvPr/>
        </p:nvSpPr>
        <p:spPr bwMode="auto">
          <a:xfrm>
            <a:off x="3168650" y="6477000"/>
            <a:ext cx="2743200" cy="228600"/>
          </a:xfrm>
          <a:prstGeom prst="rect">
            <a:avLst/>
          </a:prstGeom>
          <a:ln>
            <a:noFill/>
          </a:ln>
          <a:extLst>
            <a:ext uri="{91240B29-F687-4F45-9708-019B960494DF}">
              <a14:hiddenLine xmlns:a14="http://schemas.microsoft.com/office/drawing/2010/main" w="12700">
                <a:solidFill>
                  <a:srgbClr val="000000"/>
                </a:solidFill>
                <a:miter lim="800000"/>
                <a:headEnd/>
                <a:tailEnd/>
              </a14:hiddenLine>
            </a:ext>
          </a:extLst>
        </p:spPr>
        <p:txBody>
          <a:bodyPr wrap="none" lIns="91420" tIns="45711" rIns="91420" bIns="45711" anchor="ctr"/>
          <a:lstStyle/>
          <a:p>
            <a:pPr algn="l" eaLnBrk="1" hangingPunct="1"/>
            <a:endParaRPr lang="en-US" sz="1800">
              <a:solidFill>
                <a:schemeClr val="tx1"/>
              </a:solidFill>
              <a:effectLst/>
            </a:endParaRPr>
          </a:p>
        </p:txBody>
      </p:sp>
      <p:sp>
        <p:nvSpPr>
          <p:cNvPr id="212997" name="Rectangle 7"/>
          <p:cNvSpPr>
            <a:spLocks noGrp="1" noChangeArrowheads="1"/>
          </p:cNvSpPr>
          <p:nvPr>
            <p:ph type="body" idx="4294967295"/>
          </p:nvPr>
        </p:nvSpPr>
        <p:spPr>
          <a:xfrm>
            <a:off x="457200" y="4800600"/>
            <a:ext cx="8305800" cy="1676400"/>
          </a:xfrm>
        </p:spPr>
        <p:txBody>
          <a:bodyPr/>
          <a:lstStyle/>
          <a:p>
            <a:pPr eaLnBrk="1" hangingPunct="1">
              <a:lnSpc>
                <a:spcPct val="80000"/>
              </a:lnSpc>
            </a:pPr>
            <a:r>
              <a:rPr lang="en-US" sz="2400"/>
              <a:t>Two (very different) data sets</a:t>
            </a:r>
          </a:p>
          <a:p>
            <a:pPr lvl="1" eaLnBrk="1" hangingPunct="1">
              <a:lnSpc>
                <a:spcPct val="80000"/>
              </a:lnSpc>
            </a:pPr>
            <a:r>
              <a:rPr lang="en-US" sz="2000">
                <a:solidFill>
                  <a:schemeClr val="tx2"/>
                </a:solidFill>
              </a:rPr>
              <a:t>Different blinded clock frequencies used</a:t>
            </a:r>
          </a:p>
          <a:p>
            <a:pPr lvl="1" eaLnBrk="1" hangingPunct="1">
              <a:lnSpc>
                <a:spcPct val="80000"/>
              </a:lnSpc>
            </a:pPr>
            <a:r>
              <a:rPr lang="en-US" sz="2000">
                <a:solidFill>
                  <a:schemeClr val="tx2"/>
                </a:solidFill>
              </a:rPr>
              <a:t>Revealed only after all analyses of both data sets completed</a:t>
            </a:r>
          </a:p>
          <a:p>
            <a:pPr lvl="1" eaLnBrk="1" hangingPunct="1">
              <a:lnSpc>
                <a:spcPct val="80000"/>
              </a:lnSpc>
            </a:pPr>
            <a:r>
              <a:rPr lang="en-US" sz="2000">
                <a:solidFill>
                  <a:schemeClr val="tx2"/>
                </a:solidFill>
              </a:rPr>
              <a:t>Most systematic errors are common</a:t>
            </a:r>
          </a:p>
        </p:txBody>
      </p:sp>
      <p:sp>
        <p:nvSpPr>
          <p:cNvPr id="212998" name="Rectangle 9"/>
          <p:cNvSpPr>
            <a:spLocks noChangeArrowheads="1"/>
          </p:cNvSpPr>
          <p:nvPr/>
        </p:nvSpPr>
        <p:spPr bwMode="auto">
          <a:xfrm>
            <a:off x="4038600" y="2057400"/>
            <a:ext cx="457200" cy="217488"/>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0" tIns="0" rIns="0" bIns="0" anchor="ctr"/>
          <a:lstStyle/>
          <a:p>
            <a:pPr algn="l" eaLnBrk="1" hangingPunct="1"/>
            <a:endParaRPr lang="en-US" sz="1800">
              <a:solidFill>
                <a:schemeClr val="tx1"/>
              </a:solidFill>
              <a:effectLst/>
            </a:endParaRPr>
          </a:p>
        </p:txBody>
      </p:sp>
      <p:sp>
        <p:nvSpPr>
          <p:cNvPr id="212999" name="TextBox 10"/>
          <p:cNvSpPr txBox="1">
            <a:spLocks noChangeArrowheads="1"/>
          </p:cNvSpPr>
          <p:nvPr/>
        </p:nvSpPr>
        <p:spPr bwMode="auto">
          <a:xfrm>
            <a:off x="1143002" y="1447800"/>
            <a:ext cx="30146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0" tIns="45711" rIns="91420" bIns="45711">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eaLnBrk="1" hangingPunct="1"/>
            <a:r>
              <a:rPr lang="en-US" sz="1800">
                <a:solidFill>
                  <a:schemeClr val="tx1"/>
                </a:solidFill>
                <a:effectLst/>
              </a:rPr>
              <a:t>Ferromagnetic Target, 2006</a:t>
            </a:r>
          </a:p>
        </p:txBody>
      </p:sp>
      <p:sp>
        <p:nvSpPr>
          <p:cNvPr id="213000" name="TextBox 11"/>
          <p:cNvSpPr txBox="1">
            <a:spLocks noChangeArrowheads="1"/>
          </p:cNvSpPr>
          <p:nvPr/>
        </p:nvSpPr>
        <p:spPr bwMode="auto">
          <a:xfrm>
            <a:off x="5410200" y="1447800"/>
            <a:ext cx="22193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0" tIns="45711" rIns="91420" bIns="45711">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eaLnBrk="1" hangingPunct="1"/>
            <a:r>
              <a:rPr lang="en-US" sz="1800">
                <a:solidFill>
                  <a:schemeClr val="tx1"/>
                </a:solidFill>
                <a:effectLst/>
              </a:rPr>
              <a:t>Quartz Target, 2007</a:t>
            </a:r>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5" name="Title 1"/>
          <p:cNvSpPr>
            <a:spLocks noGrp="1"/>
          </p:cNvSpPr>
          <p:nvPr>
            <p:ph type="title"/>
          </p:nvPr>
        </p:nvSpPr>
        <p:spPr>
          <a:xfrm>
            <a:off x="0" y="84138"/>
            <a:ext cx="8915400" cy="457200"/>
          </a:xfrm>
        </p:spPr>
        <p:txBody>
          <a:bodyPr/>
          <a:lstStyle/>
          <a:p>
            <a:r>
              <a:rPr lang="en-US" sz="2800" dirty="0"/>
              <a:t>Our group’s program: An Evolution of Precision</a:t>
            </a:r>
            <a:endParaRPr lang="en-US" sz="2800" dirty="0">
              <a:solidFill>
                <a:schemeClr val="accent2"/>
              </a:solidFill>
            </a:endParaRPr>
          </a:p>
        </p:txBody>
      </p:sp>
      <p:grpSp>
        <p:nvGrpSpPr>
          <p:cNvPr id="16" name="Group 15"/>
          <p:cNvGrpSpPr/>
          <p:nvPr/>
        </p:nvGrpSpPr>
        <p:grpSpPr>
          <a:xfrm>
            <a:off x="210535" y="489449"/>
            <a:ext cx="8890093" cy="6164865"/>
            <a:chOff x="0" y="312738"/>
            <a:chExt cx="9232613" cy="6402387"/>
          </a:xfrm>
        </p:grpSpPr>
        <p:grpSp>
          <p:nvGrpSpPr>
            <p:cNvPr id="17" name="Group 5"/>
            <p:cNvGrpSpPr>
              <a:grpSpLocks/>
            </p:cNvGrpSpPr>
            <p:nvPr/>
          </p:nvGrpSpPr>
          <p:grpSpPr bwMode="auto">
            <a:xfrm>
              <a:off x="0" y="347663"/>
              <a:ext cx="9144000" cy="6367462"/>
              <a:chOff x="-27264" y="552346"/>
              <a:chExt cx="9144000" cy="6366739"/>
            </a:xfrm>
          </p:grpSpPr>
          <p:pic>
            <p:nvPicPr>
              <p:cNvPr id="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64" y="552346"/>
                <a:ext cx="9144000" cy="6366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TextBox 2"/>
              <p:cNvSpPr txBox="1">
                <a:spLocks noChangeArrowheads="1"/>
              </p:cNvSpPr>
              <p:nvPr/>
            </p:nvSpPr>
            <p:spPr bwMode="auto">
              <a:xfrm>
                <a:off x="2400322" y="978165"/>
                <a:ext cx="1530251" cy="35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r>
                  <a:rPr lang="en-US" sz="1600" dirty="0">
                    <a:solidFill>
                      <a:srgbClr val="FF0000"/>
                    </a:solidFill>
                    <a:effectLst/>
                  </a:rPr>
                  <a:t>Muon Lifetime</a:t>
                </a:r>
              </a:p>
            </p:txBody>
          </p:sp>
          <p:sp>
            <p:nvSpPr>
              <p:cNvPr id="24" name="Rectangle 23"/>
              <p:cNvSpPr/>
              <p:nvPr/>
            </p:nvSpPr>
            <p:spPr bwMode="auto">
              <a:xfrm>
                <a:off x="8288061" y="925366"/>
                <a:ext cx="287338" cy="2279391"/>
              </a:xfrm>
              <a:prstGeom prst="rect">
                <a:avLst/>
              </a:prstGeom>
              <a:solidFill>
                <a:srgbClr val="FFFF00">
                  <a:alpha val="30000"/>
                </a:srgbClr>
              </a:solidFill>
              <a:ln w="9525" cap="flat" cmpd="sng" algn="ctr">
                <a:noFill/>
                <a:prstDash val="solid"/>
                <a:round/>
                <a:headEnd type="none" w="med" len="med"/>
                <a:tailEnd type="none" w="med" len="med"/>
              </a:ln>
              <a:effectLst/>
              <a:extLst/>
            </p:spPr>
            <p:txBody>
              <a:bodyPr wrap="none" anchor="ctr"/>
              <a:lstStyle/>
              <a:p>
                <a:pPr>
                  <a:defRPr/>
                </a:pPr>
                <a:endParaRPr lang="en-US">
                  <a:solidFill>
                    <a:srgbClr val="C0C0C0"/>
                  </a:solidFill>
                  <a:latin typeface="Arial" charset="0"/>
                </a:endParaRPr>
              </a:p>
            </p:txBody>
          </p:sp>
          <p:sp>
            <p:nvSpPr>
              <p:cNvPr id="25" name="Rectangle 24"/>
              <p:cNvSpPr/>
              <p:nvPr/>
            </p:nvSpPr>
            <p:spPr bwMode="auto">
              <a:xfrm>
                <a:off x="3747811" y="4100005"/>
                <a:ext cx="258763" cy="2298439"/>
              </a:xfrm>
              <a:prstGeom prst="rect">
                <a:avLst/>
              </a:prstGeom>
              <a:solidFill>
                <a:schemeClr val="accent6">
                  <a:lumMod val="40000"/>
                  <a:lumOff val="60000"/>
                  <a:alpha val="30000"/>
                </a:schemeClr>
              </a:solidFill>
              <a:ln w="9525" cap="flat" cmpd="sng" algn="ctr">
                <a:noFill/>
                <a:prstDash val="solid"/>
                <a:round/>
                <a:headEnd type="none" w="med" len="med"/>
                <a:tailEnd type="none" w="med" len="med"/>
              </a:ln>
              <a:effectLst/>
              <a:extLst/>
            </p:spPr>
            <p:txBody>
              <a:bodyPr wrap="none" anchor="ctr"/>
              <a:lstStyle/>
              <a:p>
                <a:pPr>
                  <a:defRPr/>
                </a:pPr>
                <a:endParaRPr lang="en-US">
                  <a:solidFill>
                    <a:srgbClr val="C0C0C0"/>
                  </a:solidFill>
                  <a:latin typeface="Arial" charset="0"/>
                </a:endParaRPr>
              </a:p>
            </p:txBody>
          </p:sp>
          <p:sp>
            <p:nvSpPr>
              <p:cNvPr id="26" name="TextBox 10"/>
              <p:cNvSpPr txBox="1">
                <a:spLocks noChangeArrowheads="1"/>
              </p:cNvSpPr>
              <p:nvPr/>
            </p:nvSpPr>
            <p:spPr bwMode="auto">
              <a:xfrm>
                <a:off x="660070" y="4137811"/>
                <a:ext cx="866010" cy="35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r"/>
                <a:r>
                  <a:rPr lang="en-US" sz="1600" dirty="0">
                    <a:solidFill>
                      <a:srgbClr val="000000"/>
                    </a:solidFill>
                    <a:effectLst/>
                  </a:rPr>
                  <a:t>MuSun</a:t>
                </a:r>
              </a:p>
            </p:txBody>
          </p:sp>
          <p:sp>
            <p:nvSpPr>
              <p:cNvPr id="27" name="TextBox 8"/>
              <p:cNvSpPr txBox="1">
                <a:spLocks noChangeArrowheads="1"/>
              </p:cNvSpPr>
              <p:nvPr/>
            </p:nvSpPr>
            <p:spPr bwMode="auto">
              <a:xfrm>
                <a:off x="6981416" y="974573"/>
                <a:ext cx="1250571" cy="35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r"/>
                <a:r>
                  <a:rPr lang="en-US" sz="1600" dirty="0" err="1">
                    <a:solidFill>
                      <a:srgbClr val="FF0000"/>
                    </a:solidFill>
                    <a:effectLst/>
                    <a:latin typeface="Symbol" pitchFamily="18" charset="2"/>
                  </a:rPr>
                  <a:t>m</a:t>
                </a:r>
                <a:r>
                  <a:rPr lang="en-US" sz="1600" dirty="0" err="1">
                    <a:solidFill>
                      <a:srgbClr val="FF0000"/>
                    </a:solidFill>
                    <a:effectLst/>
                  </a:rPr>
                  <a:t>p</a:t>
                </a:r>
                <a:r>
                  <a:rPr lang="en-US" sz="1600" dirty="0">
                    <a:solidFill>
                      <a:srgbClr val="FF0000"/>
                    </a:solidFill>
                    <a:effectLst/>
                  </a:rPr>
                  <a:t> Capture</a:t>
                </a:r>
              </a:p>
            </p:txBody>
          </p:sp>
          <p:sp>
            <p:nvSpPr>
              <p:cNvPr id="28" name="Rectangle 27"/>
              <p:cNvSpPr/>
              <p:nvPr/>
            </p:nvSpPr>
            <p:spPr bwMode="auto">
              <a:xfrm>
                <a:off x="8119786" y="4115878"/>
                <a:ext cx="452438" cy="2273042"/>
              </a:xfrm>
              <a:prstGeom prst="rect">
                <a:avLst/>
              </a:prstGeom>
              <a:solidFill>
                <a:schemeClr val="accent6">
                  <a:lumMod val="40000"/>
                  <a:lumOff val="60000"/>
                  <a:alpha val="30000"/>
                </a:schemeClr>
              </a:solidFill>
              <a:ln w="9525" cap="flat" cmpd="sng" algn="ctr">
                <a:noFill/>
                <a:prstDash val="solid"/>
                <a:round/>
                <a:headEnd type="none" w="med" len="med"/>
                <a:tailEnd type="none" w="med" len="med"/>
              </a:ln>
              <a:effectLst/>
              <a:extLst/>
            </p:spPr>
            <p:txBody>
              <a:bodyPr wrap="none" anchor="ctr"/>
              <a:lstStyle/>
              <a:p>
                <a:pPr>
                  <a:defRPr/>
                </a:pPr>
                <a:endParaRPr lang="en-US">
                  <a:solidFill>
                    <a:srgbClr val="C0C0C0"/>
                  </a:solidFill>
                  <a:latin typeface="Arial" charset="0"/>
                </a:endParaRPr>
              </a:p>
            </p:txBody>
          </p:sp>
          <p:sp>
            <p:nvSpPr>
              <p:cNvPr id="29" name="TextBox 9"/>
              <p:cNvSpPr txBox="1">
                <a:spLocks noChangeArrowheads="1"/>
              </p:cNvSpPr>
              <p:nvPr/>
            </p:nvSpPr>
            <p:spPr bwMode="auto">
              <a:xfrm>
                <a:off x="7389607" y="4656387"/>
                <a:ext cx="1183980" cy="415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r"/>
                <a:r>
                  <a:rPr lang="en-US" sz="2000" dirty="0">
                    <a:solidFill>
                      <a:srgbClr val="000000"/>
                    </a:solidFill>
                    <a:effectLst/>
                  </a:rPr>
                  <a:t>New g-2</a:t>
                </a:r>
              </a:p>
            </p:txBody>
          </p:sp>
          <p:cxnSp>
            <p:nvCxnSpPr>
              <p:cNvPr id="30" name="Straight Connector 17"/>
              <p:cNvCxnSpPr>
                <a:cxnSpLocks noChangeShapeType="1"/>
              </p:cNvCxnSpPr>
              <p:nvPr/>
            </p:nvCxnSpPr>
            <p:spPr bwMode="auto">
              <a:xfrm>
                <a:off x="8315168" y="6533484"/>
                <a:ext cx="630605" cy="247783"/>
              </a:xfrm>
              <a:prstGeom prst="line">
                <a:avLst/>
              </a:prstGeom>
              <a:noFill/>
              <a:ln w="9525" algn="ctr">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1" name="Straight Connector 19"/>
              <p:cNvCxnSpPr>
                <a:cxnSpLocks noChangeShapeType="1"/>
              </p:cNvCxnSpPr>
              <p:nvPr/>
            </p:nvCxnSpPr>
            <p:spPr bwMode="auto">
              <a:xfrm>
                <a:off x="3833446" y="6535083"/>
                <a:ext cx="577633" cy="229931"/>
              </a:xfrm>
              <a:prstGeom prst="line">
                <a:avLst/>
              </a:prstGeom>
              <a:noFill/>
              <a:ln w="9525" algn="ctr">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2" name="TextBox 10"/>
              <p:cNvSpPr txBox="1">
                <a:spLocks noChangeArrowheads="1"/>
              </p:cNvSpPr>
              <p:nvPr/>
            </p:nvSpPr>
            <p:spPr bwMode="auto">
              <a:xfrm>
                <a:off x="5677617" y="938884"/>
                <a:ext cx="877663" cy="35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r"/>
                <a:r>
                  <a:rPr lang="en-US" sz="1600" dirty="0">
                    <a:solidFill>
                      <a:srgbClr val="000000"/>
                    </a:solidFill>
                    <a:effectLst/>
                  </a:rPr>
                  <a:t>MuCap</a:t>
                </a:r>
              </a:p>
            </p:txBody>
          </p:sp>
          <p:sp>
            <p:nvSpPr>
              <p:cNvPr id="33" name="TextBox 10"/>
              <p:cNvSpPr txBox="1">
                <a:spLocks noChangeArrowheads="1"/>
              </p:cNvSpPr>
              <p:nvPr/>
            </p:nvSpPr>
            <p:spPr bwMode="auto">
              <a:xfrm>
                <a:off x="988177" y="974573"/>
                <a:ext cx="842703" cy="35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r"/>
                <a:r>
                  <a:rPr lang="en-US" sz="1600" dirty="0">
                    <a:solidFill>
                      <a:srgbClr val="000000"/>
                    </a:solidFill>
                    <a:effectLst/>
                  </a:rPr>
                  <a:t>MuLan</a:t>
                </a:r>
              </a:p>
            </p:txBody>
          </p:sp>
        </p:grpSp>
        <p:sp>
          <p:nvSpPr>
            <p:cNvPr id="18" name="Right Arrow 7"/>
            <p:cNvSpPr>
              <a:spLocks noChangeArrowheads="1"/>
            </p:cNvSpPr>
            <p:nvPr/>
          </p:nvSpPr>
          <p:spPr bwMode="auto">
            <a:xfrm>
              <a:off x="7448550" y="312738"/>
              <a:ext cx="1331913" cy="457200"/>
            </a:xfrm>
            <a:prstGeom prst="rightArrow">
              <a:avLst>
                <a:gd name="adj1" fmla="val 50000"/>
                <a:gd name="adj2" fmla="val 49996"/>
              </a:avLst>
            </a:prstGeom>
            <a:solidFill>
              <a:srgbClr val="BBE0E3"/>
            </a:soli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r>
                <a:rPr lang="en-US">
                  <a:solidFill>
                    <a:srgbClr val="FF0000"/>
                  </a:solidFill>
                  <a:effectLst/>
                  <a:latin typeface="Arial" charset="0"/>
                </a:rPr>
                <a:t>Time</a:t>
              </a:r>
            </a:p>
          </p:txBody>
        </p:sp>
        <p:sp>
          <p:nvSpPr>
            <p:cNvPr id="19" name="Rectangle 18"/>
            <p:cNvSpPr/>
            <p:nvPr/>
          </p:nvSpPr>
          <p:spPr bwMode="auto">
            <a:xfrm>
              <a:off x="3228522" y="720725"/>
              <a:ext cx="805315" cy="2279650"/>
            </a:xfrm>
            <a:prstGeom prst="rect">
              <a:avLst/>
            </a:prstGeom>
            <a:solidFill>
              <a:srgbClr val="FFFF00">
                <a:alpha val="30196"/>
              </a:srgbClr>
            </a:solidFill>
            <a:ln w="9525" cap="flat" cmpd="sng" algn="ctr">
              <a:noFill/>
              <a:prstDash val="solid"/>
              <a:round/>
              <a:headEnd type="none" w="med" len="med"/>
              <a:tailEnd type="none" w="med" len="med"/>
            </a:ln>
            <a:effectLst/>
            <a:extLst/>
          </p:spPr>
          <p:txBody>
            <a:bodyPr wrap="none" anchor="ctr"/>
            <a:lstStyle/>
            <a:p>
              <a:pPr>
                <a:defRPr/>
              </a:pPr>
              <a:endParaRPr lang="en-US">
                <a:solidFill>
                  <a:srgbClr val="C0C0C0"/>
                </a:solidFill>
                <a:latin typeface="Arial" charset="0"/>
              </a:endParaRPr>
            </a:p>
          </p:txBody>
        </p:sp>
        <p:sp>
          <p:nvSpPr>
            <p:cNvPr id="20" name="TextBox 8"/>
            <p:cNvSpPr txBox="1">
              <a:spLocks noChangeArrowheads="1"/>
            </p:cNvSpPr>
            <p:nvPr/>
          </p:nvSpPr>
          <p:spPr bwMode="auto">
            <a:xfrm>
              <a:off x="2754692" y="3573046"/>
              <a:ext cx="1250571" cy="351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r"/>
              <a:r>
                <a:rPr lang="en-US" sz="1600" dirty="0">
                  <a:solidFill>
                    <a:srgbClr val="FF0000"/>
                  </a:solidFill>
                  <a:effectLst/>
                  <a:latin typeface="Symbol" pitchFamily="18" charset="2"/>
                </a:rPr>
                <a:t>m</a:t>
              </a:r>
              <a:r>
                <a:rPr lang="en-US" sz="1600" dirty="0">
                  <a:solidFill>
                    <a:srgbClr val="FF0000"/>
                  </a:solidFill>
                  <a:effectLst/>
                </a:rPr>
                <a:t>d Capture</a:t>
              </a:r>
            </a:p>
          </p:txBody>
        </p:sp>
        <p:sp>
          <p:nvSpPr>
            <p:cNvPr id="21" name="TextBox 20"/>
            <p:cNvSpPr txBox="1"/>
            <p:nvPr/>
          </p:nvSpPr>
          <p:spPr>
            <a:xfrm rot="1680000">
              <a:off x="8328313" y="2840541"/>
              <a:ext cx="904300" cy="479452"/>
            </a:xfrm>
            <a:prstGeom prst="rect">
              <a:avLst/>
            </a:prstGeom>
            <a:solidFill>
              <a:schemeClr val="accent3"/>
            </a:solidFill>
          </p:spPr>
          <p:txBody>
            <a:bodyPr wrap="none" rtlCol="0">
              <a:spAutoFit/>
            </a:bodyPr>
            <a:lstStyle/>
            <a:p>
              <a:pPr algn="l"/>
              <a:r>
                <a:rPr lang="en-US" sz="2400" dirty="0">
                  <a:solidFill>
                    <a:srgbClr val="000000"/>
                  </a:solidFill>
                  <a:effectLst/>
                  <a:latin typeface="Arial" charset="0"/>
                </a:rPr>
                <a:t>2013</a:t>
              </a:r>
            </a:p>
          </p:txBody>
        </p:sp>
      </p:gr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a:xfrm>
            <a:off x="11113" y="66675"/>
            <a:ext cx="7772400" cy="457200"/>
          </a:xfrm>
        </p:spPr>
        <p:txBody>
          <a:bodyPr/>
          <a:lstStyle/>
          <a:p>
            <a:pPr algn="l" eaLnBrk="1" hangingPunct="1"/>
            <a:r>
              <a:rPr lang="en-US" sz="2800"/>
              <a:t>World avg </a:t>
            </a:r>
            <a:r>
              <a:rPr lang="en-US" sz="2800">
                <a:latin typeface="Symbol" pitchFamily="18" charset="2"/>
              </a:rPr>
              <a:t>dt</a:t>
            </a:r>
            <a:r>
              <a:rPr lang="en-US" sz="2800" baseline="-25000">
                <a:latin typeface="Symbol" pitchFamily="18" charset="2"/>
              </a:rPr>
              <a:t>m</a:t>
            </a:r>
            <a:r>
              <a:rPr lang="en-US" sz="2800">
                <a:latin typeface="Symbol" pitchFamily="18" charset="2"/>
              </a:rPr>
              <a:t>/t</a:t>
            </a:r>
            <a:r>
              <a:rPr lang="en-US" sz="2800" baseline="-25000">
                <a:latin typeface="Symbol" pitchFamily="18" charset="2"/>
              </a:rPr>
              <a:t>m</a:t>
            </a:r>
            <a:r>
              <a:rPr lang="en-US" sz="2800"/>
              <a:t> is 18 ppm, but is it right?</a:t>
            </a:r>
          </a:p>
        </p:txBody>
      </p:sp>
      <p:pic>
        <p:nvPicPr>
          <p:cNvPr id="196611" name="Picture 3" descr="HistoryInPPM"/>
          <p:cNvPicPr>
            <a:picLocks noChangeAspect="1" noChangeArrowheads="1"/>
          </p:cNvPicPr>
          <p:nvPr/>
        </p:nvPicPr>
        <p:blipFill>
          <a:blip r:embed="rId2">
            <a:extLst>
              <a:ext uri="{28A0092B-C50C-407E-A947-70E740481C1C}">
                <a14:useLocalDpi xmlns:a14="http://schemas.microsoft.com/office/drawing/2010/main" val="0"/>
              </a:ext>
            </a:extLst>
          </a:blip>
          <a:srcRect l="8606" t="13132" r="12167" b="1811"/>
          <a:stretch>
            <a:fillRect/>
          </a:stretch>
        </p:blipFill>
        <p:spPr bwMode="auto">
          <a:xfrm>
            <a:off x="1825625" y="1368425"/>
            <a:ext cx="4883150" cy="3435350"/>
          </a:xfrm>
          <a:prstGeom prst="rect">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96612" name="Text Box 4"/>
          <p:cNvSpPr txBox="1">
            <a:spLocks noChangeArrowheads="1"/>
          </p:cNvSpPr>
          <p:nvPr/>
        </p:nvSpPr>
        <p:spPr bwMode="auto">
          <a:xfrm>
            <a:off x="1828801" y="1371601"/>
            <a:ext cx="685800"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spcBef>
                <a:spcPct val="50000"/>
              </a:spcBef>
            </a:pPr>
            <a:r>
              <a:rPr lang="en-US" sz="2400" b="1">
                <a:solidFill>
                  <a:srgbClr val="FF3300"/>
                </a:solidFill>
                <a:effectLst/>
                <a:latin typeface="Symbol" pitchFamily="18" charset="2"/>
              </a:rPr>
              <a:t>m</a:t>
            </a:r>
            <a:r>
              <a:rPr lang="en-US" sz="2400" b="1">
                <a:solidFill>
                  <a:srgbClr val="FF3300"/>
                </a:solidFill>
                <a:effectLst/>
              </a:rPr>
              <a:t>+</a:t>
            </a:r>
          </a:p>
        </p:txBody>
      </p:sp>
      <p:sp useBgFill="1">
        <p:nvSpPr>
          <p:cNvPr id="196613" name="Rectangle 5"/>
          <p:cNvSpPr>
            <a:spLocks noChangeArrowheads="1"/>
          </p:cNvSpPr>
          <p:nvPr/>
        </p:nvSpPr>
        <p:spPr bwMode="auto">
          <a:xfrm>
            <a:off x="5770565" y="1306513"/>
            <a:ext cx="1011237" cy="3543300"/>
          </a:xfrm>
          <a:prstGeom prst="rect">
            <a:avLst/>
          </a:prstGeom>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lgn="l"/>
            <a:endParaRPr lang="en-US" sz="1800" b="1">
              <a:solidFill>
                <a:srgbClr val="000000"/>
              </a:solidFill>
              <a:effectLst/>
            </a:endParaRPr>
          </a:p>
        </p:txBody>
      </p:sp>
      <p:grpSp>
        <p:nvGrpSpPr>
          <p:cNvPr id="520198" name="Group 6"/>
          <p:cNvGrpSpPr>
            <a:grpSpLocks/>
          </p:cNvGrpSpPr>
          <p:nvPr/>
        </p:nvGrpSpPr>
        <p:grpSpPr bwMode="auto">
          <a:xfrm>
            <a:off x="6477002" y="2981325"/>
            <a:ext cx="1920875" cy="1819275"/>
            <a:chOff x="4406" y="1728"/>
            <a:chExt cx="1210" cy="1146"/>
          </a:xfrm>
        </p:grpSpPr>
        <p:sp>
          <p:nvSpPr>
            <p:cNvPr id="26642" name="AutoShape 7"/>
            <p:cNvSpPr>
              <a:spLocks noChangeArrowheads="1"/>
            </p:cNvSpPr>
            <p:nvPr/>
          </p:nvSpPr>
          <p:spPr bwMode="auto">
            <a:xfrm rot="5400000">
              <a:off x="4413" y="1868"/>
              <a:ext cx="561" cy="576"/>
            </a:xfrm>
            <a:custGeom>
              <a:avLst/>
              <a:gdLst>
                <a:gd name="T0" fmla="*/ 427 w 21600"/>
                <a:gd name="T1" fmla="*/ 288 h 21600"/>
                <a:gd name="T2" fmla="*/ 281 w 21600"/>
                <a:gd name="T3" fmla="*/ 576 h 21600"/>
                <a:gd name="T4" fmla="*/ 134 w 21600"/>
                <a:gd name="T5" fmla="*/ 288 h 21600"/>
                <a:gd name="T6" fmla="*/ 281 w 21600"/>
                <a:gd name="T7" fmla="*/ 0 h 21600"/>
                <a:gd name="T8" fmla="*/ 0 60000 65536"/>
                <a:gd name="T9" fmla="*/ 0 60000 65536"/>
                <a:gd name="T10" fmla="*/ 0 60000 65536"/>
                <a:gd name="T11" fmla="*/ 0 60000 65536"/>
                <a:gd name="T12" fmla="*/ 6969 w 21600"/>
                <a:gd name="T13" fmla="*/ 6975 h 21600"/>
                <a:gd name="T14" fmla="*/ 14631 w 21600"/>
                <a:gd name="T15" fmla="*/ 14625 h 21600"/>
              </a:gdLst>
              <a:ahLst/>
              <a:cxnLst>
                <a:cxn ang="T8">
                  <a:pos x="T0" y="T1"/>
                </a:cxn>
                <a:cxn ang="T9">
                  <a:pos x="T2" y="T3"/>
                </a:cxn>
                <a:cxn ang="T10">
                  <a:pos x="T4" y="T5"/>
                </a:cxn>
                <a:cxn ang="T11">
                  <a:pos x="T6" y="T7"/>
                </a:cxn>
              </a:cxnLst>
              <a:rect l="T12" t="T13" r="T14" b="T15"/>
              <a:pathLst>
                <a:path w="21600" h="21600">
                  <a:moveTo>
                    <a:pt x="0" y="0"/>
                  </a:moveTo>
                  <a:lnTo>
                    <a:pt x="10317" y="21600"/>
                  </a:lnTo>
                  <a:lnTo>
                    <a:pt x="11283" y="21600"/>
                  </a:lnTo>
                  <a:lnTo>
                    <a:pt x="21600" y="0"/>
                  </a:lnTo>
                  <a:lnTo>
                    <a:pt x="0" y="0"/>
                  </a:lnTo>
                  <a:close/>
                </a:path>
              </a:pathLst>
            </a:cu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lstStyle/>
            <a:p>
              <a:pPr>
                <a:defRPr/>
              </a:pPr>
              <a:endParaRPr lang="en-US"/>
            </a:p>
          </p:txBody>
        </p:sp>
        <p:pic>
          <p:nvPicPr>
            <p:cNvPr id="196627" name="Picture 8" descr="MuLan06_ppm"/>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l="9195" t="28169" r="17241" b="4225"/>
            <a:stretch>
              <a:fillRect/>
            </a:stretch>
          </p:blipFill>
          <p:spPr bwMode="auto">
            <a:xfrm>
              <a:off x="4848" y="1728"/>
              <a:ext cx="768" cy="114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196628" name="Text Box 9"/>
            <p:cNvSpPr txBox="1">
              <a:spLocks noChangeArrowheads="1"/>
            </p:cNvSpPr>
            <p:nvPr/>
          </p:nvSpPr>
          <p:spPr bwMode="auto">
            <a:xfrm>
              <a:off x="4428" y="2005"/>
              <a:ext cx="576" cy="25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spcBef>
                  <a:spcPct val="50000"/>
                </a:spcBef>
              </a:pPr>
              <a:r>
                <a:rPr lang="en-US" sz="2000" b="1">
                  <a:solidFill>
                    <a:srgbClr val="000080"/>
                  </a:solidFill>
                  <a:effectLst/>
                  <a:sym typeface="Symbol" pitchFamily="18" charset="2"/>
                </a:rPr>
                <a:t></a:t>
              </a:r>
              <a:r>
                <a:rPr lang="en-US" sz="2000" b="1">
                  <a:solidFill>
                    <a:srgbClr val="000080"/>
                  </a:solidFill>
                  <a:effectLst/>
                </a:rPr>
                <a:t> 10</a:t>
              </a:r>
            </a:p>
          </p:txBody>
        </p:sp>
        <p:sp>
          <p:nvSpPr>
            <p:cNvPr id="196629" name="Text Box 10"/>
            <p:cNvSpPr txBox="1">
              <a:spLocks noChangeArrowheads="1"/>
            </p:cNvSpPr>
            <p:nvPr/>
          </p:nvSpPr>
          <p:spPr bwMode="auto">
            <a:xfrm>
              <a:off x="5040" y="1872"/>
              <a:ext cx="576" cy="204"/>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spcBef>
                  <a:spcPct val="50000"/>
                </a:spcBef>
              </a:pPr>
              <a:r>
                <a:rPr lang="en-US" b="1">
                  <a:solidFill>
                    <a:srgbClr val="DD0806"/>
                  </a:solidFill>
                  <a:effectLst/>
                  <a:cs typeface="Arial" pitchFamily="34" charset="0"/>
                  <a:sym typeface="Symbol" pitchFamily="18" charset="2"/>
                </a:rPr>
                <a:t>±</a:t>
              </a:r>
              <a:r>
                <a:rPr lang="en-US" b="1">
                  <a:solidFill>
                    <a:srgbClr val="DD0806"/>
                  </a:solidFill>
                  <a:effectLst/>
                  <a:sym typeface="Symbol" pitchFamily="18" charset="2"/>
                </a:rPr>
                <a:t>1 ppm</a:t>
              </a:r>
              <a:endParaRPr lang="en-US" b="1">
                <a:solidFill>
                  <a:srgbClr val="DD0806"/>
                </a:solidFill>
                <a:effectLst/>
              </a:endParaRPr>
            </a:p>
          </p:txBody>
        </p:sp>
      </p:grpSp>
      <p:grpSp>
        <p:nvGrpSpPr>
          <p:cNvPr id="520203" name="Group 11"/>
          <p:cNvGrpSpPr>
            <a:grpSpLocks/>
          </p:cNvGrpSpPr>
          <p:nvPr/>
        </p:nvGrpSpPr>
        <p:grpSpPr bwMode="auto">
          <a:xfrm>
            <a:off x="1752600" y="1371600"/>
            <a:ext cx="4010025" cy="3405188"/>
            <a:chOff x="1728" y="576"/>
            <a:chExt cx="2190" cy="1860"/>
          </a:xfrm>
        </p:grpSpPr>
        <p:pic>
          <p:nvPicPr>
            <p:cNvPr id="196624"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8" y="576"/>
              <a:ext cx="2190" cy="1860"/>
            </a:xfrm>
            <a:prstGeom prst="rect">
              <a:avLst/>
            </a:prstGeom>
            <a:noFill/>
            <a:ln w="15875" algn="ctr">
              <a:solidFill>
                <a:schemeClr val="tx1"/>
              </a:solidFill>
              <a:miter lim="800000"/>
              <a:headEnd/>
              <a:tailEnd/>
            </a:ln>
            <a:effectLst/>
            <a:extLst>
              <a:ext uri="{909E8E84-426E-40DD-AFC4-6F175D3DCCD1}">
                <a14:hiddenFill xmlns:a14="http://schemas.microsoft.com/office/drawing/2010/main">
                  <a:solidFill>
                    <a:srgbClr val="8488C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6625" name="Text Box 13"/>
            <p:cNvSpPr txBox="1">
              <a:spLocks noChangeArrowheads="1"/>
            </p:cNvSpPr>
            <p:nvPr/>
          </p:nvSpPr>
          <p:spPr bwMode="auto">
            <a:xfrm>
              <a:off x="2352" y="768"/>
              <a:ext cx="1296" cy="200"/>
            </a:xfrm>
            <a:prstGeom prst="rect">
              <a:avLst/>
            </a:prstGeom>
            <a:noFill/>
            <a:ln>
              <a:noFill/>
            </a:ln>
            <a:effectLst/>
            <a:extLst>
              <a:ext uri="{909E8E84-426E-40DD-AFC4-6F175D3DCCD1}">
                <a14:hiddenFill xmlns:a14="http://schemas.microsoft.com/office/drawing/2010/main">
                  <a:solidFill>
                    <a:srgbClr val="8488C4"/>
                  </a:solidFill>
                </a14:hiddenFill>
              </a:ext>
              <a:ext uri="{91240B29-F687-4F45-9708-019B960494DF}">
                <a14:hiddenLine xmlns:a14="http://schemas.microsoft.com/office/drawing/2010/main" w="1587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spcBef>
                  <a:spcPct val="50000"/>
                </a:spcBef>
              </a:pPr>
              <a:r>
                <a:rPr lang="en-US" sz="1800" b="1">
                  <a:solidFill>
                    <a:srgbClr val="DD0806"/>
                  </a:solidFill>
                  <a:effectLst/>
                </a:rPr>
                <a:t>Neutron Lifetime</a:t>
              </a:r>
            </a:p>
          </p:txBody>
        </p:sp>
      </p:grpSp>
      <p:pic>
        <p:nvPicPr>
          <p:cNvPr id="520206"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602" y="914402"/>
            <a:ext cx="4008438" cy="5638800"/>
          </a:xfrm>
          <a:prstGeom prst="rect">
            <a:avLst/>
          </a:prstGeom>
          <a:noFill/>
          <a:ln w="12700">
            <a:solidFill>
              <a:schemeClr val="tx1"/>
            </a:solidFill>
            <a:miter lim="800000"/>
            <a:headEnd/>
            <a:tailEnd/>
          </a:ln>
          <a:effectLst/>
          <a:extLst>
            <a:ext uri="{909E8E84-426E-40DD-AFC4-6F175D3DCCD1}">
              <a14:hiddenFill xmlns:a14="http://schemas.microsoft.com/office/drawing/2010/main">
                <a:solidFill>
                  <a:schemeClr val="folHlink"/>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6617" name="Text Box 15"/>
          <p:cNvSpPr txBox="1">
            <a:spLocks noChangeArrowheads="1"/>
          </p:cNvSpPr>
          <p:nvPr/>
        </p:nvSpPr>
        <p:spPr bwMode="auto">
          <a:xfrm>
            <a:off x="2362200" y="609600"/>
            <a:ext cx="2852738" cy="287338"/>
          </a:xfrm>
          <a:prstGeom prst="rect">
            <a:avLst/>
          </a:prstGeom>
          <a:solidFill>
            <a:schemeClr val="bg1"/>
          </a:solidFill>
          <a:ln w="12700">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spcBef>
                <a:spcPct val="50000"/>
              </a:spcBef>
            </a:pPr>
            <a:r>
              <a:rPr lang="en-US" sz="1800" b="1">
                <a:solidFill>
                  <a:srgbClr val="000080"/>
                </a:solidFill>
                <a:effectLst/>
              </a:rPr>
              <a:t>Lessons from History</a:t>
            </a:r>
          </a:p>
        </p:txBody>
      </p:sp>
      <p:grpSp>
        <p:nvGrpSpPr>
          <p:cNvPr id="520208" name="Group 16"/>
          <p:cNvGrpSpPr>
            <a:grpSpLocks/>
          </p:cNvGrpSpPr>
          <p:nvPr/>
        </p:nvGrpSpPr>
        <p:grpSpPr bwMode="auto">
          <a:xfrm>
            <a:off x="8610597" y="2057402"/>
            <a:ext cx="295276" cy="3810000"/>
            <a:chOff x="5424" y="1296"/>
            <a:chExt cx="186" cy="2400"/>
          </a:xfrm>
        </p:grpSpPr>
        <p:sp>
          <p:nvSpPr>
            <p:cNvPr id="26638" name="Line 17"/>
            <p:cNvSpPr>
              <a:spLocks noChangeShapeType="1"/>
            </p:cNvSpPr>
            <p:nvPr/>
          </p:nvSpPr>
          <p:spPr bwMode="auto">
            <a:xfrm>
              <a:off x="5424" y="1296"/>
              <a:ext cx="0" cy="2400"/>
            </a:xfrm>
            <a:prstGeom prst="line">
              <a:avLst/>
            </a:prstGeom>
            <a:noFill/>
            <a:ln w="19050">
              <a:solidFill>
                <a:srgbClr val="FF0000"/>
              </a:solidFill>
              <a:round/>
              <a:headEnd type="triangle" w="lg" len="lg"/>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lstStyle/>
            <a:p>
              <a:pPr>
                <a:defRPr/>
              </a:pPr>
              <a:endParaRPr lang="en-US"/>
            </a:p>
          </p:txBody>
        </p:sp>
        <p:sp>
          <p:nvSpPr>
            <p:cNvPr id="196623" name="Text Box 18"/>
            <p:cNvSpPr txBox="1">
              <a:spLocks noChangeArrowheads="1"/>
            </p:cNvSpPr>
            <p:nvPr/>
          </p:nvSpPr>
          <p:spPr bwMode="auto">
            <a:xfrm>
              <a:off x="5472" y="2256"/>
              <a:ext cx="138" cy="27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r>
                <a:rPr lang="en-US" sz="2800" b="1">
                  <a:solidFill>
                    <a:srgbClr val="DD0806"/>
                  </a:solidFill>
                  <a:effectLst/>
                </a:rPr>
                <a:t>?</a:t>
              </a:r>
            </a:p>
          </p:txBody>
        </p:sp>
      </p:grpSp>
      <p:pic>
        <p:nvPicPr>
          <p:cNvPr id="196619" name="Picture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4913" y="-152398"/>
            <a:ext cx="1554162" cy="12668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6620" name="Text Box 20"/>
          <p:cNvSpPr txBox="1">
            <a:spLocks noChangeArrowheads="1"/>
          </p:cNvSpPr>
          <p:nvPr/>
        </p:nvSpPr>
        <p:spPr bwMode="auto">
          <a:xfrm>
            <a:off x="7772402" y="1143001"/>
            <a:ext cx="1095375" cy="553998"/>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r>
              <a:rPr lang="en-US" sz="1200" b="1">
                <a:solidFill>
                  <a:srgbClr val="000000"/>
                </a:solidFill>
                <a:effectLst/>
              </a:rPr>
              <a:t>Precision</a:t>
            </a:r>
          </a:p>
          <a:p>
            <a:r>
              <a:rPr lang="en-US" sz="1200" b="1">
                <a:solidFill>
                  <a:srgbClr val="000000"/>
                </a:solidFill>
                <a:effectLst/>
              </a:rPr>
              <a:t>vs</a:t>
            </a:r>
          </a:p>
          <a:p>
            <a:r>
              <a:rPr lang="en-US" sz="1200" b="1">
                <a:solidFill>
                  <a:srgbClr val="000000"/>
                </a:solidFill>
                <a:effectLst/>
              </a:rPr>
              <a:t>Accuracy</a:t>
            </a:r>
          </a:p>
        </p:txBody>
      </p:sp>
      <p:sp>
        <p:nvSpPr>
          <p:cNvPr id="520213" name="Text Box 21"/>
          <p:cNvSpPr txBox="1">
            <a:spLocks noChangeArrowheads="1"/>
          </p:cNvSpPr>
          <p:nvPr/>
        </p:nvSpPr>
        <p:spPr bwMode="auto">
          <a:xfrm>
            <a:off x="990602" y="6400802"/>
            <a:ext cx="7391400" cy="287338"/>
          </a:xfrm>
          <a:prstGeom prst="rect">
            <a:avLst/>
          </a:prstGeom>
          <a:solidFill>
            <a:schemeClr val="bg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spcBef>
                <a:spcPct val="50000"/>
              </a:spcBef>
            </a:pPr>
            <a:r>
              <a:rPr lang="en-US" sz="1800" b="1">
                <a:solidFill>
                  <a:srgbClr val="000000"/>
                </a:solidFill>
                <a:effectLst/>
              </a:rPr>
              <a:t>Goal of MuLan is 1 ppm.  But, how did we get this far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20203"/>
                                        </p:tgtEl>
                                        <p:attrNameLst>
                                          <p:attrName>style.visibility</p:attrName>
                                        </p:attrNameLst>
                                      </p:cBhvr>
                                      <p:to>
                                        <p:strVal val="visible"/>
                                      </p:to>
                                    </p:set>
                                    <p:anim calcmode="lin" valueType="num">
                                      <p:cBhvr additive="base">
                                        <p:cTn id="7" dur="500" fill="hold"/>
                                        <p:tgtEl>
                                          <p:spTgt spid="520203"/>
                                        </p:tgtEl>
                                        <p:attrNameLst>
                                          <p:attrName>ppt_x</p:attrName>
                                        </p:attrNameLst>
                                      </p:cBhvr>
                                      <p:tavLst>
                                        <p:tav tm="0">
                                          <p:val>
                                            <p:strVal val="#ppt_x"/>
                                          </p:val>
                                        </p:tav>
                                        <p:tav tm="100000">
                                          <p:val>
                                            <p:strVal val="#ppt_x"/>
                                          </p:val>
                                        </p:tav>
                                      </p:tavLst>
                                    </p:anim>
                                    <p:anim calcmode="lin" valueType="num">
                                      <p:cBhvr additive="base">
                                        <p:cTn id="8" dur="500" fill="hold"/>
                                        <p:tgtEl>
                                          <p:spTgt spid="520203"/>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xit" presetSubtype="4" fill="hold" nodeType="clickEffect">
                                  <p:stCondLst>
                                    <p:cond delay="0"/>
                                  </p:stCondLst>
                                  <p:childTnLst>
                                    <p:anim calcmode="lin" valueType="num">
                                      <p:cBhvr additive="base">
                                        <p:cTn id="12" dur="500"/>
                                        <p:tgtEl>
                                          <p:spTgt spid="520203"/>
                                        </p:tgtEl>
                                        <p:attrNameLst>
                                          <p:attrName>ppt_x</p:attrName>
                                        </p:attrNameLst>
                                      </p:cBhvr>
                                      <p:tavLst>
                                        <p:tav tm="0">
                                          <p:val>
                                            <p:strVal val="ppt_x"/>
                                          </p:val>
                                        </p:tav>
                                        <p:tav tm="100000">
                                          <p:val>
                                            <p:strVal val="ppt_x"/>
                                          </p:val>
                                        </p:tav>
                                      </p:tavLst>
                                    </p:anim>
                                    <p:anim calcmode="lin" valueType="num">
                                      <p:cBhvr additive="base">
                                        <p:cTn id="13" dur="500"/>
                                        <p:tgtEl>
                                          <p:spTgt spid="520203"/>
                                        </p:tgtEl>
                                        <p:attrNameLst>
                                          <p:attrName>ppt_y</p:attrName>
                                        </p:attrNameLst>
                                      </p:cBhvr>
                                      <p:tavLst>
                                        <p:tav tm="0">
                                          <p:val>
                                            <p:strVal val="ppt_y"/>
                                          </p:val>
                                        </p:tav>
                                        <p:tav tm="100000">
                                          <p:val>
                                            <p:strVal val="1+ppt_h/2"/>
                                          </p:val>
                                        </p:tav>
                                      </p:tavLst>
                                    </p:anim>
                                    <p:set>
                                      <p:cBhvr>
                                        <p:cTn id="14" dur="1" fill="hold">
                                          <p:stCondLst>
                                            <p:cond delay="499"/>
                                          </p:stCondLst>
                                        </p:cTn>
                                        <p:tgtEl>
                                          <p:spTgt spid="520203"/>
                                        </p:tgtEl>
                                        <p:attrNameLst>
                                          <p:attrName>style.visibility</p:attrName>
                                        </p:attrNameLst>
                                      </p:cBhvr>
                                      <p:to>
                                        <p:strVal val="hidden"/>
                                      </p:to>
                                    </p:set>
                                  </p:childTnLst>
                                </p:cTn>
                              </p:par>
                            </p:childTnLst>
                          </p:cTn>
                        </p:par>
                        <p:par>
                          <p:cTn id="15" fill="hold" nodeType="afterGroup">
                            <p:stCondLst>
                              <p:cond delay="500"/>
                            </p:stCondLst>
                            <p:childTnLst>
                              <p:par>
                                <p:cTn id="16" presetID="1" presetClass="entr" presetSubtype="0" fill="hold" nodeType="afterEffect">
                                  <p:stCondLst>
                                    <p:cond delay="0"/>
                                  </p:stCondLst>
                                  <p:childTnLst>
                                    <p:set>
                                      <p:cBhvr>
                                        <p:cTn id="17" dur="1" fill="hold">
                                          <p:stCondLst>
                                            <p:cond delay="0"/>
                                          </p:stCondLst>
                                        </p:cTn>
                                        <p:tgtEl>
                                          <p:spTgt spid="520206"/>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xit" presetSubtype="10" fill="hold" nodeType="clickEffect">
                                  <p:stCondLst>
                                    <p:cond delay="0"/>
                                  </p:stCondLst>
                                  <p:childTnLst>
                                    <p:animEffect transition="out" filter="blinds(horizontal)">
                                      <p:cBhvr>
                                        <p:cTn id="21" dur="500"/>
                                        <p:tgtEl>
                                          <p:spTgt spid="520206"/>
                                        </p:tgtEl>
                                      </p:cBhvr>
                                    </p:animEffect>
                                    <p:set>
                                      <p:cBhvr>
                                        <p:cTn id="22" dur="1" fill="hold">
                                          <p:stCondLst>
                                            <p:cond delay="499"/>
                                          </p:stCondLst>
                                        </p:cTn>
                                        <p:tgtEl>
                                          <p:spTgt spid="520206"/>
                                        </p:tgtEl>
                                        <p:attrNameLst>
                                          <p:attrName>style.visibility</p:attrName>
                                        </p:attrNameLst>
                                      </p:cBhvr>
                                      <p:to>
                                        <p:strVal val="hidden"/>
                                      </p:to>
                                    </p:set>
                                  </p:childTnLst>
                                </p:cTn>
                              </p:par>
                            </p:childTnLst>
                          </p:cTn>
                        </p:par>
                        <p:par>
                          <p:cTn id="23" fill="hold" nodeType="afterGroup">
                            <p:stCondLst>
                              <p:cond delay="500"/>
                            </p:stCondLst>
                            <p:childTnLst>
                              <p:par>
                                <p:cTn id="24" presetID="2" presetClass="entr" presetSubtype="2" fill="hold" nodeType="afterEffect">
                                  <p:stCondLst>
                                    <p:cond delay="0"/>
                                  </p:stCondLst>
                                  <p:childTnLst>
                                    <p:set>
                                      <p:cBhvr>
                                        <p:cTn id="25" dur="1" fill="hold">
                                          <p:stCondLst>
                                            <p:cond delay="0"/>
                                          </p:stCondLst>
                                        </p:cTn>
                                        <p:tgtEl>
                                          <p:spTgt spid="520198"/>
                                        </p:tgtEl>
                                        <p:attrNameLst>
                                          <p:attrName>style.visibility</p:attrName>
                                        </p:attrNameLst>
                                      </p:cBhvr>
                                      <p:to>
                                        <p:strVal val="visible"/>
                                      </p:to>
                                    </p:set>
                                    <p:anim calcmode="lin" valueType="num">
                                      <p:cBhvr additive="base">
                                        <p:cTn id="26" dur="500" fill="hold"/>
                                        <p:tgtEl>
                                          <p:spTgt spid="520198"/>
                                        </p:tgtEl>
                                        <p:attrNameLst>
                                          <p:attrName>ppt_x</p:attrName>
                                        </p:attrNameLst>
                                      </p:cBhvr>
                                      <p:tavLst>
                                        <p:tav tm="0">
                                          <p:val>
                                            <p:strVal val="1+#ppt_w/2"/>
                                          </p:val>
                                        </p:tav>
                                        <p:tav tm="100000">
                                          <p:val>
                                            <p:strVal val="#ppt_x"/>
                                          </p:val>
                                        </p:tav>
                                      </p:tavLst>
                                    </p:anim>
                                    <p:anim calcmode="lin" valueType="num">
                                      <p:cBhvr additive="base">
                                        <p:cTn id="27" dur="500" fill="hold"/>
                                        <p:tgtEl>
                                          <p:spTgt spid="520198"/>
                                        </p:tgtEl>
                                        <p:attrNameLst>
                                          <p:attrName>ppt_y</p:attrName>
                                        </p:attrNameLst>
                                      </p:cBhvr>
                                      <p:tavLst>
                                        <p:tav tm="0">
                                          <p:val>
                                            <p:strVal val="#ppt_y"/>
                                          </p:val>
                                        </p:tav>
                                        <p:tav tm="100000">
                                          <p:val>
                                            <p:strVal val="#ppt_y"/>
                                          </p:val>
                                        </p:tav>
                                      </p:tavLst>
                                    </p:anim>
                                  </p:childTnLst>
                                </p:cTn>
                              </p:par>
                              <p:par>
                                <p:cTn id="28" presetID="1" presetClass="entr" presetSubtype="0" fill="hold" nodeType="withEffect">
                                  <p:stCondLst>
                                    <p:cond delay="0"/>
                                  </p:stCondLst>
                                  <p:childTnLst>
                                    <p:set>
                                      <p:cBhvr>
                                        <p:cTn id="29" dur="1" fill="hold">
                                          <p:stCondLst>
                                            <p:cond delay="0"/>
                                          </p:stCondLst>
                                        </p:cTn>
                                        <p:tgtEl>
                                          <p:spTgt spid="520208"/>
                                        </p:tgtEl>
                                        <p:attrNameLst>
                                          <p:attrName>style.visibility</p:attrName>
                                        </p:attrNameLst>
                                      </p:cBhvr>
                                      <p:to>
                                        <p:strVal val="visible"/>
                                      </p:to>
                                    </p:set>
                                  </p:childTnLst>
                                </p:cTn>
                              </p:par>
                            </p:childTnLst>
                          </p:cTn>
                        </p:par>
                        <p:par>
                          <p:cTn id="30" fill="hold" nodeType="afterGroup">
                            <p:stCondLst>
                              <p:cond delay="1000"/>
                            </p:stCondLst>
                            <p:childTnLst>
                              <p:par>
                                <p:cTn id="31" presetID="1" presetClass="entr" presetSubtype="0" fill="hold" grpId="0" nodeType="afterEffect">
                                  <p:stCondLst>
                                    <p:cond delay="0"/>
                                  </p:stCondLst>
                                  <p:childTnLst>
                                    <p:set>
                                      <p:cBhvr>
                                        <p:cTn id="32" dur="1" fill="hold">
                                          <p:stCondLst>
                                            <p:cond delay="0"/>
                                          </p:stCondLst>
                                        </p:cTn>
                                        <p:tgtEl>
                                          <p:spTgt spid="520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02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7570" name="Rectangle 7"/>
          <p:cNvSpPr>
            <a:spLocks noChangeArrowheads="1"/>
          </p:cNvSpPr>
          <p:nvPr/>
        </p:nvSpPr>
        <p:spPr bwMode="auto">
          <a:xfrm>
            <a:off x="228600" y="1316"/>
            <a:ext cx="8201554" cy="908580"/>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12700">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70" tIns="44441" rIns="90470" bIns="44441" anchor="b"/>
          <a:lstStyle/>
          <a:p>
            <a:pPr algn="l" eaLnBrk="1" hangingPunct="1">
              <a:lnSpc>
                <a:spcPct val="90000"/>
              </a:lnSpc>
            </a:pPr>
            <a:r>
              <a:rPr lang="en-US" sz="2800" b="1" kern="0" dirty="0">
                <a:solidFill>
                  <a:srgbClr val="FF0000"/>
                </a:solidFill>
                <a:effectLst/>
                <a:latin typeface="Arial"/>
                <a:ea typeface="+mj-ea"/>
                <a:cs typeface="Arial"/>
              </a:rPr>
              <a:t>Negative muon lifetime </a:t>
            </a:r>
            <a:r>
              <a:rPr lang="en-US" sz="2800" b="1" kern="0" dirty="0">
                <a:solidFill>
                  <a:srgbClr val="000000"/>
                </a:solidFill>
                <a:effectLst/>
                <a:latin typeface="Arial"/>
                <a:ea typeface="+mj-ea"/>
                <a:cs typeface="Arial"/>
              </a:rPr>
              <a:t>motivation:</a:t>
            </a:r>
            <a:br>
              <a:rPr lang="en-US" sz="2800" b="1" kern="0" dirty="0">
                <a:solidFill>
                  <a:srgbClr val="000000"/>
                </a:solidFill>
                <a:effectLst/>
                <a:latin typeface="Arial"/>
                <a:ea typeface="+mj-ea"/>
                <a:cs typeface="Arial"/>
              </a:rPr>
            </a:br>
            <a:r>
              <a:rPr lang="en-US" sz="2800" b="1" dirty="0">
                <a:solidFill>
                  <a:srgbClr val="000000"/>
                </a:solidFill>
                <a:effectLst/>
                <a:latin typeface="Arial Unicode MS" pitchFamily="34" charset="-128"/>
                <a:ea typeface="Arial Unicode MS" pitchFamily="34" charset="-128"/>
                <a:cs typeface="Arial Unicode MS" pitchFamily="34" charset="-128"/>
              </a:rPr>
              <a:t>Muon capture </a:t>
            </a:r>
            <a:r>
              <a:rPr lang="en-US" sz="2800" b="1" dirty="0">
                <a:solidFill>
                  <a:srgbClr val="000000"/>
                </a:solidFill>
                <a:effectLst/>
                <a:latin typeface="Arial Unicode MS" pitchFamily="34" charset="-128"/>
                <a:ea typeface="Arial Unicode MS" pitchFamily="34" charset="-128"/>
                <a:cs typeface="Arial Unicode MS" pitchFamily="34" charset="-128"/>
                <a:sym typeface="Wingdings" pitchFamily="2" charset="2"/>
              </a:rPr>
              <a:t> Elusive </a:t>
            </a:r>
            <a:r>
              <a:rPr lang="en-US" sz="2800" b="1" dirty="0" err="1">
                <a:solidFill>
                  <a:srgbClr val="000000"/>
                </a:solidFill>
                <a:effectLst/>
                <a:latin typeface="Arial Unicode MS" pitchFamily="34" charset="-128"/>
                <a:ea typeface="Arial Unicode MS" pitchFamily="34" charset="-128"/>
                <a:cs typeface="Arial Unicode MS" pitchFamily="34" charset="-128"/>
                <a:sym typeface="Wingdings" pitchFamily="2" charset="2"/>
              </a:rPr>
              <a:t>hadronic</a:t>
            </a:r>
            <a:r>
              <a:rPr lang="en-US" sz="2800" b="1" dirty="0">
                <a:solidFill>
                  <a:srgbClr val="000000"/>
                </a:solidFill>
                <a:effectLst/>
                <a:latin typeface="Arial Unicode MS" pitchFamily="34" charset="-128"/>
                <a:ea typeface="Arial Unicode MS" pitchFamily="34" charset="-128"/>
                <a:cs typeface="Arial Unicode MS" pitchFamily="34" charset="-128"/>
                <a:sym typeface="Wingdings" pitchFamily="2" charset="2"/>
              </a:rPr>
              <a:t> properties</a:t>
            </a:r>
            <a:endParaRPr lang="en-US" sz="2800" b="1" dirty="0">
              <a:solidFill>
                <a:srgbClr val="000000"/>
              </a:solidFill>
              <a:effectLst/>
              <a:latin typeface="Arial Unicode MS" pitchFamily="34" charset="-128"/>
              <a:ea typeface="Arial Unicode MS" pitchFamily="34" charset="-128"/>
              <a:cs typeface="Arial Unicode MS" pitchFamily="34" charset="-128"/>
            </a:endParaRPr>
          </a:p>
        </p:txBody>
      </p:sp>
      <p:sp>
        <p:nvSpPr>
          <p:cNvPr id="237573" name="Text Box 21" descr="Light upward diagonal"/>
          <p:cNvSpPr txBox="1">
            <a:spLocks noChangeArrowheads="1"/>
          </p:cNvSpPr>
          <p:nvPr/>
        </p:nvSpPr>
        <p:spPr bwMode="auto">
          <a:xfrm>
            <a:off x="4611435" y="896411"/>
            <a:ext cx="1847850" cy="371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0" tIns="45711" rIns="91420" bIns="45711">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spcBef>
                <a:spcPct val="50000"/>
              </a:spcBef>
            </a:pPr>
            <a:r>
              <a:rPr lang="en-US" sz="1800" b="1" dirty="0">
                <a:solidFill>
                  <a:srgbClr val="0000FF"/>
                </a:solidFill>
                <a:effectLst/>
              </a:rPr>
              <a:t>nucleon level</a:t>
            </a:r>
          </a:p>
        </p:txBody>
      </p:sp>
      <p:sp>
        <p:nvSpPr>
          <p:cNvPr id="237574" name="Text Box 22" descr="Light upward diagonal"/>
          <p:cNvSpPr txBox="1">
            <a:spLocks noChangeArrowheads="1"/>
          </p:cNvSpPr>
          <p:nvPr/>
        </p:nvSpPr>
        <p:spPr bwMode="auto">
          <a:xfrm>
            <a:off x="1625919" y="985531"/>
            <a:ext cx="1514475" cy="3715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0" tIns="45711" rIns="91420" bIns="45711">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spcBef>
                <a:spcPct val="50000"/>
              </a:spcBef>
            </a:pPr>
            <a:r>
              <a:rPr lang="en-US" sz="1800" b="1" dirty="0">
                <a:solidFill>
                  <a:srgbClr val="0000FF"/>
                </a:solidFill>
                <a:effectLst/>
              </a:rPr>
              <a:t>quark level</a:t>
            </a:r>
          </a:p>
        </p:txBody>
      </p:sp>
      <p:grpSp>
        <p:nvGrpSpPr>
          <p:cNvPr id="237575" name="Group 23"/>
          <p:cNvGrpSpPr>
            <a:grpSpLocks/>
          </p:cNvGrpSpPr>
          <p:nvPr/>
        </p:nvGrpSpPr>
        <p:grpSpPr bwMode="auto">
          <a:xfrm>
            <a:off x="1273630" y="1411876"/>
            <a:ext cx="2333625" cy="1685925"/>
            <a:chOff x="408" y="1308"/>
            <a:chExt cx="1470" cy="1062"/>
          </a:xfrm>
        </p:grpSpPr>
        <p:sp>
          <p:nvSpPr>
            <p:cNvPr id="237743" name="Line 24"/>
            <p:cNvSpPr>
              <a:spLocks noChangeShapeType="1"/>
            </p:cNvSpPr>
            <p:nvPr/>
          </p:nvSpPr>
          <p:spPr bwMode="auto">
            <a:xfrm flipH="1">
              <a:off x="972" y="1638"/>
              <a:ext cx="252" cy="450"/>
            </a:xfrm>
            <a:prstGeom prst="line">
              <a:avLst/>
            </a:prstGeom>
            <a:noFill/>
            <a:ln w="28575">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C0C0"/>
                </a:solidFill>
              </a:endParaRPr>
            </a:p>
          </p:txBody>
        </p:sp>
        <p:sp>
          <p:nvSpPr>
            <p:cNvPr id="237744" name="Text Box 25" descr="Light upward diagonal"/>
            <p:cNvSpPr txBox="1">
              <a:spLocks noChangeArrowheads="1"/>
            </p:cNvSpPr>
            <p:nvPr/>
          </p:nvSpPr>
          <p:spPr bwMode="auto">
            <a:xfrm>
              <a:off x="1026" y="1314"/>
              <a:ext cx="66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spcBef>
                  <a:spcPct val="50000"/>
                </a:spcBef>
              </a:pPr>
              <a:r>
                <a:rPr lang="en-US" sz="1800" b="1">
                  <a:solidFill>
                    <a:srgbClr val="000000"/>
                  </a:solidFill>
                  <a:effectLst/>
                  <a:latin typeface="Symbol" pitchFamily="18" charset="2"/>
                </a:rPr>
                <a:t>g</a:t>
              </a:r>
              <a:r>
                <a:rPr lang="en-US" sz="1800" b="1" baseline="-25000">
                  <a:solidFill>
                    <a:srgbClr val="000000"/>
                  </a:solidFill>
                  <a:effectLst/>
                  <a:latin typeface="Symbol" pitchFamily="18" charset="2"/>
                </a:rPr>
                <a:t>m</a:t>
              </a:r>
              <a:r>
                <a:rPr lang="en-US" sz="1600">
                  <a:solidFill>
                    <a:srgbClr val="000000"/>
                  </a:solidFill>
                  <a:effectLst/>
                </a:rPr>
                <a:t>(1-</a:t>
              </a:r>
              <a:r>
                <a:rPr lang="en-US" sz="1800" b="1">
                  <a:solidFill>
                    <a:srgbClr val="000000"/>
                  </a:solidFill>
                  <a:effectLst/>
                </a:rPr>
                <a:t> </a:t>
              </a:r>
              <a:r>
                <a:rPr lang="en-US" sz="1800" b="1">
                  <a:solidFill>
                    <a:srgbClr val="000000"/>
                  </a:solidFill>
                  <a:effectLst/>
                  <a:latin typeface="Symbol" pitchFamily="18" charset="2"/>
                </a:rPr>
                <a:t>g</a:t>
              </a:r>
              <a:r>
                <a:rPr lang="en-US" sz="1800" b="1" baseline="-25000">
                  <a:solidFill>
                    <a:srgbClr val="000000"/>
                  </a:solidFill>
                  <a:effectLst/>
                </a:rPr>
                <a:t>5</a:t>
              </a:r>
              <a:r>
                <a:rPr lang="en-US" sz="1600">
                  <a:solidFill>
                    <a:srgbClr val="000000"/>
                  </a:solidFill>
                  <a:effectLst/>
                </a:rPr>
                <a:t>)</a:t>
              </a:r>
            </a:p>
          </p:txBody>
        </p:sp>
        <p:sp>
          <p:nvSpPr>
            <p:cNvPr id="237745" name="Text Box 26" descr="Light upward diagonal"/>
            <p:cNvSpPr txBox="1">
              <a:spLocks noChangeArrowheads="1"/>
            </p:cNvSpPr>
            <p:nvPr/>
          </p:nvSpPr>
          <p:spPr bwMode="auto">
            <a:xfrm>
              <a:off x="444" y="1308"/>
              <a:ext cx="19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spcBef>
                  <a:spcPct val="50000"/>
                </a:spcBef>
              </a:pPr>
              <a:r>
                <a:rPr lang="en-US" sz="1800" b="1">
                  <a:solidFill>
                    <a:srgbClr val="000000"/>
                  </a:solidFill>
                  <a:effectLst/>
                </a:rPr>
                <a:t>u</a:t>
              </a:r>
            </a:p>
          </p:txBody>
        </p:sp>
        <p:sp>
          <p:nvSpPr>
            <p:cNvPr id="237746" name="Text Box 27" descr="Light upward diagonal"/>
            <p:cNvSpPr txBox="1">
              <a:spLocks noChangeArrowheads="1"/>
            </p:cNvSpPr>
            <p:nvPr/>
          </p:nvSpPr>
          <p:spPr bwMode="auto">
            <a:xfrm>
              <a:off x="1680" y="1416"/>
              <a:ext cx="19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spcBef>
                  <a:spcPct val="50000"/>
                </a:spcBef>
              </a:pPr>
              <a:r>
                <a:rPr lang="en-US" sz="1800" b="1">
                  <a:solidFill>
                    <a:srgbClr val="000000"/>
                  </a:solidFill>
                  <a:effectLst/>
                </a:rPr>
                <a:t>d</a:t>
              </a:r>
            </a:p>
          </p:txBody>
        </p:sp>
        <p:sp>
          <p:nvSpPr>
            <p:cNvPr id="237747" name="Text Box 28" descr="Light upward diagonal"/>
            <p:cNvSpPr txBox="1">
              <a:spLocks noChangeArrowheads="1"/>
            </p:cNvSpPr>
            <p:nvPr/>
          </p:nvSpPr>
          <p:spPr bwMode="auto">
            <a:xfrm>
              <a:off x="1110" y="1755"/>
              <a:ext cx="25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spcBef>
                  <a:spcPct val="50000"/>
                </a:spcBef>
              </a:pPr>
              <a:r>
                <a:rPr lang="en-US" sz="1800" b="1">
                  <a:solidFill>
                    <a:srgbClr val="FF0000"/>
                  </a:solidFill>
                  <a:effectLst/>
                </a:rPr>
                <a:t>W</a:t>
              </a:r>
            </a:p>
          </p:txBody>
        </p:sp>
        <p:sp>
          <p:nvSpPr>
            <p:cNvPr id="237748" name="Freeform 29" descr="Light upward diagonal"/>
            <p:cNvSpPr>
              <a:spLocks/>
            </p:cNvSpPr>
            <p:nvPr/>
          </p:nvSpPr>
          <p:spPr bwMode="auto">
            <a:xfrm>
              <a:off x="486" y="2100"/>
              <a:ext cx="1254" cy="270"/>
            </a:xfrm>
            <a:custGeom>
              <a:avLst/>
              <a:gdLst>
                <a:gd name="T0" fmla="*/ 0 w 1254"/>
                <a:gd name="T1" fmla="*/ 0 h 270"/>
                <a:gd name="T2" fmla="*/ 486 w 1254"/>
                <a:gd name="T3" fmla="*/ 0 h 270"/>
                <a:gd name="T4" fmla="*/ 1254 w 1254"/>
                <a:gd name="T5" fmla="*/ 270 h 270"/>
                <a:gd name="T6" fmla="*/ 0 60000 65536"/>
                <a:gd name="T7" fmla="*/ 0 60000 65536"/>
                <a:gd name="T8" fmla="*/ 0 60000 65536"/>
              </a:gdLst>
              <a:ahLst/>
              <a:cxnLst>
                <a:cxn ang="T6">
                  <a:pos x="T0" y="T1"/>
                </a:cxn>
                <a:cxn ang="T7">
                  <a:pos x="T2" y="T3"/>
                </a:cxn>
                <a:cxn ang="T8">
                  <a:pos x="T4" y="T5"/>
                </a:cxn>
              </a:cxnLst>
              <a:rect l="0" t="0" r="r" b="b"/>
              <a:pathLst>
                <a:path w="1254" h="270">
                  <a:moveTo>
                    <a:pt x="0" y="0"/>
                  </a:moveTo>
                  <a:lnTo>
                    <a:pt x="486" y="0"/>
                  </a:lnTo>
                  <a:lnTo>
                    <a:pt x="1254" y="270"/>
                  </a:lnTo>
                </a:path>
              </a:pathLst>
            </a:custGeom>
            <a:noFill/>
            <a:ln w="28575" cap="flat"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C0C0"/>
                </a:solidFill>
              </a:endParaRPr>
            </a:p>
          </p:txBody>
        </p:sp>
        <p:sp>
          <p:nvSpPr>
            <p:cNvPr id="237749" name="Freeform 30" descr="Light upward diagonal"/>
            <p:cNvSpPr>
              <a:spLocks/>
            </p:cNvSpPr>
            <p:nvPr/>
          </p:nvSpPr>
          <p:spPr bwMode="auto">
            <a:xfrm>
              <a:off x="582" y="1314"/>
              <a:ext cx="1272" cy="324"/>
            </a:xfrm>
            <a:custGeom>
              <a:avLst/>
              <a:gdLst>
                <a:gd name="T0" fmla="*/ 0 w 1272"/>
                <a:gd name="T1" fmla="*/ 0 h 324"/>
                <a:gd name="T2" fmla="*/ 648 w 1272"/>
                <a:gd name="T3" fmla="*/ 324 h 324"/>
                <a:gd name="T4" fmla="*/ 1272 w 1272"/>
                <a:gd name="T5" fmla="*/ 324 h 324"/>
                <a:gd name="T6" fmla="*/ 0 60000 65536"/>
                <a:gd name="T7" fmla="*/ 0 60000 65536"/>
                <a:gd name="T8" fmla="*/ 0 60000 65536"/>
              </a:gdLst>
              <a:ahLst/>
              <a:cxnLst>
                <a:cxn ang="T6">
                  <a:pos x="T0" y="T1"/>
                </a:cxn>
                <a:cxn ang="T7">
                  <a:pos x="T2" y="T3"/>
                </a:cxn>
                <a:cxn ang="T8">
                  <a:pos x="T4" y="T5"/>
                </a:cxn>
              </a:cxnLst>
              <a:rect l="0" t="0" r="r" b="b"/>
              <a:pathLst>
                <a:path w="1272" h="324">
                  <a:moveTo>
                    <a:pt x="0" y="0"/>
                  </a:moveTo>
                  <a:lnTo>
                    <a:pt x="648" y="324"/>
                  </a:lnTo>
                  <a:lnTo>
                    <a:pt x="1272" y="324"/>
                  </a:lnTo>
                </a:path>
              </a:pathLst>
            </a:custGeom>
            <a:noFill/>
            <a:ln w="28575"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solidFill>
                  <a:srgbClr val="C0C0C0"/>
                </a:solidFill>
              </a:endParaRPr>
            </a:p>
          </p:txBody>
        </p:sp>
        <p:sp>
          <p:nvSpPr>
            <p:cNvPr id="237750" name="Text Box 31" descr="Light upward diagonal"/>
            <p:cNvSpPr txBox="1">
              <a:spLocks noChangeArrowheads="1"/>
            </p:cNvSpPr>
            <p:nvPr/>
          </p:nvSpPr>
          <p:spPr bwMode="auto">
            <a:xfrm>
              <a:off x="408" y="1848"/>
              <a:ext cx="19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spcBef>
                  <a:spcPct val="50000"/>
                </a:spcBef>
              </a:pPr>
              <a:r>
                <a:rPr lang="en-US" sz="2000" b="1">
                  <a:solidFill>
                    <a:srgbClr val="000000"/>
                  </a:solidFill>
                  <a:effectLst/>
                  <a:latin typeface="Symbol" pitchFamily="18" charset="2"/>
                </a:rPr>
                <a:t>m</a:t>
              </a:r>
            </a:p>
          </p:txBody>
        </p:sp>
        <p:sp>
          <p:nvSpPr>
            <p:cNvPr id="237751" name="Text Box 32" descr="Light upward diagonal"/>
            <p:cNvSpPr txBox="1">
              <a:spLocks noChangeArrowheads="1"/>
            </p:cNvSpPr>
            <p:nvPr/>
          </p:nvSpPr>
          <p:spPr bwMode="auto">
            <a:xfrm>
              <a:off x="1572" y="2100"/>
              <a:ext cx="19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1500">
                  <a:solidFill>
                    <a:schemeClr val="folHlink"/>
                  </a:solidFill>
                  <a:latin typeface="Arial" pitchFamily="34" charset="0"/>
                </a:defRPr>
              </a:lvl1pPr>
              <a:lvl2pPr marL="742950" indent="-285750">
                <a:defRPr sz="1500">
                  <a:solidFill>
                    <a:schemeClr val="folHlink"/>
                  </a:solidFill>
                  <a:latin typeface="Arial" pitchFamily="34" charset="0"/>
                </a:defRPr>
              </a:lvl2pPr>
              <a:lvl3pPr marL="1143000" indent="-228600">
                <a:defRPr sz="1500">
                  <a:solidFill>
                    <a:schemeClr val="folHlink"/>
                  </a:solidFill>
                  <a:latin typeface="Arial" pitchFamily="34" charset="0"/>
                </a:defRPr>
              </a:lvl3pPr>
              <a:lvl4pPr marL="1600200" indent="-228600">
                <a:defRPr sz="1500">
                  <a:solidFill>
                    <a:schemeClr val="folHlink"/>
                  </a:solidFill>
                  <a:latin typeface="Arial" pitchFamily="34" charset="0"/>
                </a:defRPr>
              </a:lvl4pPr>
              <a:lvl5pPr marL="2057400" indent="-228600">
                <a:defRPr sz="1500">
                  <a:solidFill>
                    <a:schemeClr val="folHlink"/>
                  </a:solidFill>
                  <a:latin typeface="Arial" pitchFamily="34" charset="0"/>
                </a:defRPr>
              </a:lvl5pPr>
              <a:lvl6pPr marL="2514600" indent="-228600" algn="ctr" eaLnBrk="0" fontAlgn="base" hangingPunct="0">
                <a:spcBef>
                  <a:spcPct val="0"/>
                </a:spcBef>
                <a:spcAft>
                  <a:spcPct val="0"/>
                </a:spcAft>
                <a:defRPr sz="1500">
                  <a:solidFill>
                    <a:schemeClr val="folHlink"/>
                  </a:solidFill>
                  <a:latin typeface="Arial" pitchFamily="34" charset="0"/>
                </a:defRPr>
              </a:lvl6pPr>
              <a:lvl7pPr marL="2971800" indent="-228600" algn="ctr" eaLnBrk="0" fontAlgn="base" hangingPunct="0">
                <a:spcBef>
                  <a:spcPct val="0"/>
                </a:spcBef>
                <a:spcAft>
                  <a:spcPct val="0"/>
                </a:spcAft>
                <a:defRPr sz="1500">
                  <a:solidFill>
                    <a:schemeClr val="folHlink"/>
                  </a:solidFill>
                  <a:latin typeface="Arial" pitchFamily="34" charset="0"/>
                </a:defRPr>
              </a:lvl7pPr>
              <a:lvl8pPr marL="3429000" indent="-228600" algn="ctr" eaLnBrk="0" fontAlgn="base" hangingPunct="0">
                <a:spcBef>
                  <a:spcPct val="0"/>
                </a:spcBef>
                <a:spcAft>
                  <a:spcPct val="0"/>
                </a:spcAft>
                <a:defRPr sz="1500">
                  <a:solidFill>
                    <a:schemeClr val="folHlink"/>
                  </a:solidFill>
                  <a:latin typeface="Arial" pitchFamily="34" charset="0"/>
                </a:defRPr>
              </a:lvl8pPr>
              <a:lvl9pPr marL="3886200" indent="-228600" algn="ctr" eaLnBrk="0" fontAlgn="base" hangingPunct="0">
                <a:spcBef>
                  <a:spcPct val="0"/>
                </a:spcBef>
                <a:spcAft>
                  <a:spcPct val="0"/>
                </a:spcAft>
                <a:defRPr sz="1500">
                  <a:solidFill>
                    <a:schemeClr val="folHlink"/>
                  </a:solidFill>
                  <a:latin typeface="Arial" pitchFamily="34" charset="0"/>
                </a:defRPr>
              </a:lvl9pPr>
            </a:lstStyle>
            <a:p>
              <a:pPr algn="l">
                <a:spcBef>
                  <a:spcPct val="50000"/>
                </a:spcBef>
              </a:pPr>
              <a:r>
                <a:rPr lang="en-US" sz="2000" b="1">
                  <a:solidFill>
                    <a:srgbClr val="000000"/>
                  </a:solidFill>
                  <a:effectLst/>
                  <a:latin typeface="Symbol" pitchFamily="18" charset="2"/>
                </a:rPr>
                <a:t>n</a:t>
              </a:r>
            </a:p>
          </p:txBody>
        </p:sp>
      </p:grpSp>
      <mc:AlternateContent xmlns:mc="http://schemas.openxmlformats.org/markup-compatibility/2006" xmlns:a14="http://schemas.microsoft.com/office/drawing/2010/main">
        <mc:Choice Requires="a14">
          <p:sp>
            <p:nvSpPr>
              <p:cNvPr id="205" name="TextBox 204"/>
              <p:cNvSpPr txBox="1"/>
              <p:nvPr/>
            </p:nvSpPr>
            <p:spPr>
              <a:xfrm>
                <a:off x="8070654" y="1314"/>
                <a:ext cx="1080841" cy="918970"/>
              </a:xfrm>
              <a:prstGeom prst="rect">
                <a:avLst/>
              </a:prstGeom>
              <a:solidFill>
                <a:schemeClr val="accent3">
                  <a:lumMod val="85000"/>
                </a:schemeClr>
              </a:solidFill>
              <a:ln>
                <a:solidFill>
                  <a:schemeClr val="tx1"/>
                </a:solidFill>
              </a:ln>
            </p:spPr>
            <p:txBody>
              <a:bodyPr wrap="square" lIns="91420" tIns="45711" rIns="91420" bIns="45711" rtlCol="0">
                <a:spAutoFit/>
              </a:bodyPr>
              <a:lstStyle/>
              <a:p>
                <a:pPr/>
                <a14:m>
                  <m:oMathPara xmlns:m="http://schemas.openxmlformats.org/officeDocument/2006/math">
                    <m:oMathParaPr>
                      <m:jc m:val="center"/>
                    </m:oMathParaPr>
                    <m:oMath xmlns:m="http://schemas.openxmlformats.org/officeDocument/2006/math">
                      <m:sSub>
                        <m:sSubPr>
                          <m:ctrlPr>
                            <a:rPr lang="en-US" sz="4800" i="1">
                              <a:solidFill>
                                <a:srgbClr val="FF0000"/>
                              </a:solidFill>
                              <a:effectLst/>
                              <a:latin typeface="Cambria Math"/>
                            </a:rPr>
                          </m:ctrlPr>
                        </m:sSubPr>
                        <m:e>
                          <m:r>
                            <a:rPr lang="en-US" sz="4800">
                              <a:solidFill>
                                <a:srgbClr val="FF0000"/>
                              </a:solidFill>
                              <a:effectLst/>
                              <a:latin typeface="Cambria Math"/>
                            </a:rPr>
                            <m:t>  </m:t>
                          </m:r>
                          <m:r>
                            <m:rPr>
                              <m:sty m:val="p"/>
                            </m:rPr>
                            <a:rPr lang="en-US" sz="4800">
                              <a:solidFill>
                                <a:srgbClr val="FF0000"/>
                              </a:solidFill>
                              <a:effectLst/>
                              <a:latin typeface="Cambria Math"/>
                              <a:ea typeface="Cambria Math"/>
                            </a:rPr>
                            <m:t>τ</m:t>
                          </m:r>
                        </m:e>
                        <m:sub>
                          <m:sSup>
                            <m:sSupPr>
                              <m:ctrlPr>
                                <a:rPr lang="en-US" sz="4800" i="1">
                                  <a:solidFill>
                                    <a:srgbClr val="FF0000"/>
                                  </a:solidFill>
                                  <a:effectLst/>
                                  <a:latin typeface="Cambria Math"/>
                                </a:rPr>
                              </m:ctrlPr>
                            </m:sSupPr>
                            <m:e>
                              <m:r>
                                <m:rPr>
                                  <m:sty m:val="p"/>
                                </m:rPr>
                                <a:rPr lang="en-US" sz="4800">
                                  <a:solidFill>
                                    <a:srgbClr val="FF0000"/>
                                  </a:solidFill>
                                  <a:effectLst/>
                                  <a:latin typeface="Cambria Math"/>
                                  <a:ea typeface="Cambria Math"/>
                                </a:rPr>
                                <m:t>μ</m:t>
                              </m:r>
                            </m:e>
                            <m:sup>
                              <m:r>
                                <a:rPr lang="en-US" sz="4800">
                                  <a:solidFill>
                                    <a:srgbClr val="FF0000"/>
                                  </a:solidFill>
                                  <a:effectLst/>
                                  <a:latin typeface="Cambria Math"/>
                                </a:rPr>
                                <m:t>−</m:t>
                              </m:r>
                            </m:sup>
                          </m:sSup>
                        </m:sub>
                      </m:sSub>
                    </m:oMath>
                  </m:oMathPara>
                </a14:m>
                <a:endParaRPr lang="en-US" sz="4800" dirty="0">
                  <a:solidFill>
                    <a:srgbClr val="0000FF"/>
                  </a:solidFill>
                  <a:effectLst/>
                </a:endParaRPr>
              </a:p>
            </p:txBody>
          </p:sp>
        </mc:Choice>
        <mc:Fallback xmlns="">
          <p:sp>
            <p:nvSpPr>
              <p:cNvPr id="205" name="TextBox 204"/>
              <p:cNvSpPr txBox="1">
                <a:spLocks noRot="1" noChangeAspect="1" noMove="1" noResize="1" noEditPoints="1" noAdjustHandles="1" noChangeArrowheads="1" noChangeShapeType="1" noTextEdit="1"/>
              </p:cNvSpPr>
              <p:nvPr/>
            </p:nvSpPr>
            <p:spPr>
              <a:xfrm>
                <a:off x="8070654" y="1314"/>
                <a:ext cx="1080841" cy="918970"/>
              </a:xfrm>
              <a:prstGeom prst="rect">
                <a:avLst/>
              </a:prstGeom>
              <a:blipFill rotWithShape="1">
                <a:blip r:embed="rId4"/>
                <a:stretch>
                  <a:fillRect/>
                </a:stretch>
              </a:blipFill>
              <a:ln>
                <a:solidFill>
                  <a:schemeClr val="tx1"/>
                </a:solidFill>
              </a:ln>
            </p:spPr>
            <p:txBody>
              <a:bodyPr/>
              <a:lstStyle/>
              <a:p>
                <a:r>
                  <a:rPr lang="en-US">
                    <a:noFill/>
                  </a:rPr>
                  <a:t> </a:t>
                </a:r>
              </a:p>
            </p:txBody>
          </p:sp>
        </mc:Fallback>
      </mc:AlternateContent>
      <p:pic>
        <p:nvPicPr>
          <p:cNvPr id="206" name="Picture 375" descr="Snapshot 2007-06-14 11-23-46"/>
          <p:cNvPicPr>
            <a:picLocks noChangeAspect="1" noChangeArrowheads="1"/>
          </p:cNvPicPr>
          <p:nvPr/>
        </p:nvPicPr>
        <p:blipFill>
          <a:blip r:embed="rId5">
            <a:extLst>
              <a:ext uri="{28A0092B-C50C-407E-A947-70E740481C1C}">
                <a14:useLocalDpi xmlns:a14="http://schemas.microsoft.com/office/drawing/2010/main" val="0"/>
              </a:ext>
            </a:extLst>
          </a:blip>
          <a:srcRect r="572" b="54794"/>
          <a:stretch>
            <a:fillRect/>
          </a:stretch>
        </p:blipFill>
        <p:spPr bwMode="auto">
          <a:xfrm>
            <a:off x="892175" y="3276600"/>
            <a:ext cx="4419600" cy="838200"/>
          </a:xfrm>
          <a:prstGeom prst="rect">
            <a:avLst/>
          </a:prstGeom>
          <a:noFill/>
          <a:extLst>
            <a:ext uri="{909E8E84-426E-40DD-AFC4-6F175D3DCCD1}">
              <a14:hiddenFill xmlns:a14="http://schemas.microsoft.com/office/drawing/2010/main">
                <a:solidFill>
                  <a:srgbClr val="FFFFFF"/>
                </a:solidFill>
              </a14:hiddenFill>
            </a:ext>
          </a:extLst>
        </p:spPr>
      </p:pic>
      <p:pic>
        <p:nvPicPr>
          <p:cNvPr id="208" name="Picture 376" descr="Snapshot 2007-06-14 11-23-46"/>
          <p:cNvPicPr>
            <a:picLocks noChangeAspect="1" noChangeArrowheads="1"/>
          </p:cNvPicPr>
          <p:nvPr/>
        </p:nvPicPr>
        <p:blipFill>
          <a:blip r:embed="rId5">
            <a:extLst>
              <a:ext uri="{28A0092B-C50C-407E-A947-70E740481C1C}">
                <a14:useLocalDpi xmlns:a14="http://schemas.microsoft.com/office/drawing/2010/main" val="0"/>
              </a:ext>
            </a:extLst>
          </a:blip>
          <a:srcRect l="46286" t="73973"/>
          <a:stretch>
            <a:fillRect/>
          </a:stretch>
        </p:blipFill>
        <p:spPr bwMode="auto">
          <a:xfrm>
            <a:off x="5384800" y="3463926"/>
            <a:ext cx="2387600" cy="4826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p:cNvGrpSpPr/>
          <p:nvPr/>
        </p:nvGrpSpPr>
        <p:grpSpPr>
          <a:xfrm>
            <a:off x="5418308" y="1017022"/>
            <a:ext cx="3632708" cy="2946173"/>
            <a:chOff x="5418308" y="1017021"/>
            <a:chExt cx="3632708" cy="2946173"/>
          </a:xfrm>
        </p:grpSpPr>
        <p:grpSp>
          <p:nvGrpSpPr>
            <p:cNvPr id="181" name="Group 180"/>
            <p:cNvGrpSpPr/>
            <p:nvPr/>
          </p:nvGrpSpPr>
          <p:grpSpPr>
            <a:xfrm>
              <a:off x="5423444" y="1017021"/>
              <a:ext cx="3627572" cy="2301782"/>
              <a:chOff x="2671004" y="2019300"/>
              <a:chExt cx="5483391" cy="3361509"/>
            </a:xfrm>
          </p:grpSpPr>
          <p:grpSp>
            <p:nvGrpSpPr>
              <p:cNvPr id="182" name="Group 39"/>
              <p:cNvGrpSpPr>
                <a:grpSpLocks/>
              </p:cNvGrpSpPr>
              <p:nvPr/>
            </p:nvGrpSpPr>
            <p:grpSpPr bwMode="auto">
              <a:xfrm flipV="1">
                <a:off x="3352800" y="4057650"/>
                <a:ext cx="2438400" cy="533400"/>
                <a:chOff x="1872" y="240"/>
                <a:chExt cx="1536" cy="336"/>
              </a:xfrm>
            </p:grpSpPr>
            <p:sp>
              <p:nvSpPr>
                <p:cNvPr id="203" name="Line 40"/>
                <p:cNvSpPr>
                  <a:spLocks noChangeShapeType="1"/>
                </p:cNvSpPr>
                <p:nvPr/>
              </p:nvSpPr>
              <p:spPr bwMode="auto">
                <a:xfrm>
                  <a:off x="1872" y="240"/>
                  <a:ext cx="768" cy="336"/>
                </a:xfrm>
                <a:prstGeom prst="line">
                  <a:avLst/>
                </a:prstGeom>
                <a:noFill/>
                <a:ln w="19050">
                  <a:solidFill>
                    <a:srgbClr val="FF0000"/>
                  </a:solidFill>
                  <a:round/>
                  <a:headEnd/>
                  <a:tailEnd/>
                </a:ln>
                <a:effectLst/>
              </p:spPr>
              <p:txBody>
                <a:bodyPr lIns="92075" tIns="46038" rIns="92075" bIns="46038" anchor="ctr"/>
                <a:lstStyle/>
                <a:p>
                  <a:pPr>
                    <a:defRPr/>
                  </a:pPr>
                  <a:endParaRPr lang="en-US">
                    <a:solidFill>
                      <a:srgbClr val="FFFF00"/>
                    </a:solidFill>
                    <a:cs typeface="Arial" pitchFamily="34" charset="0"/>
                  </a:endParaRPr>
                </a:p>
              </p:txBody>
            </p:sp>
            <p:sp>
              <p:nvSpPr>
                <p:cNvPr id="204" name="Line 41"/>
                <p:cNvSpPr>
                  <a:spLocks noChangeShapeType="1"/>
                </p:cNvSpPr>
                <p:nvPr/>
              </p:nvSpPr>
              <p:spPr bwMode="auto">
                <a:xfrm flipH="1">
                  <a:off x="2640" y="240"/>
                  <a:ext cx="768" cy="336"/>
                </a:xfrm>
                <a:prstGeom prst="line">
                  <a:avLst/>
                </a:prstGeom>
                <a:noFill/>
                <a:ln w="19050">
                  <a:solidFill>
                    <a:srgbClr val="FF0000"/>
                  </a:solidFill>
                  <a:round/>
                  <a:headEnd/>
                  <a:tailEnd/>
                </a:ln>
                <a:effectLst/>
              </p:spPr>
              <p:txBody>
                <a:bodyPr lIns="92075" tIns="46038" rIns="92075" bIns="46038" anchor="ctr"/>
                <a:lstStyle/>
                <a:p>
                  <a:pPr>
                    <a:defRPr/>
                  </a:pPr>
                  <a:endParaRPr lang="en-US">
                    <a:solidFill>
                      <a:srgbClr val="FFFF00"/>
                    </a:solidFill>
                    <a:cs typeface="Arial" pitchFamily="34" charset="0"/>
                  </a:endParaRPr>
                </a:p>
              </p:txBody>
            </p:sp>
          </p:grpSp>
          <p:grpSp>
            <p:nvGrpSpPr>
              <p:cNvPr id="183" name="Group 42"/>
              <p:cNvGrpSpPr>
                <a:grpSpLocks/>
              </p:cNvGrpSpPr>
              <p:nvPr/>
            </p:nvGrpSpPr>
            <p:grpSpPr bwMode="auto">
              <a:xfrm flipV="1">
                <a:off x="3352800" y="4210050"/>
                <a:ext cx="2438400" cy="533400"/>
                <a:chOff x="1872" y="240"/>
                <a:chExt cx="1536" cy="336"/>
              </a:xfrm>
            </p:grpSpPr>
            <p:sp>
              <p:nvSpPr>
                <p:cNvPr id="201" name="Line 43"/>
                <p:cNvSpPr>
                  <a:spLocks noChangeShapeType="1"/>
                </p:cNvSpPr>
                <p:nvPr/>
              </p:nvSpPr>
              <p:spPr bwMode="auto">
                <a:xfrm>
                  <a:off x="1872" y="240"/>
                  <a:ext cx="768" cy="336"/>
                </a:xfrm>
                <a:prstGeom prst="line">
                  <a:avLst/>
                </a:prstGeom>
                <a:noFill/>
                <a:ln w="19050">
                  <a:solidFill>
                    <a:srgbClr val="FF0000"/>
                  </a:solidFill>
                  <a:round/>
                  <a:headEnd/>
                  <a:tailEnd/>
                </a:ln>
                <a:effectLst/>
              </p:spPr>
              <p:txBody>
                <a:bodyPr lIns="92075" tIns="46038" rIns="92075" bIns="46038" anchor="ctr"/>
                <a:lstStyle/>
                <a:p>
                  <a:pPr>
                    <a:defRPr/>
                  </a:pPr>
                  <a:endParaRPr lang="en-US">
                    <a:solidFill>
                      <a:srgbClr val="FFFF00"/>
                    </a:solidFill>
                    <a:cs typeface="Arial" pitchFamily="34" charset="0"/>
                  </a:endParaRPr>
                </a:p>
              </p:txBody>
            </p:sp>
            <p:sp>
              <p:nvSpPr>
                <p:cNvPr id="202" name="Line 44"/>
                <p:cNvSpPr>
                  <a:spLocks noChangeShapeType="1"/>
                </p:cNvSpPr>
                <p:nvPr/>
              </p:nvSpPr>
              <p:spPr bwMode="auto">
                <a:xfrm flipH="1">
                  <a:off x="2640" y="240"/>
                  <a:ext cx="768" cy="336"/>
                </a:xfrm>
                <a:prstGeom prst="line">
                  <a:avLst/>
                </a:prstGeom>
                <a:noFill/>
                <a:ln w="19050">
                  <a:solidFill>
                    <a:srgbClr val="FF0000"/>
                  </a:solidFill>
                  <a:round/>
                  <a:headEnd/>
                  <a:tailEnd/>
                </a:ln>
                <a:effectLst/>
              </p:spPr>
              <p:txBody>
                <a:bodyPr lIns="92075" tIns="46038" rIns="92075" bIns="46038" anchor="ctr"/>
                <a:lstStyle/>
                <a:p>
                  <a:pPr>
                    <a:defRPr/>
                  </a:pPr>
                  <a:endParaRPr lang="en-US">
                    <a:solidFill>
                      <a:srgbClr val="FFFF00"/>
                    </a:solidFill>
                    <a:cs typeface="Arial" pitchFamily="34" charset="0"/>
                  </a:endParaRPr>
                </a:p>
              </p:txBody>
            </p:sp>
          </p:grpSp>
          <p:grpSp>
            <p:nvGrpSpPr>
              <p:cNvPr id="184" name="Group 45"/>
              <p:cNvGrpSpPr>
                <a:grpSpLocks/>
              </p:cNvGrpSpPr>
              <p:nvPr/>
            </p:nvGrpSpPr>
            <p:grpSpPr bwMode="auto">
              <a:xfrm flipV="1">
                <a:off x="3352800" y="4362450"/>
                <a:ext cx="2438400" cy="533400"/>
                <a:chOff x="1872" y="240"/>
                <a:chExt cx="1536" cy="336"/>
              </a:xfrm>
            </p:grpSpPr>
            <p:sp>
              <p:nvSpPr>
                <p:cNvPr id="199" name="Line 46"/>
                <p:cNvSpPr>
                  <a:spLocks noChangeShapeType="1"/>
                </p:cNvSpPr>
                <p:nvPr/>
              </p:nvSpPr>
              <p:spPr bwMode="auto">
                <a:xfrm>
                  <a:off x="1872" y="240"/>
                  <a:ext cx="768" cy="336"/>
                </a:xfrm>
                <a:prstGeom prst="line">
                  <a:avLst/>
                </a:prstGeom>
                <a:noFill/>
                <a:ln w="19050">
                  <a:solidFill>
                    <a:srgbClr val="FF0000"/>
                  </a:solidFill>
                  <a:round/>
                  <a:headEnd/>
                  <a:tailEnd/>
                </a:ln>
                <a:effectLst/>
              </p:spPr>
              <p:txBody>
                <a:bodyPr lIns="92075" tIns="46038" rIns="92075" bIns="46038" anchor="ctr"/>
                <a:lstStyle/>
                <a:p>
                  <a:pPr>
                    <a:defRPr/>
                  </a:pPr>
                  <a:endParaRPr lang="en-US">
                    <a:solidFill>
                      <a:srgbClr val="FFFF00"/>
                    </a:solidFill>
                    <a:cs typeface="Arial" pitchFamily="34" charset="0"/>
                  </a:endParaRPr>
                </a:p>
              </p:txBody>
            </p:sp>
            <p:sp>
              <p:nvSpPr>
                <p:cNvPr id="200" name="Line 47"/>
                <p:cNvSpPr>
                  <a:spLocks noChangeShapeType="1"/>
                </p:cNvSpPr>
                <p:nvPr/>
              </p:nvSpPr>
              <p:spPr bwMode="auto">
                <a:xfrm flipH="1">
                  <a:off x="2640" y="240"/>
                  <a:ext cx="768" cy="336"/>
                </a:xfrm>
                <a:prstGeom prst="line">
                  <a:avLst/>
                </a:prstGeom>
                <a:noFill/>
                <a:ln w="19050">
                  <a:solidFill>
                    <a:srgbClr val="FF0000"/>
                  </a:solidFill>
                  <a:round/>
                  <a:headEnd/>
                  <a:tailEnd/>
                </a:ln>
                <a:effectLst/>
              </p:spPr>
              <p:txBody>
                <a:bodyPr lIns="92075" tIns="46038" rIns="92075" bIns="46038" anchor="ctr"/>
                <a:lstStyle/>
                <a:p>
                  <a:pPr>
                    <a:defRPr/>
                  </a:pPr>
                  <a:endParaRPr lang="en-US">
                    <a:solidFill>
                      <a:srgbClr val="FFFF00"/>
                    </a:solidFill>
                    <a:cs typeface="Arial" pitchFamily="34" charset="0"/>
                  </a:endParaRPr>
                </a:p>
              </p:txBody>
            </p:sp>
          </p:grpSp>
          <p:sp>
            <p:nvSpPr>
              <p:cNvPr id="185" name="Line 31"/>
              <p:cNvSpPr>
                <a:spLocks noChangeShapeType="1"/>
              </p:cNvSpPr>
              <p:nvPr/>
            </p:nvSpPr>
            <p:spPr bwMode="auto">
              <a:xfrm>
                <a:off x="3343275" y="2409825"/>
                <a:ext cx="1219200" cy="533400"/>
              </a:xfrm>
              <a:prstGeom prst="line">
                <a:avLst/>
              </a:prstGeom>
              <a:noFill/>
              <a:ln w="19050">
                <a:solidFill>
                  <a:schemeClr val="bg2"/>
                </a:solidFill>
                <a:round/>
                <a:headEnd/>
                <a:tailEnd/>
              </a:ln>
              <a:effectLst/>
            </p:spPr>
            <p:txBody>
              <a:bodyPr lIns="92075" tIns="46038" rIns="92075" bIns="46038" anchor="ctr"/>
              <a:lstStyle/>
              <a:p>
                <a:pPr>
                  <a:defRPr/>
                </a:pPr>
                <a:endParaRPr lang="en-US">
                  <a:solidFill>
                    <a:srgbClr val="FFFF00"/>
                  </a:solidFill>
                  <a:cs typeface="Arial" pitchFamily="34" charset="0"/>
                </a:endParaRPr>
              </a:p>
            </p:txBody>
          </p:sp>
          <p:sp>
            <p:nvSpPr>
              <p:cNvPr id="186" name="Line 33"/>
              <p:cNvSpPr>
                <a:spLocks noChangeShapeType="1"/>
              </p:cNvSpPr>
              <p:nvPr/>
            </p:nvSpPr>
            <p:spPr bwMode="auto">
              <a:xfrm flipH="1">
                <a:off x="4562475" y="2409825"/>
                <a:ext cx="1219200" cy="533400"/>
              </a:xfrm>
              <a:prstGeom prst="line">
                <a:avLst/>
              </a:prstGeom>
              <a:noFill/>
              <a:ln w="19050">
                <a:solidFill>
                  <a:schemeClr val="bg2"/>
                </a:solidFill>
                <a:round/>
                <a:headEnd/>
                <a:tailEnd/>
              </a:ln>
              <a:effectLst/>
            </p:spPr>
            <p:txBody>
              <a:bodyPr lIns="92075" tIns="46038" rIns="92075" bIns="46038" anchor="ctr"/>
              <a:lstStyle/>
              <a:p>
                <a:pPr>
                  <a:defRPr/>
                </a:pPr>
                <a:endParaRPr lang="en-US">
                  <a:solidFill>
                    <a:srgbClr val="FFFF00"/>
                  </a:solidFill>
                  <a:cs typeface="Arial" pitchFamily="34" charset="0"/>
                </a:endParaRPr>
              </a:p>
            </p:txBody>
          </p:sp>
          <p:sp>
            <p:nvSpPr>
              <p:cNvPr id="187" name="Rectangle 34"/>
              <p:cNvSpPr>
                <a:spLocks noChangeArrowheads="1"/>
              </p:cNvSpPr>
              <p:nvPr/>
            </p:nvSpPr>
            <p:spPr bwMode="auto">
              <a:xfrm>
                <a:off x="5664192" y="2035176"/>
                <a:ext cx="644541" cy="944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1" hangingPunct="1"/>
                <a:r>
                  <a:rPr lang="de-DE" sz="3600" b="1">
                    <a:solidFill>
                      <a:srgbClr val="000000"/>
                    </a:solidFill>
                    <a:effectLst/>
                    <a:cs typeface="Arial" pitchFamily="34" charset="0"/>
                    <a:sym typeface="Symbol" pitchFamily="18" charset="2"/>
                  </a:rPr>
                  <a:t></a:t>
                </a:r>
              </a:p>
            </p:txBody>
          </p:sp>
          <p:sp>
            <p:nvSpPr>
              <p:cNvPr id="188" name="Rectangle 35"/>
              <p:cNvSpPr>
                <a:spLocks noChangeArrowheads="1"/>
              </p:cNvSpPr>
              <p:nvPr/>
            </p:nvSpPr>
            <p:spPr bwMode="auto">
              <a:xfrm>
                <a:off x="2673258" y="2019300"/>
                <a:ext cx="838387" cy="944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1" hangingPunct="1"/>
                <a:r>
                  <a:rPr lang="de-DE" sz="3600" b="1" dirty="0">
                    <a:solidFill>
                      <a:srgbClr val="000000"/>
                    </a:solidFill>
                    <a:effectLst/>
                    <a:cs typeface="Arial" pitchFamily="34" charset="0"/>
                    <a:sym typeface="Symbol" pitchFamily="18" charset="2"/>
                  </a:rPr>
                  <a:t></a:t>
                </a:r>
                <a:r>
                  <a:rPr lang="de-DE" sz="3600" b="1" baseline="30000" dirty="0">
                    <a:solidFill>
                      <a:srgbClr val="000000"/>
                    </a:solidFill>
                    <a:effectLst/>
                    <a:cs typeface="Arial" pitchFamily="34" charset="0"/>
                  </a:rPr>
                  <a:t>-</a:t>
                </a:r>
              </a:p>
            </p:txBody>
          </p:sp>
          <p:sp>
            <p:nvSpPr>
              <p:cNvPr id="189" name="Line 37"/>
              <p:cNvSpPr>
                <a:spLocks noChangeShapeType="1"/>
              </p:cNvSpPr>
              <p:nvPr/>
            </p:nvSpPr>
            <p:spPr bwMode="auto">
              <a:xfrm>
                <a:off x="4562475" y="2943225"/>
                <a:ext cx="0" cy="1143000"/>
              </a:xfrm>
              <a:prstGeom prst="line">
                <a:avLst/>
              </a:prstGeom>
              <a:noFill/>
              <a:ln w="28575">
                <a:solidFill>
                  <a:schemeClr val="bg2"/>
                </a:solidFill>
                <a:prstDash val="sysDot"/>
                <a:round/>
                <a:headEnd/>
                <a:tailEnd/>
              </a:ln>
              <a:effectLst/>
            </p:spPr>
            <p:txBody>
              <a:bodyPr lIns="92075" tIns="46038" rIns="92075" bIns="46038" anchor="ctr"/>
              <a:lstStyle/>
              <a:p>
                <a:pPr>
                  <a:defRPr/>
                </a:pPr>
                <a:endParaRPr lang="en-US">
                  <a:solidFill>
                    <a:srgbClr val="FFFF00"/>
                  </a:solidFill>
                  <a:cs typeface="Arial" pitchFamily="34" charset="0"/>
                </a:endParaRPr>
              </a:p>
            </p:txBody>
          </p:sp>
          <p:sp>
            <p:nvSpPr>
              <p:cNvPr id="190" name="Rectangle 48"/>
              <p:cNvSpPr>
                <a:spLocks noChangeArrowheads="1"/>
              </p:cNvSpPr>
              <p:nvPr/>
            </p:nvSpPr>
            <p:spPr bwMode="auto">
              <a:xfrm>
                <a:off x="2671004" y="4391025"/>
                <a:ext cx="731770" cy="989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1" hangingPunct="1"/>
                <a:r>
                  <a:rPr lang="de-DE" sz="3800" b="1">
                    <a:solidFill>
                      <a:srgbClr val="FF0000"/>
                    </a:solidFill>
                    <a:effectLst/>
                    <a:cs typeface="Arial" pitchFamily="34" charset="0"/>
                  </a:rPr>
                  <a:t>p</a:t>
                </a:r>
              </a:p>
            </p:txBody>
          </p:sp>
          <p:sp>
            <p:nvSpPr>
              <p:cNvPr id="191" name="Rectangle 49"/>
              <p:cNvSpPr>
                <a:spLocks noChangeArrowheads="1"/>
              </p:cNvSpPr>
              <p:nvPr/>
            </p:nvSpPr>
            <p:spPr bwMode="auto">
              <a:xfrm>
                <a:off x="5719003" y="4391025"/>
                <a:ext cx="731770" cy="989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p>
                <a:pPr eaLnBrk="1" hangingPunct="1"/>
                <a:r>
                  <a:rPr lang="de-DE" sz="3800" b="1">
                    <a:solidFill>
                      <a:srgbClr val="FF0000"/>
                    </a:solidFill>
                    <a:effectLst/>
                    <a:cs typeface="Arial" pitchFamily="34" charset="0"/>
                  </a:rPr>
                  <a:t>n</a:t>
                </a:r>
              </a:p>
            </p:txBody>
          </p:sp>
          <p:sp>
            <p:nvSpPr>
              <p:cNvPr id="192" name="Line 50"/>
              <p:cNvSpPr>
                <a:spLocks noChangeAspect="1" noChangeShapeType="1"/>
              </p:cNvSpPr>
              <p:nvPr/>
            </p:nvSpPr>
            <p:spPr bwMode="auto">
              <a:xfrm>
                <a:off x="3881438" y="2647950"/>
                <a:ext cx="144462" cy="63500"/>
              </a:xfrm>
              <a:prstGeom prst="line">
                <a:avLst/>
              </a:prstGeom>
              <a:noFill/>
              <a:ln w="19050">
                <a:solidFill>
                  <a:schemeClr val="bg2"/>
                </a:solidFill>
                <a:round/>
                <a:headEnd/>
                <a:tailEnd type="stealth" w="med" len="med"/>
              </a:ln>
              <a:effectLst/>
            </p:spPr>
            <p:txBody>
              <a:bodyPr lIns="92075" tIns="46038" rIns="92075" bIns="46038" anchor="ctr"/>
              <a:lstStyle/>
              <a:p>
                <a:pPr>
                  <a:defRPr/>
                </a:pPr>
                <a:endParaRPr lang="en-US">
                  <a:solidFill>
                    <a:srgbClr val="FFFF00"/>
                  </a:solidFill>
                  <a:cs typeface="Arial" pitchFamily="34" charset="0"/>
                </a:endParaRPr>
              </a:p>
            </p:txBody>
          </p:sp>
          <p:sp>
            <p:nvSpPr>
              <p:cNvPr id="193" name="Line 52"/>
              <p:cNvSpPr>
                <a:spLocks noChangeAspect="1" noChangeShapeType="1"/>
              </p:cNvSpPr>
              <p:nvPr/>
            </p:nvSpPr>
            <p:spPr bwMode="auto">
              <a:xfrm rot="10800000" flipH="1">
                <a:off x="5113338" y="2638425"/>
                <a:ext cx="144462" cy="63500"/>
              </a:xfrm>
              <a:prstGeom prst="line">
                <a:avLst/>
              </a:prstGeom>
              <a:noFill/>
              <a:ln w="19050">
                <a:solidFill>
                  <a:schemeClr val="bg2"/>
                </a:solidFill>
                <a:round/>
                <a:headEnd/>
                <a:tailEnd type="stealth" w="med" len="med"/>
              </a:ln>
              <a:effectLst/>
            </p:spPr>
            <p:txBody>
              <a:bodyPr lIns="92075" tIns="46038" rIns="92075" bIns="46038" anchor="ctr"/>
              <a:lstStyle/>
              <a:p>
                <a:pPr>
                  <a:defRPr/>
                </a:pPr>
                <a:endParaRPr lang="en-US">
                  <a:solidFill>
                    <a:srgbClr val="FFFF00"/>
                  </a:solidFill>
                  <a:cs typeface="Arial" pitchFamily="34" charset="0"/>
                </a:endParaRPr>
              </a:p>
            </p:txBody>
          </p:sp>
          <p:sp>
            <p:nvSpPr>
              <p:cNvPr id="194" name="Line 53"/>
              <p:cNvSpPr>
                <a:spLocks noChangeAspect="1" noChangeShapeType="1"/>
              </p:cNvSpPr>
              <p:nvPr/>
            </p:nvSpPr>
            <p:spPr bwMode="auto">
              <a:xfrm rot="10800000" flipH="1">
                <a:off x="3810000" y="4479925"/>
                <a:ext cx="144463" cy="63500"/>
              </a:xfrm>
              <a:prstGeom prst="line">
                <a:avLst/>
              </a:prstGeom>
              <a:noFill/>
              <a:ln w="19050">
                <a:solidFill>
                  <a:srgbClr val="FF0000"/>
                </a:solidFill>
                <a:round/>
                <a:headEnd/>
                <a:tailEnd type="stealth" w="med" len="med"/>
              </a:ln>
              <a:effectLst/>
            </p:spPr>
            <p:txBody>
              <a:bodyPr lIns="92075" tIns="46038" rIns="92075" bIns="46038" anchor="ctr"/>
              <a:lstStyle/>
              <a:p>
                <a:pPr>
                  <a:defRPr/>
                </a:pPr>
                <a:endParaRPr lang="en-US">
                  <a:solidFill>
                    <a:srgbClr val="FFFF00"/>
                  </a:solidFill>
                  <a:cs typeface="Arial" pitchFamily="34" charset="0"/>
                </a:endParaRPr>
              </a:p>
            </p:txBody>
          </p:sp>
          <p:sp>
            <p:nvSpPr>
              <p:cNvPr id="195" name="Line 54"/>
              <p:cNvSpPr>
                <a:spLocks noChangeAspect="1" noChangeShapeType="1"/>
              </p:cNvSpPr>
              <p:nvPr/>
            </p:nvSpPr>
            <p:spPr bwMode="auto">
              <a:xfrm>
                <a:off x="5341938" y="4548188"/>
                <a:ext cx="144462" cy="63500"/>
              </a:xfrm>
              <a:prstGeom prst="line">
                <a:avLst/>
              </a:prstGeom>
              <a:noFill/>
              <a:ln w="19050">
                <a:solidFill>
                  <a:srgbClr val="FF0000"/>
                </a:solidFill>
                <a:round/>
                <a:headEnd/>
                <a:tailEnd type="stealth" w="med" len="med"/>
              </a:ln>
              <a:effectLst/>
            </p:spPr>
            <p:txBody>
              <a:bodyPr lIns="92075" tIns="46038" rIns="92075" bIns="46038" anchor="ctr"/>
              <a:lstStyle/>
              <a:p>
                <a:pPr>
                  <a:defRPr/>
                </a:pPr>
                <a:endParaRPr lang="en-US">
                  <a:solidFill>
                    <a:srgbClr val="FFFF00"/>
                  </a:solidFill>
                  <a:cs typeface="Arial" pitchFamily="34" charset="0"/>
                </a:endParaRPr>
              </a:p>
            </p:txBody>
          </p:sp>
          <p:sp>
            <p:nvSpPr>
              <p:cNvPr id="196" name="Text Box 61"/>
              <p:cNvSpPr txBox="1">
                <a:spLocks noChangeArrowheads="1"/>
              </p:cNvSpPr>
              <p:nvPr/>
            </p:nvSpPr>
            <p:spPr bwMode="auto">
              <a:xfrm>
                <a:off x="4648199" y="3062287"/>
                <a:ext cx="3506196" cy="765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1500">
                    <a:solidFill>
                      <a:schemeClr val="folHlink"/>
                    </a:solidFill>
                    <a:latin typeface="Arial" pitchFamily="34" charset="0"/>
                    <a:cs typeface="Arial" pitchFamily="34" charset="0"/>
                  </a:defRPr>
                </a:lvl1pPr>
                <a:lvl2pPr marL="742950" indent="-285750" eaLnBrk="0" hangingPunct="0">
                  <a:defRPr sz="1500">
                    <a:solidFill>
                      <a:schemeClr val="folHlink"/>
                    </a:solidFill>
                    <a:latin typeface="Arial" pitchFamily="34" charset="0"/>
                    <a:cs typeface="Arial" pitchFamily="34" charset="0"/>
                  </a:defRPr>
                </a:lvl2pPr>
                <a:lvl3pPr marL="1143000" indent="-228600" eaLnBrk="0" hangingPunct="0">
                  <a:defRPr sz="1500">
                    <a:solidFill>
                      <a:schemeClr val="folHlink"/>
                    </a:solidFill>
                    <a:latin typeface="Arial" pitchFamily="34" charset="0"/>
                    <a:cs typeface="Arial" pitchFamily="34" charset="0"/>
                  </a:defRPr>
                </a:lvl3pPr>
                <a:lvl4pPr marL="1600200" indent="-228600" eaLnBrk="0" hangingPunct="0">
                  <a:defRPr sz="1500">
                    <a:solidFill>
                      <a:schemeClr val="folHlink"/>
                    </a:solidFill>
                    <a:latin typeface="Arial" pitchFamily="34" charset="0"/>
                    <a:cs typeface="Arial" pitchFamily="34" charset="0"/>
                  </a:defRPr>
                </a:lvl4pPr>
                <a:lvl5pPr marL="2057400" indent="-228600" eaLnBrk="0" hangingPunct="0">
                  <a:defRPr sz="1500">
                    <a:solidFill>
                      <a:schemeClr val="folHlink"/>
                    </a:solidFill>
                    <a:latin typeface="Arial" pitchFamily="34" charset="0"/>
                    <a:cs typeface="Arial" pitchFamily="34" charset="0"/>
                  </a:defRPr>
                </a:lvl5pPr>
                <a:lvl6pPr marL="2514600" indent="-228600" eaLnBrk="0" fontAlgn="base" hangingPunct="0">
                  <a:spcBef>
                    <a:spcPct val="0"/>
                  </a:spcBef>
                  <a:spcAft>
                    <a:spcPct val="0"/>
                  </a:spcAft>
                  <a:defRPr sz="1500">
                    <a:solidFill>
                      <a:schemeClr val="folHlink"/>
                    </a:solidFill>
                    <a:latin typeface="Arial" pitchFamily="34" charset="0"/>
                    <a:cs typeface="Arial" pitchFamily="34" charset="0"/>
                  </a:defRPr>
                </a:lvl6pPr>
                <a:lvl7pPr marL="2971800" indent="-228600" eaLnBrk="0" fontAlgn="base" hangingPunct="0">
                  <a:spcBef>
                    <a:spcPct val="0"/>
                  </a:spcBef>
                  <a:spcAft>
                    <a:spcPct val="0"/>
                  </a:spcAft>
                  <a:defRPr sz="1500">
                    <a:solidFill>
                      <a:schemeClr val="folHlink"/>
                    </a:solidFill>
                    <a:latin typeface="Arial" pitchFamily="34" charset="0"/>
                    <a:cs typeface="Arial" pitchFamily="34" charset="0"/>
                  </a:defRPr>
                </a:lvl7pPr>
                <a:lvl8pPr marL="3429000" indent="-228600" eaLnBrk="0" fontAlgn="base" hangingPunct="0">
                  <a:spcBef>
                    <a:spcPct val="0"/>
                  </a:spcBef>
                  <a:spcAft>
                    <a:spcPct val="0"/>
                  </a:spcAft>
                  <a:defRPr sz="1500">
                    <a:solidFill>
                      <a:schemeClr val="folHlink"/>
                    </a:solidFill>
                    <a:latin typeface="Arial" pitchFamily="34" charset="0"/>
                    <a:cs typeface="Arial" pitchFamily="34" charset="0"/>
                  </a:defRPr>
                </a:lvl8pPr>
                <a:lvl9pPr marL="3886200" indent="-228600" eaLnBrk="0" fontAlgn="base" hangingPunct="0">
                  <a:spcBef>
                    <a:spcPct val="0"/>
                  </a:spcBef>
                  <a:spcAft>
                    <a:spcPct val="0"/>
                  </a:spcAft>
                  <a:defRPr sz="1500">
                    <a:solidFill>
                      <a:schemeClr val="folHlink"/>
                    </a:solidFill>
                    <a:latin typeface="Arial" pitchFamily="34" charset="0"/>
                    <a:cs typeface="Arial" pitchFamily="34" charset="0"/>
                  </a:defRPr>
                </a:lvl9pPr>
              </a:lstStyle>
              <a:p>
                <a:pPr algn="l" eaLnBrk="1" hangingPunct="1"/>
                <a:r>
                  <a:rPr lang="de-DE" sz="2800">
                    <a:solidFill>
                      <a:srgbClr val="000000"/>
                    </a:solidFill>
                    <a:effectLst/>
                  </a:rPr>
                  <a:t>q</a:t>
                </a:r>
                <a:r>
                  <a:rPr lang="de-DE" sz="2800" baseline="50000">
                    <a:solidFill>
                      <a:srgbClr val="000000"/>
                    </a:solidFill>
                    <a:effectLst/>
                  </a:rPr>
                  <a:t>2</a:t>
                </a:r>
                <a:r>
                  <a:rPr lang="de-DE" sz="2800">
                    <a:solidFill>
                      <a:srgbClr val="000000"/>
                    </a:solidFill>
                    <a:effectLst/>
                  </a:rPr>
                  <a:t> = -0.88m</a:t>
                </a:r>
                <a:r>
                  <a:rPr lang="de-DE" sz="2800" b="1" baseline="-25000">
                    <a:solidFill>
                      <a:srgbClr val="000000"/>
                    </a:solidFill>
                    <a:effectLst/>
                    <a:sym typeface="Symbol" pitchFamily="18" charset="2"/>
                  </a:rPr>
                  <a:t></a:t>
                </a:r>
                <a:r>
                  <a:rPr lang="de-DE" sz="2800" baseline="50000">
                    <a:solidFill>
                      <a:srgbClr val="000000"/>
                    </a:solidFill>
                    <a:effectLst/>
                  </a:rPr>
                  <a:t>2</a:t>
                </a:r>
              </a:p>
            </p:txBody>
          </p:sp>
          <p:sp>
            <p:nvSpPr>
              <p:cNvPr id="197" name="Oval 38" descr="Diagonal hell nach unten"/>
              <p:cNvSpPr>
                <a:spLocks noChangeArrowheads="1"/>
              </p:cNvSpPr>
              <p:nvPr/>
            </p:nvSpPr>
            <p:spPr bwMode="auto">
              <a:xfrm>
                <a:off x="4292600" y="3973513"/>
                <a:ext cx="533400" cy="533400"/>
              </a:xfrm>
              <a:prstGeom prst="ellipse">
                <a:avLst/>
              </a:prstGeom>
              <a:solidFill>
                <a:srgbClr val="FFFFFF"/>
              </a:solidFill>
              <a:ln w="9525">
                <a:solidFill>
                  <a:srgbClr val="FF0000"/>
                </a:solidFill>
                <a:round/>
                <a:headEnd/>
                <a:tailEnd/>
              </a:ln>
              <a:effectLst/>
            </p:spPr>
            <p:txBody>
              <a:bodyPr wrap="none" lIns="92075" tIns="46038" rIns="92075" bIns="46038" anchor="ctr"/>
              <a:lstStyle/>
              <a:p>
                <a:pPr>
                  <a:defRPr/>
                </a:pPr>
                <a:endParaRPr lang="en-US">
                  <a:solidFill>
                    <a:srgbClr val="FFFF00"/>
                  </a:solidFill>
                  <a:cs typeface="Arial" pitchFamily="34" charset="0"/>
                </a:endParaRPr>
              </a:p>
            </p:txBody>
          </p:sp>
          <p:sp>
            <p:nvSpPr>
              <p:cNvPr id="198" name="Oval 38" descr="Diagonal hell nach unten"/>
              <p:cNvSpPr>
                <a:spLocks noChangeArrowheads="1"/>
              </p:cNvSpPr>
              <p:nvPr/>
            </p:nvSpPr>
            <p:spPr bwMode="auto">
              <a:xfrm>
                <a:off x="4295775" y="3971925"/>
                <a:ext cx="533400" cy="533400"/>
              </a:xfrm>
              <a:prstGeom prst="ellipse">
                <a:avLst/>
              </a:prstGeom>
              <a:solidFill>
                <a:srgbClr val="FF0000">
                  <a:alpha val="29020"/>
                </a:srgbClr>
              </a:solidFill>
              <a:ln w="9525">
                <a:solidFill>
                  <a:srgbClr val="FF0000"/>
                </a:solidFill>
                <a:round/>
                <a:headEnd/>
                <a:tailEnd/>
              </a:ln>
              <a:effectLst/>
            </p:spPr>
            <p:txBody>
              <a:bodyPr wrap="none" lIns="92075" tIns="46038" rIns="92075" bIns="46038" anchor="ctr"/>
              <a:lstStyle/>
              <a:p>
                <a:pPr>
                  <a:defRPr/>
                </a:pPr>
                <a:endParaRPr lang="en-US">
                  <a:solidFill>
                    <a:srgbClr val="FFFF00"/>
                  </a:solidFill>
                  <a:cs typeface="Arial" pitchFamily="34" charset="0"/>
                </a:endParaRPr>
              </a:p>
            </p:txBody>
          </p:sp>
        </p:grpSp>
        <p:pic>
          <p:nvPicPr>
            <p:cNvPr id="210" name="Picture 377" descr="Snapshot 2007-06-14 11-23-46"/>
            <p:cNvPicPr>
              <a:picLocks noChangeAspect="1" noChangeArrowheads="1"/>
            </p:cNvPicPr>
            <p:nvPr/>
          </p:nvPicPr>
          <p:blipFill>
            <a:blip r:embed="rId5">
              <a:extLst>
                <a:ext uri="{28A0092B-C50C-407E-A947-70E740481C1C}">
                  <a14:useLocalDpi xmlns:a14="http://schemas.microsoft.com/office/drawing/2010/main" val="0"/>
                </a:ext>
              </a:extLst>
            </a:blip>
            <a:srcRect l="51488" t="45174" b="25941"/>
            <a:stretch>
              <a:fillRect/>
            </a:stretch>
          </p:blipFill>
          <p:spPr bwMode="auto">
            <a:xfrm>
              <a:off x="5418308" y="3428206"/>
              <a:ext cx="2338178" cy="53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1" name="Slide Number Placeholder 4"/>
          <p:cNvSpPr txBox="1">
            <a:spLocks/>
          </p:cNvSpPr>
          <p:nvPr/>
        </p:nvSpPr>
        <p:spPr>
          <a:xfrm>
            <a:off x="7239000" y="6019800"/>
            <a:ext cx="1905000" cy="457200"/>
          </a:xfrm>
          <a:prstGeom prst="rect">
            <a:avLst/>
          </a:prstGeom>
        </p:spPr>
        <p:txBody>
          <a:bodyPr lIns="91420" tIns="45711" rIns="91420" bIns="45711"/>
          <a:lstStyle>
            <a:defPPr>
              <a:defRPr lang="en-US"/>
            </a:defPPr>
            <a:lvl1pPr algn="ctr" rtl="0" eaLnBrk="0" fontAlgn="base" hangingPunct="0">
              <a:spcBef>
                <a:spcPct val="0"/>
              </a:spcBef>
              <a:spcAft>
                <a:spcPct val="0"/>
              </a:spcAft>
              <a:defRPr sz="1500" kern="1200">
                <a:solidFill>
                  <a:schemeClr val="folHlink"/>
                </a:solidFill>
                <a:effectLst>
                  <a:outerShdw blurRad="38100" dist="38100" dir="2700000" algn="tl">
                    <a:srgbClr val="000000">
                      <a:alpha val="43137"/>
                    </a:srgbClr>
                  </a:outerShdw>
                </a:effectLst>
                <a:latin typeface="Arial" pitchFamily="34" charset="0"/>
                <a:ea typeface="+mn-ea"/>
                <a:cs typeface="+mn-cs"/>
              </a:defRPr>
            </a:lvl1pPr>
            <a:lvl2pPr marL="457200" algn="ctr" rtl="0" eaLnBrk="0" fontAlgn="base" hangingPunct="0">
              <a:spcBef>
                <a:spcPct val="0"/>
              </a:spcBef>
              <a:spcAft>
                <a:spcPct val="0"/>
              </a:spcAft>
              <a:defRPr sz="1500" kern="1200">
                <a:solidFill>
                  <a:schemeClr val="folHlink"/>
                </a:solidFill>
                <a:effectLst>
                  <a:outerShdw blurRad="38100" dist="38100" dir="2700000" algn="tl">
                    <a:srgbClr val="000000">
                      <a:alpha val="43137"/>
                    </a:srgbClr>
                  </a:outerShdw>
                </a:effectLst>
                <a:latin typeface="Arial" pitchFamily="34" charset="0"/>
                <a:ea typeface="+mn-ea"/>
                <a:cs typeface="+mn-cs"/>
              </a:defRPr>
            </a:lvl2pPr>
            <a:lvl3pPr marL="914400" algn="ctr" rtl="0" eaLnBrk="0" fontAlgn="base" hangingPunct="0">
              <a:spcBef>
                <a:spcPct val="0"/>
              </a:spcBef>
              <a:spcAft>
                <a:spcPct val="0"/>
              </a:spcAft>
              <a:defRPr sz="1500" kern="1200">
                <a:solidFill>
                  <a:schemeClr val="folHlink"/>
                </a:solidFill>
                <a:effectLst>
                  <a:outerShdw blurRad="38100" dist="38100" dir="2700000" algn="tl">
                    <a:srgbClr val="000000">
                      <a:alpha val="43137"/>
                    </a:srgbClr>
                  </a:outerShdw>
                </a:effectLst>
                <a:latin typeface="Arial" pitchFamily="34" charset="0"/>
                <a:ea typeface="+mn-ea"/>
                <a:cs typeface="+mn-cs"/>
              </a:defRPr>
            </a:lvl3pPr>
            <a:lvl4pPr marL="1371600" algn="ctr" rtl="0" eaLnBrk="0" fontAlgn="base" hangingPunct="0">
              <a:spcBef>
                <a:spcPct val="0"/>
              </a:spcBef>
              <a:spcAft>
                <a:spcPct val="0"/>
              </a:spcAft>
              <a:defRPr sz="1500" kern="1200">
                <a:solidFill>
                  <a:schemeClr val="folHlink"/>
                </a:solidFill>
                <a:effectLst>
                  <a:outerShdw blurRad="38100" dist="38100" dir="2700000" algn="tl">
                    <a:srgbClr val="000000">
                      <a:alpha val="43137"/>
                    </a:srgbClr>
                  </a:outerShdw>
                </a:effectLst>
                <a:latin typeface="Arial" pitchFamily="34" charset="0"/>
                <a:ea typeface="+mn-ea"/>
                <a:cs typeface="+mn-cs"/>
              </a:defRPr>
            </a:lvl4pPr>
            <a:lvl5pPr marL="1828800" algn="ctr" rtl="0" eaLnBrk="0" fontAlgn="base" hangingPunct="0">
              <a:spcBef>
                <a:spcPct val="0"/>
              </a:spcBef>
              <a:spcAft>
                <a:spcPct val="0"/>
              </a:spcAft>
              <a:defRPr sz="1500" kern="1200">
                <a:solidFill>
                  <a:schemeClr val="folHlink"/>
                </a:solidFill>
                <a:effectLst>
                  <a:outerShdw blurRad="38100" dist="38100" dir="2700000" algn="tl">
                    <a:srgbClr val="000000">
                      <a:alpha val="43137"/>
                    </a:srgbClr>
                  </a:outerShdw>
                </a:effectLst>
                <a:latin typeface="Arial" pitchFamily="34" charset="0"/>
                <a:ea typeface="+mn-ea"/>
                <a:cs typeface="+mn-cs"/>
              </a:defRPr>
            </a:lvl5pPr>
            <a:lvl6pPr marL="2286000" algn="l" defTabSz="914400" rtl="0" eaLnBrk="1" latinLnBrk="0" hangingPunct="1">
              <a:defRPr sz="1500" kern="1200">
                <a:solidFill>
                  <a:schemeClr val="folHlink"/>
                </a:solidFill>
                <a:effectLst>
                  <a:outerShdw blurRad="38100" dist="38100" dir="2700000" algn="tl">
                    <a:srgbClr val="000000">
                      <a:alpha val="43137"/>
                    </a:srgbClr>
                  </a:outerShdw>
                </a:effectLst>
                <a:latin typeface="Arial" pitchFamily="34" charset="0"/>
                <a:ea typeface="+mn-ea"/>
                <a:cs typeface="+mn-cs"/>
              </a:defRPr>
            </a:lvl6pPr>
            <a:lvl7pPr marL="2743200" algn="l" defTabSz="914400" rtl="0" eaLnBrk="1" latinLnBrk="0" hangingPunct="1">
              <a:defRPr sz="1500" kern="1200">
                <a:solidFill>
                  <a:schemeClr val="folHlink"/>
                </a:solidFill>
                <a:effectLst>
                  <a:outerShdw blurRad="38100" dist="38100" dir="2700000" algn="tl">
                    <a:srgbClr val="000000">
                      <a:alpha val="43137"/>
                    </a:srgbClr>
                  </a:outerShdw>
                </a:effectLst>
                <a:latin typeface="Arial" pitchFamily="34" charset="0"/>
                <a:ea typeface="+mn-ea"/>
                <a:cs typeface="+mn-cs"/>
              </a:defRPr>
            </a:lvl7pPr>
            <a:lvl8pPr marL="3200400" algn="l" defTabSz="914400" rtl="0" eaLnBrk="1" latinLnBrk="0" hangingPunct="1">
              <a:defRPr sz="1500" kern="1200">
                <a:solidFill>
                  <a:schemeClr val="folHlink"/>
                </a:solidFill>
                <a:effectLst>
                  <a:outerShdw blurRad="38100" dist="38100" dir="2700000" algn="tl">
                    <a:srgbClr val="000000">
                      <a:alpha val="43137"/>
                    </a:srgbClr>
                  </a:outerShdw>
                </a:effectLst>
                <a:latin typeface="Arial" pitchFamily="34" charset="0"/>
                <a:ea typeface="+mn-ea"/>
                <a:cs typeface="+mn-cs"/>
              </a:defRPr>
            </a:lvl8pPr>
            <a:lvl9pPr marL="3657600" algn="l" defTabSz="914400" rtl="0" eaLnBrk="1" latinLnBrk="0" hangingPunct="1">
              <a:defRPr sz="1500" kern="1200">
                <a:solidFill>
                  <a:schemeClr val="folHlink"/>
                </a:solidFill>
                <a:effectLst>
                  <a:outerShdw blurRad="38100" dist="38100" dir="2700000" algn="tl">
                    <a:srgbClr val="000000">
                      <a:alpha val="43137"/>
                    </a:srgbClr>
                  </a:outerShdw>
                </a:effectLst>
                <a:latin typeface="Arial" pitchFamily="34" charset="0"/>
                <a:ea typeface="+mn-ea"/>
                <a:cs typeface="+mn-cs"/>
              </a:defRPr>
            </a:lvl9pPr>
          </a:lstStyle>
          <a:p>
            <a:fld id="{888A6A09-057E-48C6-9CE5-99871A7FE1AD}" type="slidenum">
              <a:rPr lang="en-US" smtClean="0">
                <a:solidFill>
                  <a:srgbClr val="C0C0C0"/>
                </a:solidFill>
              </a:rPr>
              <a:pPr/>
              <a:t>8</a:t>
            </a:fld>
            <a:endParaRPr lang="en-US">
              <a:solidFill>
                <a:srgbClr val="C0C0C0"/>
              </a:solidFill>
            </a:endParaRPr>
          </a:p>
        </p:txBody>
      </p:sp>
      <p:pic>
        <p:nvPicPr>
          <p:cNvPr id="212" name="Picture 177" descr="Snapshot 2007-06-14 11-20-3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 y="4267202"/>
            <a:ext cx="7442200" cy="1676400"/>
          </a:xfrm>
          <a:prstGeom prst="rect">
            <a:avLst/>
          </a:prstGeom>
          <a:noFill/>
          <a:extLst>
            <a:ext uri="{909E8E84-426E-40DD-AFC4-6F175D3DCCD1}">
              <a14:hiddenFill xmlns:a14="http://schemas.microsoft.com/office/drawing/2010/main">
                <a:solidFill>
                  <a:srgbClr val="FFFFFF"/>
                </a:solidFill>
              </a14:hiddenFill>
            </a:ext>
          </a:extLst>
        </p:spPr>
      </p:pic>
      <p:grpSp>
        <p:nvGrpSpPr>
          <p:cNvPr id="213" name="Group 178"/>
          <p:cNvGrpSpPr>
            <a:grpSpLocks/>
          </p:cNvGrpSpPr>
          <p:nvPr/>
        </p:nvGrpSpPr>
        <p:grpSpPr bwMode="auto">
          <a:xfrm>
            <a:off x="5334000" y="4267200"/>
            <a:ext cx="1143000" cy="762000"/>
            <a:chOff x="3360" y="2928"/>
            <a:chExt cx="720" cy="480"/>
          </a:xfrm>
        </p:grpSpPr>
        <p:sp>
          <p:nvSpPr>
            <p:cNvPr id="214" name="Line 179"/>
            <p:cNvSpPr>
              <a:spLocks noChangeShapeType="1"/>
            </p:cNvSpPr>
            <p:nvPr/>
          </p:nvSpPr>
          <p:spPr bwMode="auto">
            <a:xfrm>
              <a:off x="3360" y="2976"/>
              <a:ext cx="720" cy="432"/>
            </a:xfrm>
            <a:prstGeom prst="line">
              <a:avLst/>
            </a:prstGeom>
            <a:noFill/>
            <a:ln w="44450">
              <a:solidFill>
                <a:srgbClr val="408000"/>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C0C0C0"/>
                </a:solidFill>
              </a:endParaRPr>
            </a:p>
          </p:txBody>
        </p:sp>
        <p:sp>
          <p:nvSpPr>
            <p:cNvPr id="215" name="Line 180"/>
            <p:cNvSpPr>
              <a:spLocks noChangeShapeType="1"/>
            </p:cNvSpPr>
            <p:nvPr/>
          </p:nvSpPr>
          <p:spPr bwMode="auto">
            <a:xfrm flipV="1">
              <a:off x="3408" y="2928"/>
              <a:ext cx="624" cy="480"/>
            </a:xfrm>
            <a:prstGeom prst="line">
              <a:avLst/>
            </a:prstGeom>
            <a:noFill/>
            <a:ln w="44450">
              <a:solidFill>
                <a:srgbClr val="408000"/>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C0C0C0"/>
                </a:solidFill>
              </a:endParaRPr>
            </a:p>
          </p:txBody>
        </p:sp>
      </p:grpSp>
      <p:grpSp>
        <p:nvGrpSpPr>
          <p:cNvPr id="216" name="Group 181"/>
          <p:cNvGrpSpPr>
            <a:grpSpLocks/>
          </p:cNvGrpSpPr>
          <p:nvPr/>
        </p:nvGrpSpPr>
        <p:grpSpPr bwMode="auto">
          <a:xfrm>
            <a:off x="3048000" y="5105400"/>
            <a:ext cx="1143000" cy="762000"/>
            <a:chOff x="3360" y="2928"/>
            <a:chExt cx="720" cy="480"/>
          </a:xfrm>
        </p:grpSpPr>
        <p:sp>
          <p:nvSpPr>
            <p:cNvPr id="217" name="Line 182"/>
            <p:cNvSpPr>
              <a:spLocks noChangeShapeType="1"/>
            </p:cNvSpPr>
            <p:nvPr/>
          </p:nvSpPr>
          <p:spPr bwMode="auto">
            <a:xfrm>
              <a:off x="3360" y="2976"/>
              <a:ext cx="720" cy="432"/>
            </a:xfrm>
            <a:prstGeom prst="line">
              <a:avLst/>
            </a:prstGeom>
            <a:noFill/>
            <a:ln w="44450">
              <a:solidFill>
                <a:srgbClr val="408000"/>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C0C0C0"/>
                </a:solidFill>
              </a:endParaRPr>
            </a:p>
          </p:txBody>
        </p:sp>
        <p:sp>
          <p:nvSpPr>
            <p:cNvPr id="218" name="Line 183"/>
            <p:cNvSpPr>
              <a:spLocks noChangeShapeType="1"/>
            </p:cNvSpPr>
            <p:nvPr/>
          </p:nvSpPr>
          <p:spPr bwMode="auto">
            <a:xfrm flipV="1">
              <a:off x="3408" y="2928"/>
              <a:ext cx="624" cy="480"/>
            </a:xfrm>
            <a:prstGeom prst="line">
              <a:avLst/>
            </a:prstGeom>
            <a:noFill/>
            <a:ln w="44450">
              <a:solidFill>
                <a:srgbClr val="408000"/>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C0C0C0"/>
                </a:solidFill>
              </a:endParaRPr>
            </a:p>
          </p:txBody>
        </p:sp>
      </p:grpSp>
      <p:grpSp>
        <p:nvGrpSpPr>
          <p:cNvPr id="219" name="Group 184"/>
          <p:cNvGrpSpPr>
            <a:grpSpLocks/>
          </p:cNvGrpSpPr>
          <p:nvPr/>
        </p:nvGrpSpPr>
        <p:grpSpPr bwMode="auto">
          <a:xfrm>
            <a:off x="1295400" y="4876800"/>
            <a:ext cx="4953000" cy="0"/>
            <a:chOff x="720" y="3312"/>
            <a:chExt cx="3120" cy="0"/>
          </a:xfrm>
        </p:grpSpPr>
        <p:sp>
          <p:nvSpPr>
            <p:cNvPr id="220" name="Line 185"/>
            <p:cNvSpPr>
              <a:spLocks noChangeShapeType="1"/>
            </p:cNvSpPr>
            <p:nvPr/>
          </p:nvSpPr>
          <p:spPr bwMode="auto">
            <a:xfrm>
              <a:off x="1776" y="3312"/>
              <a:ext cx="52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C0C0C0"/>
                </a:solidFill>
              </a:endParaRPr>
            </a:p>
          </p:txBody>
        </p:sp>
        <p:sp>
          <p:nvSpPr>
            <p:cNvPr id="221" name="Line 186"/>
            <p:cNvSpPr>
              <a:spLocks noChangeShapeType="1"/>
            </p:cNvSpPr>
            <p:nvPr/>
          </p:nvSpPr>
          <p:spPr bwMode="auto">
            <a:xfrm>
              <a:off x="720" y="3312"/>
              <a:ext cx="52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C0C0C0"/>
                </a:solidFill>
              </a:endParaRPr>
            </a:p>
          </p:txBody>
        </p:sp>
        <p:sp>
          <p:nvSpPr>
            <p:cNvPr id="222" name="Line 187"/>
            <p:cNvSpPr>
              <a:spLocks noChangeShapeType="1"/>
            </p:cNvSpPr>
            <p:nvPr/>
          </p:nvSpPr>
          <p:spPr bwMode="auto">
            <a:xfrm>
              <a:off x="3312" y="3312"/>
              <a:ext cx="52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solidFill>
                  <a:srgbClr val="C0C0C0"/>
                </a:solidFill>
              </a:endParaRPr>
            </a:p>
          </p:txBody>
        </p:sp>
      </p:grpSp>
      <p:sp>
        <p:nvSpPr>
          <p:cNvPr id="223" name="Text Box 188"/>
          <p:cNvSpPr txBox="1">
            <a:spLocks noChangeArrowheads="1"/>
          </p:cNvSpPr>
          <p:nvPr/>
        </p:nvSpPr>
        <p:spPr bwMode="auto">
          <a:xfrm>
            <a:off x="3161802" y="5867400"/>
            <a:ext cx="888410" cy="3296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91420" tIns="45711" rIns="91420" bIns="45711">
            <a:spAutoFit/>
          </a:bodyPr>
          <a:lstStyle/>
          <a:p>
            <a:r>
              <a:rPr lang="en-US">
                <a:solidFill>
                  <a:srgbClr val="408000"/>
                </a:solidFill>
              </a:rPr>
              <a:t>G-parity</a:t>
            </a:r>
          </a:p>
        </p:txBody>
      </p:sp>
      <p:grpSp>
        <p:nvGrpSpPr>
          <p:cNvPr id="224" name="Group 189"/>
          <p:cNvGrpSpPr>
            <a:grpSpLocks/>
          </p:cNvGrpSpPr>
          <p:nvPr/>
        </p:nvGrpSpPr>
        <p:grpSpPr bwMode="auto">
          <a:xfrm>
            <a:off x="5641976" y="4190998"/>
            <a:ext cx="3195638" cy="1009650"/>
            <a:chOff x="3458" y="2880"/>
            <a:chExt cx="2013" cy="636"/>
          </a:xfrm>
        </p:grpSpPr>
        <p:sp>
          <p:nvSpPr>
            <p:cNvPr id="225" name="Text Box 190"/>
            <p:cNvSpPr txBox="1">
              <a:spLocks noChangeArrowheads="1"/>
            </p:cNvSpPr>
            <p:nvPr/>
          </p:nvSpPr>
          <p:spPr bwMode="auto">
            <a:xfrm>
              <a:off x="4510" y="2928"/>
              <a:ext cx="459" cy="2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sz="2000" dirty="0">
                  <a:solidFill>
                    <a:srgbClr val="FF0000"/>
                  </a:solidFill>
                </a:rPr>
                <a:t>CVC</a:t>
              </a:r>
            </a:p>
          </p:txBody>
        </p:sp>
        <p:sp>
          <p:nvSpPr>
            <p:cNvPr id="226" name="Line 191"/>
            <p:cNvSpPr>
              <a:spLocks noChangeShapeType="1"/>
            </p:cNvSpPr>
            <p:nvPr/>
          </p:nvSpPr>
          <p:spPr bwMode="auto">
            <a:xfrm flipH="1" flipV="1">
              <a:off x="4368" y="3168"/>
              <a:ext cx="672" cy="0"/>
            </a:xfrm>
            <a:prstGeom prst="line">
              <a:avLst/>
            </a:prstGeom>
            <a:noFill/>
            <a:ln w="4445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solidFill>
                  <a:srgbClr val="C0C0C0"/>
                </a:solidFill>
              </a:endParaRPr>
            </a:p>
          </p:txBody>
        </p:sp>
        <p:sp>
          <p:nvSpPr>
            <p:cNvPr id="227" name="Text Box 192"/>
            <p:cNvSpPr txBox="1">
              <a:spLocks noChangeArrowheads="1"/>
            </p:cNvSpPr>
            <p:nvPr/>
          </p:nvSpPr>
          <p:spPr bwMode="auto">
            <a:xfrm>
              <a:off x="5122" y="2880"/>
              <a:ext cx="349" cy="349"/>
            </a:xfrm>
            <a:prstGeom prst="rect">
              <a:avLst/>
            </a:prstGeom>
            <a:noFill/>
            <a:ln w="38100">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wrap="none">
              <a:spAutoFit/>
            </a:bodyPr>
            <a:lstStyle/>
            <a:p>
              <a:r>
                <a:rPr lang="en-US" dirty="0">
                  <a:solidFill>
                    <a:srgbClr val="FF0000"/>
                  </a:solidFill>
                </a:rPr>
                <a:t>EM</a:t>
              </a:r>
            </a:p>
            <a:p>
              <a:r>
                <a:rPr lang="en-US" dirty="0">
                  <a:solidFill>
                    <a:srgbClr val="FF0000"/>
                  </a:solidFill>
                </a:rPr>
                <a:t>FF’s</a:t>
              </a:r>
            </a:p>
          </p:txBody>
        </p:sp>
        <p:sp>
          <p:nvSpPr>
            <p:cNvPr id="228" name="Text Box 193"/>
            <p:cNvSpPr txBox="1">
              <a:spLocks noChangeArrowheads="1"/>
            </p:cNvSpPr>
            <p:nvPr/>
          </p:nvSpPr>
          <p:spPr bwMode="auto">
            <a:xfrm>
              <a:off x="3458" y="3312"/>
              <a:ext cx="288" cy="2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solidFill>
                    <a:srgbClr val="C0C0C0"/>
                  </a:solidFill>
                </a:rPr>
                <a:t>= 0</a:t>
              </a:r>
            </a:p>
          </p:txBody>
        </p:sp>
      </p:grpSp>
      <p:grpSp>
        <p:nvGrpSpPr>
          <p:cNvPr id="229" name="Group 381"/>
          <p:cNvGrpSpPr>
            <a:grpSpLocks/>
          </p:cNvGrpSpPr>
          <p:nvPr/>
        </p:nvGrpSpPr>
        <p:grpSpPr bwMode="auto">
          <a:xfrm>
            <a:off x="427040" y="5638797"/>
            <a:ext cx="944563" cy="549275"/>
            <a:chOff x="269" y="3792"/>
            <a:chExt cx="595" cy="346"/>
          </a:xfrm>
        </p:grpSpPr>
        <p:sp>
          <p:nvSpPr>
            <p:cNvPr id="230" name="Text Box 378"/>
            <p:cNvSpPr txBox="1">
              <a:spLocks noChangeArrowheads="1"/>
            </p:cNvSpPr>
            <p:nvPr/>
          </p:nvSpPr>
          <p:spPr bwMode="auto">
            <a:xfrm>
              <a:off x="269" y="3936"/>
              <a:ext cx="550" cy="2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r>
                <a:rPr lang="en-US">
                  <a:solidFill>
                    <a:srgbClr val="FF8000"/>
                  </a:solidFill>
                </a:rPr>
                <a:t>n-decay</a:t>
              </a:r>
            </a:p>
          </p:txBody>
        </p:sp>
        <p:sp>
          <p:nvSpPr>
            <p:cNvPr id="231" name="Line 379"/>
            <p:cNvSpPr>
              <a:spLocks noChangeShapeType="1"/>
            </p:cNvSpPr>
            <p:nvPr/>
          </p:nvSpPr>
          <p:spPr bwMode="auto">
            <a:xfrm flipV="1">
              <a:off x="576" y="3792"/>
              <a:ext cx="288" cy="240"/>
            </a:xfrm>
            <a:prstGeom prst="line">
              <a:avLst/>
            </a:prstGeom>
            <a:noFill/>
            <a:ln w="44450">
              <a:solidFill>
                <a:srgbClr val="FF80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solidFill>
                  <a:srgbClr val="C0C0C0"/>
                </a:solidFill>
              </a:endParaRPr>
            </a:p>
          </p:txBody>
        </p:sp>
      </p:grpSp>
    </p:spTree>
    <p:extLst>
      <p:ext uri="{BB962C8B-B14F-4D97-AF65-F5344CB8AC3E}">
        <p14:creationId xmlns:p14="http://schemas.microsoft.com/office/powerpoint/2010/main" val="2950003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757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xit" presetSubtype="0" fill="hold" nodeType="clickEffect">
                                  <p:stCondLst>
                                    <p:cond delay="0"/>
                                  </p:stCondLst>
                                  <p:childTnLst>
                                    <p:animEffect transition="out" filter="dissolve">
                                      <p:cBhvr>
                                        <p:cTn id="12" dur="500"/>
                                        <p:tgtEl>
                                          <p:spTgt spid="208"/>
                                        </p:tgtEl>
                                      </p:cBhvr>
                                    </p:animEffect>
                                    <p:set>
                                      <p:cBhvr>
                                        <p:cTn id="13" dur="1" fill="hold">
                                          <p:stCondLst>
                                            <p:cond delay="499"/>
                                          </p:stCondLst>
                                        </p:cTn>
                                        <p:tgtEl>
                                          <p:spTgt spid="208"/>
                                        </p:tgtEl>
                                        <p:attrNameLst>
                                          <p:attrName>style.visibility</p:attrName>
                                        </p:attrNameLst>
                                      </p:cBhvr>
                                      <p:to>
                                        <p:strVal val="hidden"/>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2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573" grpId="0"/>
      <p:bldP spid="22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4839" name="Rectangle 7"/>
          <p:cNvSpPr>
            <a:spLocks noGrp="1" noChangeArrowheads="1"/>
          </p:cNvSpPr>
          <p:nvPr>
            <p:ph type="title"/>
          </p:nvPr>
        </p:nvSpPr>
        <p:spPr>
          <a:xfrm>
            <a:off x="29267" y="14757"/>
            <a:ext cx="8657535" cy="533400"/>
          </a:xfrm>
          <a:noFill/>
          <a:ln/>
          <a:extLst>
            <a:ext uri="{909E8E84-426E-40DD-AFC4-6F175D3DCCD1}">
              <a14:hiddenFill xmlns:a14="http://schemas.microsoft.com/office/drawing/2010/main">
                <a:solidFill>
                  <a:srgbClr val="0000FF"/>
                </a:solidFill>
              </a14:hiddenFill>
            </a:ext>
          </a:extLst>
        </p:spPr>
        <p:txBody>
          <a:bodyPr/>
          <a:lstStyle/>
          <a:p>
            <a:pPr algn="l"/>
            <a:r>
              <a:rPr lang="en-US" sz="3200" dirty="0">
                <a:latin typeface="Arial Unicode MS" pitchFamily="34" charset="-128"/>
                <a:ea typeface="Arial Unicode MS" pitchFamily="34" charset="-128"/>
                <a:cs typeface="Arial Unicode MS" pitchFamily="34" charset="-128"/>
              </a:rPr>
              <a:t>The observable is the Capture Rate </a:t>
            </a:r>
            <a:r>
              <a:rPr lang="en-US" sz="3200" dirty="0">
                <a:solidFill>
                  <a:srgbClr val="000000"/>
                </a:solidFill>
                <a:latin typeface="Symbol" pitchFamily="18" charset="2"/>
                <a:sym typeface="Symbol" pitchFamily="18" charset="2"/>
              </a:rPr>
              <a:t>L</a:t>
            </a:r>
            <a:r>
              <a:rPr lang="en-US" sz="3200" baseline="-25000" dirty="0">
                <a:solidFill>
                  <a:srgbClr val="000000"/>
                </a:solidFill>
                <a:latin typeface="Arial" charset="0"/>
                <a:sym typeface="Symbol" pitchFamily="18" charset="2"/>
              </a:rPr>
              <a:t>S</a:t>
            </a:r>
            <a:r>
              <a:rPr lang="en-US" sz="3200" dirty="0">
                <a:solidFill>
                  <a:srgbClr val="000000"/>
                </a:solidFill>
                <a:latin typeface="Arial" charset="0"/>
                <a:sym typeface="Symbol" pitchFamily="18" charset="2"/>
              </a:rPr>
              <a:t> …</a:t>
            </a:r>
            <a:r>
              <a:rPr lang="en-US" sz="3200" dirty="0">
                <a:latin typeface="Arial Unicode MS" pitchFamily="34" charset="-128"/>
                <a:ea typeface="Arial Unicode MS" pitchFamily="34" charset="-128"/>
                <a:cs typeface="Arial Unicode MS" pitchFamily="34" charset="-128"/>
              </a:rPr>
              <a:t> </a:t>
            </a:r>
            <a:endParaRPr lang="en-US" sz="2800" dirty="0">
              <a:latin typeface="Arial Unicode MS" pitchFamily="34" charset="-128"/>
              <a:ea typeface="Arial Unicode MS" pitchFamily="34" charset="-128"/>
              <a:cs typeface="Arial Unicode MS" pitchFamily="34" charset="-128"/>
            </a:endParaRPr>
          </a:p>
        </p:txBody>
      </p:sp>
      <p:grpSp>
        <p:nvGrpSpPr>
          <p:cNvPr id="5" name="Group 4"/>
          <p:cNvGrpSpPr/>
          <p:nvPr/>
        </p:nvGrpSpPr>
        <p:grpSpPr>
          <a:xfrm>
            <a:off x="3049144" y="4495802"/>
            <a:ext cx="3767138" cy="1186391"/>
            <a:chOff x="3049144" y="5173676"/>
            <a:chExt cx="3767138" cy="1186391"/>
          </a:xfrm>
        </p:grpSpPr>
        <p:graphicFrame>
          <p:nvGraphicFramePr>
            <p:cNvPr id="2" name="Object 1"/>
            <p:cNvGraphicFramePr>
              <a:graphicFrameLocks noChangeAspect="1"/>
            </p:cNvGraphicFramePr>
            <p:nvPr>
              <p:extLst>
                <p:ext uri="{D42A27DB-BD31-4B8C-83A1-F6EECF244321}">
                  <p14:modId xmlns:p14="http://schemas.microsoft.com/office/powerpoint/2010/main" val="3213630324"/>
                </p:ext>
              </p:extLst>
            </p:nvPr>
          </p:nvGraphicFramePr>
          <p:xfrm>
            <a:off x="3049144" y="5517105"/>
            <a:ext cx="3767138" cy="842962"/>
          </p:xfrm>
          <a:graphic>
            <a:graphicData uri="http://schemas.openxmlformats.org/presentationml/2006/ole">
              <mc:AlternateContent xmlns:mc="http://schemas.openxmlformats.org/markup-compatibility/2006">
                <mc:Choice xmlns:v="urn:schemas-microsoft-com:vml" Requires="v">
                  <p:oleObj spid="_x0000_s249866" name="Equation" r:id="rId4" imgW="1930400" imgH="431800" progId="Equation.DSMT4">
                    <p:embed/>
                  </p:oleObj>
                </mc:Choice>
                <mc:Fallback>
                  <p:oleObj name="Equation" r:id="rId4" imgW="1930400" imgH="4318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9144" y="5517105"/>
                          <a:ext cx="3767138" cy="842962"/>
                        </a:xfrm>
                        <a:prstGeom prst="rect">
                          <a:avLst/>
                        </a:prstGeom>
                        <a:solidFill>
                          <a:schemeClr val="bg1"/>
                        </a:solidFill>
                        <a:ln w="15875">
                          <a:noFill/>
                          <a:miter lim="800000"/>
                          <a:headEnd/>
                          <a:tailEnd/>
                        </a:ln>
                        <a:effectLst/>
                      </p:spPr>
                    </p:pic>
                  </p:oleObj>
                </mc:Fallback>
              </mc:AlternateContent>
            </a:graphicData>
          </a:graphic>
        </p:graphicFrame>
        <p:sp>
          <p:nvSpPr>
            <p:cNvPr id="3" name="TextBox 2"/>
            <p:cNvSpPr txBox="1"/>
            <p:nvPr/>
          </p:nvSpPr>
          <p:spPr>
            <a:xfrm>
              <a:off x="3213824" y="5173676"/>
              <a:ext cx="3339376" cy="369332"/>
            </a:xfrm>
            <a:prstGeom prst="rect">
              <a:avLst/>
            </a:prstGeom>
            <a:noFill/>
          </p:spPr>
          <p:txBody>
            <a:bodyPr wrap="none" rtlCol="0">
              <a:spAutoFit/>
            </a:bodyPr>
            <a:lstStyle/>
            <a:p>
              <a:r>
                <a:rPr lang="en-US" sz="1800" b="1" dirty="0">
                  <a:solidFill>
                    <a:srgbClr val="000080"/>
                  </a:solidFill>
                  <a:effectLst/>
                </a:rPr>
                <a:t>Measure                      Obtain:</a:t>
              </a:r>
            </a:p>
          </p:txBody>
        </p:sp>
      </p:grpSp>
      <p:grpSp>
        <p:nvGrpSpPr>
          <p:cNvPr id="4" name="Group 3"/>
          <p:cNvGrpSpPr/>
          <p:nvPr/>
        </p:nvGrpSpPr>
        <p:grpSpPr>
          <a:xfrm>
            <a:off x="231473" y="1722701"/>
            <a:ext cx="8686800" cy="1181100"/>
            <a:chOff x="304800" y="3657600"/>
            <a:chExt cx="8686800" cy="1181100"/>
          </a:xfrm>
        </p:grpSpPr>
        <p:pic>
          <p:nvPicPr>
            <p:cNvPr id="22" name="Picture 1035" descr="latex-image-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3657600"/>
              <a:ext cx="8686800" cy="77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3" name="Group 1082"/>
            <p:cNvGrpSpPr>
              <a:grpSpLocks/>
            </p:cNvGrpSpPr>
            <p:nvPr/>
          </p:nvGrpSpPr>
          <p:grpSpPr bwMode="auto">
            <a:xfrm>
              <a:off x="897542" y="3657600"/>
              <a:ext cx="6859591" cy="1181100"/>
              <a:chOff x="620" y="2916"/>
              <a:chExt cx="4321" cy="744"/>
            </a:xfrm>
          </p:grpSpPr>
          <p:sp>
            <p:nvSpPr>
              <p:cNvPr id="24" name="Text Box 1038"/>
              <p:cNvSpPr txBox="1">
                <a:spLocks noChangeArrowheads="1"/>
              </p:cNvSpPr>
              <p:nvPr/>
            </p:nvSpPr>
            <p:spPr bwMode="auto">
              <a:xfrm>
                <a:off x="620" y="3408"/>
                <a:ext cx="4321" cy="25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sz="1500">
                    <a:solidFill>
                      <a:schemeClr val="folHlink"/>
                    </a:solidFill>
                    <a:latin typeface="Arial" pitchFamily="34" charset="0"/>
                    <a:cs typeface="Arial" pitchFamily="34" charset="0"/>
                  </a:defRPr>
                </a:lvl1pPr>
                <a:lvl2pPr marL="742950" indent="-285750" eaLnBrk="0" hangingPunct="0">
                  <a:defRPr sz="1500">
                    <a:solidFill>
                      <a:schemeClr val="folHlink"/>
                    </a:solidFill>
                    <a:latin typeface="Arial" pitchFamily="34" charset="0"/>
                    <a:cs typeface="Arial" pitchFamily="34" charset="0"/>
                  </a:defRPr>
                </a:lvl2pPr>
                <a:lvl3pPr marL="1143000" indent="-228600" eaLnBrk="0" hangingPunct="0">
                  <a:defRPr sz="1500">
                    <a:solidFill>
                      <a:schemeClr val="folHlink"/>
                    </a:solidFill>
                    <a:latin typeface="Arial" pitchFamily="34" charset="0"/>
                    <a:cs typeface="Arial" pitchFamily="34" charset="0"/>
                  </a:defRPr>
                </a:lvl3pPr>
                <a:lvl4pPr marL="1600200" indent="-228600" eaLnBrk="0" hangingPunct="0">
                  <a:defRPr sz="1500">
                    <a:solidFill>
                      <a:schemeClr val="folHlink"/>
                    </a:solidFill>
                    <a:latin typeface="Arial" pitchFamily="34" charset="0"/>
                    <a:cs typeface="Arial" pitchFamily="34" charset="0"/>
                  </a:defRPr>
                </a:lvl4pPr>
                <a:lvl5pPr marL="2057400" indent="-228600" eaLnBrk="0" hangingPunct="0">
                  <a:defRPr sz="1500">
                    <a:solidFill>
                      <a:schemeClr val="folHlink"/>
                    </a:solidFill>
                    <a:latin typeface="Arial" pitchFamily="34" charset="0"/>
                    <a:cs typeface="Arial" pitchFamily="34" charset="0"/>
                  </a:defRPr>
                </a:lvl5pPr>
                <a:lvl6pPr marL="2514600" indent="-228600" eaLnBrk="0" fontAlgn="base" hangingPunct="0">
                  <a:spcBef>
                    <a:spcPct val="0"/>
                  </a:spcBef>
                  <a:spcAft>
                    <a:spcPct val="0"/>
                  </a:spcAft>
                  <a:defRPr sz="1500">
                    <a:solidFill>
                      <a:schemeClr val="folHlink"/>
                    </a:solidFill>
                    <a:latin typeface="Arial" pitchFamily="34" charset="0"/>
                    <a:cs typeface="Arial" pitchFamily="34" charset="0"/>
                  </a:defRPr>
                </a:lvl6pPr>
                <a:lvl7pPr marL="2971800" indent="-228600" eaLnBrk="0" fontAlgn="base" hangingPunct="0">
                  <a:spcBef>
                    <a:spcPct val="0"/>
                  </a:spcBef>
                  <a:spcAft>
                    <a:spcPct val="0"/>
                  </a:spcAft>
                  <a:defRPr sz="1500">
                    <a:solidFill>
                      <a:schemeClr val="folHlink"/>
                    </a:solidFill>
                    <a:latin typeface="Arial" pitchFamily="34" charset="0"/>
                    <a:cs typeface="Arial" pitchFamily="34" charset="0"/>
                  </a:defRPr>
                </a:lvl7pPr>
                <a:lvl8pPr marL="3429000" indent="-228600" eaLnBrk="0" fontAlgn="base" hangingPunct="0">
                  <a:spcBef>
                    <a:spcPct val="0"/>
                  </a:spcBef>
                  <a:spcAft>
                    <a:spcPct val="0"/>
                  </a:spcAft>
                  <a:defRPr sz="1500">
                    <a:solidFill>
                      <a:schemeClr val="folHlink"/>
                    </a:solidFill>
                    <a:latin typeface="Arial" pitchFamily="34" charset="0"/>
                    <a:cs typeface="Arial" pitchFamily="34" charset="0"/>
                  </a:defRPr>
                </a:lvl8pPr>
                <a:lvl9pPr marL="3886200" indent="-228600" eaLnBrk="0" fontAlgn="base" hangingPunct="0">
                  <a:spcBef>
                    <a:spcPct val="0"/>
                  </a:spcBef>
                  <a:spcAft>
                    <a:spcPct val="0"/>
                  </a:spcAft>
                  <a:defRPr sz="1500">
                    <a:solidFill>
                      <a:schemeClr val="folHlink"/>
                    </a:solidFill>
                    <a:latin typeface="Arial" pitchFamily="34" charset="0"/>
                    <a:cs typeface="Arial" pitchFamily="34" charset="0"/>
                  </a:defRPr>
                </a:lvl9pPr>
              </a:lstStyle>
              <a:p>
                <a:pPr eaLnBrk="1" hangingPunct="1"/>
                <a:r>
                  <a:rPr lang="de-DE" sz="2000" dirty="0">
                    <a:solidFill>
                      <a:srgbClr val="FF0000"/>
                    </a:solidFill>
                    <a:effectLst/>
                  </a:rPr>
                  <a:t>Well known terms contribute  ~0.45% uncertainty to </a:t>
                </a:r>
                <a:r>
                  <a:rPr lang="de-DE" sz="2000" dirty="0">
                    <a:solidFill>
                      <a:srgbClr val="FF0000"/>
                    </a:solidFill>
                    <a:effectLst/>
                    <a:latin typeface="Symbol" pitchFamily="18" charset="2"/>
                    <a:sym typeface="cmmi10"/>
                  </a:rPr>
                  <a:t>L</a:t>
                </a:r>
                <a:r>
                  <a:rPr lang="de-DE" sz="2000" baseline="-25000" dirty="0">
                    <a:solidFill>
                      <a:srgbClr val="FF0000"/>
                    </a:solidFill>
                    <a:effectLst/>
                  </a:rPr>
                  <a:t>S</a:t>
                </a:r>
                <a:r>
                  <a:rPr lang="de-DE" sz="2000" baseline="30000" dirty="0">
                    <a:solidFill>
                      <a:srgbClr val="FF0000"/>
                    </a:solidFill>
                    <a:effectLst/>
                  </a:rPr>
                  <a:t>theory</a:t>
                </a:r>
              </a:p>
            </p:txBody>
          </p:sp>
          <p:sp>
            <p:nvSpPr>
              <p:cNvPr id="25" name="Rectangle 1037"/>
              <p:cNvSpPr>
                <a:spLocks noChangeArrowheads="1"/>
              </p:cNvSpPr>
              <p:nvPr/>
            </p:nvSpPr>
            <p:spPr bwMode="auto">
              <a:xfrm>
                <a:off x="864" y="2916"/>
                <a:ext cx="3840" cy="480"/>
              </a:xfrm>
              <a:prstGeom prst="rect">
                <a:avLst/>
              </a:prstGeom>
              <a:noFill/>
              <a:ln w="38100">
                <a:solidFill>
                  <a:srgbClr val="FF0000"/>
                </a:solidFill>
                <a:miter lim="800000"/>
                <a:headEnd/>
                <a:tailEnd/>
              </a:ln>
              <a:effectLst/>
            </p:spPr>
            <p:txBody>
              <a:bodyPr wrap="none" lIns="92075" tIns="46038" rIns="92075" bIns="46038" anchor="ctr"/>
              <a:lstStyle/>
              <a:p>
                <a:pPr>
                  <a:defRPr/>
                </a:pPr>
                <a:endParaRPr lang="en-US">
                  <a:solidFill>
                    <a:srgbClr val="C0C0C0"/>
                  </a:solidFill>
                </a:endParaRPr>
              </a:p>
            </p:txBody>
          </p:sp>
        </p:grpSp>
      </p:grpSp>
      <mc:AlternateContent xmlns:mc="http://schemas.openxmlformats.org/markup-compatibility/2006" xmlns:a14="http://schemas.microsoft.com/office/drawing/2010/main">
        <mc:Choice Requires="a14">
          <p:sp>
            <p:nvSpPr>
              <p:cNvPr id="26" name="TextBox 25"/>
              <p:cNvSpPr txBox="1"/>
              <p:nvPr/>
            </p:nvSpPr>
            <p:spPr>
              <a:xfrm>
                <a:off x="8382002" y="1316"/>
                <a:ext cx="769495" cy="560282"/>
              </a:xfrm>
              <a:prstGeom prst="rect">
                <a:avLst/>
              </a:prstGeom>
              <a:solidFill>
                <a:schemeClr val="accent3">
                  <a:lumMod val="85000"/>
                </a:schemeClr>
              </a:solidFill>
              <a:ln>
                <a:solidFill>
                  <a:schemeClr val="tx1"/>
                </a:solidFill>
              </a:ln>
            </p:spPr>
            <p:txBody>
              <a:bodyPr wrap="square" lIns="91420" tIns="45711" rIns="91420" bIns="45711" rtlCol="0">
                <a:spAutoFit/>
              </a:bodyPr>
              <a:lstStyle/>
              <a:p>
                <a:pPr/>
                <a14:m>
                  <m:oMathPara xmlns:m="http://schemas.openxmlformats.org/officeDocument/2006/math">
                    <m:oMathParaPr>
                      <m:jc m:val="center"/>
                    </m:oMathParaPr>
                    <m:oMath xmlns:m="http://schemas.openxmlformats.org/officeDocument/2006/math">
                      <m:sSub>
                        <m:sSubPr>
                          <m:ctrlPr>
                            <a:rPr lang="en-US" sz="2800" i="1">
                              <a:solidFill>
                                <a:srgbClr val="FF0000"/>
                              </a:solidFill>
                              <a:effectLst/>
                              <a:latin typeface="Cambria Math"/>
                            </a:rPr>
                          </m:ctrlPr>
                        </m:sSubPr>
                        <m:e>
                          <m:r>
                            <a:rPr lang="en-US" sz="2800">
                              <a:solidFill>
                                <a:srgbClr val="FF0000"/>
                              </a:solidFill>
                              <a:effectLst/>
                              <a:latin typeface="Cambria Math"/>
                            </a:rPr>
                            <m:t>  </m:t>
                          </m:r>
                          <m:r>
                            <m:rPr>
                              <m:sty m:val="p"/>
                            </m:rPr>
                            <a:rPr lang="en-US" sz="2800">
                              <a:solidFill>
                                <a:srgbClr val="FF0000"/>
                              </a:solidFill>
                              <a:effectLst/>
                              <a:latin typeface="Cambria Math"/>
                              <a:ea typeface="Cambria Math"/>
                            </a:rPr>
                            <m:t>τ</m:t>
                          </m:r>
                        </m:e>
                        <m:sub>
                          <m:sSup>
                            <m:sSupPr>
                              <m:ctrlPr>
                                <a:rPr lang="en-US" sz="2800" i="1">
                                  <a:solidFill>
                                    <a:srgbClr val="FF0000"/>
                                  </a:solidFill>
                                  <a:effectLst/>
                                  <a:latin typeface="Cambria Math"/>
                                </a:rPr>
                              </m:ctrlPr>
                            </m:sSupPr>
                            <m:e>
                              <m:r>
                                <m:rPr>
                                  <m:sty m:val="p"/>
                                </m:rPr>
                                <a:rPr lang="en-US" sz="2800">
                                  <a:solidFill>
                                    <a:srgbClr val="FF0000"/>
                                  </a:solidFill>
                                  <a:effectLst/>
                                  <a:latin typeface="Cambria Math"/>
                                  <a:ea typeface="Cambria Math"/>
                                </a:rPr>
                                <m:t>μ</m:t>
                              </m:r>
                            </m:e>
                            <m:sup>
                              <m:r>
                                <a:rPr lang="en-US" sz="2800">
                                  <a:solidFill>
                                    <a:srgbClr val="FF0000"/>
                                  </a:solidFill>
                                  <a:effectLst/>
                                  <a:latin typeface="Cambria Math"/>
                                </a:rPr>
                                <m:t>−</m:t>
                              </m:r>
                            </m:sup>
                          </m:sSup>
                        </m:sub>
                      </m:sSub>
                    </m:oMath>
                  </m:oMathPara>
                </a14:m>
                <a:endParaRPr lang="en-US" sz="2800" dirty="0">
                  <a:solidFill>
                    <a:srgbClr val="0000FF"/>
                  </a:solidFill>
                  <a:effectLst/>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8382000" y="1314"/>
                <a:ext cx="769495" cy="560282"/>
              </a:xfrm>
              <a:prstGeom prst="rect">
                <a:avLst/>
              </a:prstGeom>
              <a:blipFill rotWithShape="1">
                <a:blip r:embed="rId9"/>
                <a:stretch>
                  <a:fillRect/>
                </a:stretch>
              </a:blipFill>
              <a:ln>
                <a:solidFill>
                  <a:schemeClr val="tx1"/>
                </a:solidFill>
              </a:ln>
            </p:spPr>
            <p:txBody>
              <a:bodyPr/>
              <a:lstStyle/>
              <a:p>
                <a:r>
                  <a:rPr lang="en-US">
                    <a:noFill/>
                  </a:rPr>
                  <a:t> </a:t>
                </a:r>
              </a:p>
            </p:txBody>
          </p:sp>
        </mc:Fallback>
      </mc:AlternateContent>
      <p:sp>
        <p:nvSpPr>
          <p:cNvPr id="9" name="TextBox 8"/>
          <p:cNvSpPr txBox="1"/>
          <p:nvPr/>
        </p:nvSpPr>
        <p:spPr>
          <a:xfrm>
            <a:off x="871125" y="4865134"/>
            <a:ext cx="1707519" cy="461665"/>
          </a:xfrm>
          <a:prstGeom prst="rect">
            <a:avLst/>
          </a:prstGeom>
          <a:noFill/>
        </p:spPr>
        <p:txBody>
          <a:bodyPr wrap="none" lIns="91420" tIns="45711" rIns="91420" bIns="45711" rtlCol="0">
            <a:spAutoFit/>
          </a:bodyPr>
          <a:lstStyle/>
          <a:p>
            <a:r>
              <a:rPr lang="en-US" sz="2400" b="1" dirty="0">
                <a:solidFill>
                  <a:srgbClr val="002060"/>
                </a:solidFill>
                <a:effectLst/>
              </a:rPr>
              <a:t>Therefore:</a:t>
            </a:r>
          </a:p>
        </p:txBody>
      </p:sp>
      <p:sp>
        <p:nvSpPr>
          <p:cNvPr id="10" name="Rectangle 9"/>
          <p:cNvSpPr/>
          <p:nvPr/>
        </p:nvSpPr>
        <p:spPr>
          <a:xfrm>
            <a:off x="190199" y="561598"/>
            <a:ext cx="6417847" cy="400110"/>
          </a:xfrm>
          <a:prstGeom prst="rect">
            <a:avLst/>
          </a:prstGeom>
        </p:spPr>
        <p:txBody>
          <a:bodyPr wrap="none" lIns="91420" tIns="45711" rIns="91420" bIns="45711">
            <a:spAutoFit/>
          </a:bodyPr>
          <a:lstStyle/>
          <a:p>
            <a:r>
              <a:rPr lang="en-US" sz="2000" b="1" dirty="0">
                <a:solidFill>
                  <a:srgbClr val="FF0000"/>
                </a:solidFill>
                <a:effectLst/>
              </a:rPr>
              <a:t>… which depends on the form factors </a:t>
            </a:r>
            <a:r>
              <a:rPr lang="en-US" sz="2000" b="1" dirty="0" err="1">
                <a:solidFill>
                  <a:srgbClr val="FF0000"/>
                </a:solidFill>
                <a:effectLst/>
              </a:rPr>
              <a:t>g</a:t>
            </a:r>
            <a:r>
              <a:rPr lang="en-US" sz="2000" b="1" baseline="-25000" dirty="0" err="1">
                <a:solidFill>
                  <a:srgbClr val="FF0000"/>
                </a:solidFill>
                <a:effectLst/>
              </a:rPr>
              <a:t>V</a:t>
            </a:r>
            <a:r>
              <a:rPr lang="en-US" sz="2000" b="1" dirty="0">
                <a:solidFill>
                  <a:srgbClr val="FF0000"/>
                </a:solidFill>
                <a:effectLst/>
              </a:rPr>
              <a:t>, </a:t>
            </a:r>
            <a:r>
              <a:rPr lang="en-US" sz="2000" b="1" dirty="0" err="1">
                <a:solidFill>
                  <a:srgbClr val="FF0000"/>
                </a:solidFill>
                <a:effectLst/>
              </a:rPr>
              <a:t>g</a:t>
            </a:r>
            <a:r>
              <a:rPr lang="en-US" sz="2000" b="1" baseline="-25000" dirty="0" err="1">
                <a:solidFill>
                  <a:srgbClr val="FF0000"/>
                </a:solidFill>
                <a:effectLst/>
              </a:rPr>
              <a:t>M</a:t>
            </a:r>
            <a:r>
              <a:rPr lang="en-US" sz="2000" b="1" dirty="0">
                <a:solidFill>
                  <a:srgbClr val="FF0000"/>
                </a:solidFill>
                <a:effectLst/>
              </a:rPr>
              <a:t>, </a:t>
            </a:r>
            <a:r>
              <a:rPr lang="en-US" sz="2000" b="1" dirty="0" err="1">
                <a:solidFill>
                  <a:srgbClr val="FF0000"/>
                </a:solidFill>
                <a:effectLst/>
              </a:rPr>
              <a:t>g</a:t>
            </a:r>
            <a:r>
              <a:rPr lang="en-US" sz="2000" b="1" baseline="-25000" dirty="0" err="1">
                <a:solidFill>
                  <a:srgbClr val="FF0000"/>
                </a:solidFill>
                <a:effectLst/>
              </a:rPr>
              <a:t>A</a:t>
            </a:r>
            <a:r>
              <a:rPr lang="en-US" sz="2000" b="1" dirty="0">
                <a:solidFill>
                  <a:srgbClr val="FF0000"/>
                </a:solidFill>
                <a:effectLst/>
              </a:rPr>
              <a:t>, </a:t>
            </a:r>
            <a:r>
              <a:rPr lang="en-US" sz="2000" b="1" dirty="0" err="1">
                <a:solidFill>
                  <a:srgbClr val="FF0000"/>
                </a:solidFill>
                <a:effectLst/>
              </a:rPr>
              <a:t>g</a:t>
            </a:r>
            <a:r>
              <a:rPr lang="en-US" sz="2000" b="1" baseline="-25000" dirty="0" err="1">
                <a:solidFill>
                  <a:srgbClr val="FF0000"/>
                </a:solidFill>
                <a:effectLst/>
              </a:rPr>
              <a:t>P</a:t>
            </a:r>
            <a:r>
              <a:rPr lang="en-US" sz="2000" b="1" dirty="0">
                <a:solidFill>
                  <a:srgbClr val="FF0000"/>
                </a:solidFill>
                <a:effectLst/>
              </a:rPr>
              <a:t>.</a:t>
            </a:r>
          </a:p>
        </p:txBody>
      </p:sp>
      <p:sp>
        <p:nvSpPr>
          <p:cNvPr id="11" name="Rectangle 10"/>
          <p:cNvSpPr/>
          <p:nvPr/>
        </p:nvSpPr>
        <p:spPr>
          <a:xfrm>
            <a:off x="1597324" y="3516047"/>
            <a:ext cx="5685787" cy="830997"/>
          </a:xfrm>
          <a:prstGeom prst="rect">
            <a:avLst/>
          </a:prstGeom>
        </p:spPr>
        <p:txBody>
          <a:bodyPr wrap="none" lIns="91420" tIns="45711" rIns="91420" bIns="45711">
            <a:spAutoFit/>
          </a:bodyPr>
          <a:lstStyle/>
          <a:p>
            <a:r>
              <a:rPr lang="en-US" sz="2800" b="1" dirty="0" err="1">
                <a:solidFill>
                  <a:srgbClr val="002060"/>
                </a:solidFill>
                <a:effectLst/>
              </a:rPr>
              <a:t>g</a:t>
            </a:r>
            <a:r>
              <a:rPr lang="en-US" sz="2800" b="1" baseline="-25000" dirty="0" err="1">
                <a:solidFill>
                  <a:srgbClr val="002060"/>
                </a:solidFill>
                <a:effectLst/>
              </a:rPr>
              <a:t>P</a:t>
            </a:r>
            <a:r>
              <a:rPr lang="en-US" sz="2800" b="1" dirty="0">
                <a:solidFill>
                  <a:srgbClr val="002060"/>
                </a:solidFill>
                <a:effectLst/>
              </a:rPr>
              <a:t>. is by far the least well known</a:t>
            </a:r>
          </a:p>
          <a:p>
            <a:r>
              <a:rPr lang="en-US" sz="2000" b="1" dirty="0">
                <a:solidFill>
                  <a:srgbClr val="000000"/>
                </a:solidFill>
                <a:effectLst/>
              </a:rPr>
              <a:t>typically ~ 50% prior to this work </a:t>
            </a:r>
          </a:p>
        </p:txBody>
      </p:sp>
    </p:spTree>
    <p:extLst>
      <p:ext uri="{BB962C8B-B14F-4D97-AF65-F5344CB8AC3E}">
        <p14:creationId xmlns:p14="http://schemas.microsoft.com/office/powerpoint/2010/main" val="35012527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0"/>
</p:tagLst>
</file>

<file path=ppt/tags/tag2.xml><?xml version="1.0" encoding="utf-8"?>
<p:tagLst xmlns:a="http://schemas.openxmlformats.org/drawingml/2006/main" xmlns:r="http://schemas.openxmlformats.org/officeDocument/2006/relationships" xmlns:p="http://schemas.openxmlformats.org/presentationml/2006/main">
  <p:tag name="TIMING" val="|0|0.4|0.2"/>
</p:tagLst>
</file>

<file path=ppt/tags/tag3.xml><?xml version="1.0" encoding="utf-8"?>
<p:tagLst xmlns:a="http://schemas.openxmlformats.org/drawingml/2006/main" xmlns:r="http://schemas.openxmlformats.org/officeDocument/2006/relationships" xmlns:p="http://schemas.openxmlformats.org/presentationml/2006/main">
  <p:tag name="TIMING" val="|0.1|0|0.2"/>
</p:tagLst>
</file>

<file path=ppt/tags/tag4.xml><?xml version="1.0" encoding="utf-8"?>
<p:tagLst xmlns:a="http://schemas.openxmlformats.org/drawingml/2006/main" xmlns:r="http://schemas.openxmlformats.org/officeDocument/2006/relationships" xmlns:p="http://schemas.openxmlformats.org/presentationml/2006/main">
  <p:tag name="TIMING" val="|0.2"/>
</p:tagLst>
</file>

<file path=ppt/tags/tag5.xml><?xml version="1.0" encoding="utf-8"?>
<p:tagLst xmlns:a="http://schemas.openxmlformats.org/drawingml/2006/main" xmlns:r="http://schemas.openxmlformats.org/officeDocument/2006/relationships" xmlns:p="http://schemas.openxmlformats.org/presentationml/2006/main">
  <p:tag name="TIMING" val="|0|0.6"/>
</p:tagLst>
</file>

<file path=ppt/tags/tag6.xml><?xml version="1.0" encoding="utf-8"?>
<p:tagLst xmlns:a="http://schemas.openxmlformats.org/drawingml/2006/main" xmlns:r="http://schemas.openxmlformats.org/officeDocument/2006/relationships" xmlns:p="http://schemas.openxmlformats.org/presentationml/2006/main">
  <p:tag name="TIMING" val="|11.3"/>
</p:tagLst>
</file>

<file path=ppt/tags/tag7.xml><?xml version="1.0" encoding="utf-8"?>
<p:tagLst xmlns:a="http://schemas.openxmlformats.org/drawingml/2006/main" xmlns:r="http://schemas.openxmlformats.org/officeDocument/2006/relationships" xmlns:p="http://schemas.openxmlformats.org/presentationml/2006/main">
  <p:tag name="TIMING" val="|57"/>
</p:tagLst>
</file>

<file path=ppt/theme/theme1.xml><?xml version="1.0" encoding="utf-8"?>
<a:theme xmlns:a="http://schemas.openxmlformats.org/drawingml/2006/main" name="PASCOS 98">
  <a:themeElements>
    <a:clrScheme name="">
      <a:dk1>
        <a:srgbClr val="000000"/>
      </a:dk1>
      <a:lt1>
        <a:srgbClr val="FFFFFF"/>
      </a:lt1>
      <a:dk2>
        <a:srgbClr val="0000D4"/>
      </a:dk2>
      <a:lt2>
        <a:srgbClr val="000080"/>
      </a:lt2>
      <a:accent1>
        <a:srgbClr val="F20884"/>
      </a:accent1>
      <a:accent2>
        <a:srgbClr val="DD0806"/>
      </a:accent2>
      <a:accent3>
        <a:srgbClr val="FFFFFF"/>
      </a:accent3>
      <a:accent4>
        <a:srgbClr val="000000"/>
      </a:accent4>
      <a:accent5>
        <a:srgbClr val="F7AAC2"/>
      </a:accent5>
      <a:accent6>
        <a:srgbClr val="C80605"/>
      </a:accent6>
      <a:hlink>
        <a:srgbClr val="02ABEA"/>
      </a:hlink>
      <a:folHlink>
        <a:srgbClr val="C0C0C0"/>
      </a:folHlink>
    </a:clrScheme>
    <a:fontScheme name="PASCOS 9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9525" cap="flat" cmpd="sng" algn="ctr">
          <a:noFill/>
          <a:prstDash val="solid"/>
          <a:round/>
          <a:headEnd type="none" w="med" len="med"/>
          <a:tailEnd type="none" w="med" len="med"/>
        </a:ln>
        <a:effectLst/>
        <a:scene3d>
          <a:camera prst="legacyObliqueTopRight"/>
          <a:lightRig rig="legacyFlat3" dir="b"/>
        </a:scene3d>
        <a:sp3d extrusionH="430200" prstMaterial="legacyMatte">
          <a:bevelT w="13500" h="13500" prst="angle"/>
          <a:bevelB w="13500" h="13500" prst="angle"/>
          <a:extrusionClr>
            <a:srgbClr val="BBE0E3"/>
          </a:extrusionClr>
        </a:sp3d>
        <a:extLst>
          <a:ext uri="{AF507438-7753-43E0-B8FC-AC1667EBCBE1}">
            <a14:hiddenEffects xmlns:a14="http://schemas.microsoft.com/office/drawing/2010/main">
              <a:effectLst>
                <a:outerShdw dist="35921" dir="2700000" algn="ctr" rotWithShape="0">
                  <a:srgbClr val="808080"/>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500" b="0" i="0" u="none" strike="noStrike" cap="none" normalizeH="0" baseline="0" smtClean="0">
            <a:ln>
              <a:noFill/>
            </a:ln>
            <a:solidFill>
              <a:schemeClr val="folHlink"/>
            </a:solidFill>
            <a:effectLst>
              <a:outerShdw blurRad="38100" dist="38100" dir="2700000" algn="tl">
                <a:srgbClr val="000000">
                  <a:alpha val="43137"/>
                </a:srgbClr>
              </a:outerShdw>
            </a:effectLst>
            <a:latin typeface="Arial" pitchFamily="34" charset="0"/>
          </a:defRPr>
        </a:defPPr>
      </a:lstStyle>
    </a:spDef>
    <a:lnDef>
      <a:spPr bwMode="auto">
        <a:xfrm>
          <a:off x="0" y="0"/>
          <a:ext cx="1" cy="1"/>
        </a:xfrm>
        <a:custGeom>
          <a:avLst/>
          <a:gdLst/>
          <a:ahLst/>
          <a:cxnLst/>
          <a:rect l="0" t="0" r="0" b="0"/>
          <a:pathLst/>
        </a:custGeom>
        <a:solidFill>
          <a:srgbClr val="BBE0E3"/>
        </a:solidFill>
        <a:ln w="9525" cap="flat" cmpd="sng" algn="ctr">
          <a:noFill/>
          <a:prstDash val="solid"/>
          <a:round/>
          <a:headEnd type="none" w="med" len="med"/>
          <a:tailEnd type="none" w="med" len="med"/>
        </a:ln>
        <a:effectLst/>
        <a:scene3d>
          <a:camera prst="legacyObliqueTopRight"/>
          <a:lightRig rig="legacyFlat3" dir="b"/>
        </a:scene3d>
        <a:sp3d extrusionH="430200" prstMaterial="legacyMatte">
          <a:bevelT w="13500" h="13500" prst="angle"/>
          <a:bevelB w="13500" h="13500" prst="angle"/>
          <a:extrusionClr>
            <a:srgbClr val="BBE0E3"/>
          </a:extrusionClr>
        </a:sp3d>
        <a:extLst>
          <a:ext uri="{AF507438-7753-43E0-B8FC-AC1667EBCBE1}">
            <a14:hiddenEffects xmlns:a14="http://schemas.microsoft.com/office/drawing/2010/main">
              <a:effectLst>
                <a:outerShdw dist="35921" dir="2700000" algn="ctr" rotWithShape="0">
                  <a:srgbClr val="808080"/>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500" b="0" i="0" u="none" strike="noStrike" cap="none" normalizeH="0" baseline="0" smtClean="0">
            <a:ln>
              <a:noFill/>
            </a:ln>
            <a:solidFill>
              <a:schemeClr val="folHlink"/>
            </a:solidFill>
            <a:effectLst>
              <a:outerShdw blurRad="38100" dist="38100" dir="2700000" algn="tl">
                <a:srgbClr val="000000">
                  <a:alpha val="43137"/>
                </a:srgbClr>
              </a:outerShdw>
            </a:effectLst>
            <a:latin typeface="Arial" pitchFamily="34" charset="0"/>
          </a:defRPr>
        </a:defPPr>
      </a:lstStyle>
    </a:lnDef>
  </a:objectDefaults>
  <a:extraClrSchemeLst>
    <a:extraClrScheme>
      <a:clrScheme name="PASCOS 98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SCOS 98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SCOS 98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SCOS 98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SCOS 9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SCOS 9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SCOS 9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4_PASCOS 98">
  <a:themeElements>
    <a:clrScheme name="">
      <a:dk1>
        <a:srgbClr val="000000"/>
      </a:dk1>
      <a:lt1>
        <a:srgbClr val="FFFFFF"/>
      </a:lt1>
      <a:dk2>
        <a:srgbClr val="0000D4"/>
      </a:dk2>
      <a:lt2>
        <a:srgbClr val="000080"/>
      </a:lt2>
      <a:accent1>
        <a:srgbClr val="F20884"/>
      </a:accent1>
      <a:accent2>
        <a:srgbClr val="DD0806"/>
      </a:accent2>
      <a:accent3>
        <a:srgbClr val="FFFFFF"/>
      </a:accent3>
      <a:accent4>
        <a:srgbClr val="000000"/>
      </a:accent4>
      <a:accent5>
        <a:srgbClr val="F7AAC2"/>
      </a:accent5>
      <a:accent6>
        <a:srgbClr val="C80605"/>
      </a:accent6>
      <a:hlink>
        <a:srgbClr val="02ABEA"/>
      </a:hlink>
      <a:folHlink>
        <a:srgbClr val="C0C0C0"/>
      </a:folHlink>
    </a:clrScheme>
    <a:fontScheme name="PASCOS 9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9525" cap="flat" cmpd="sng" algn="ctr">
          <a:noFill/>
          <a:prstDash val="solid"/>
          <a:round/>
          <a:headEnd type="none" w="med" len="med"/>
          <a:tailEnd type="none" w="med" len="med"/>
        </a:ln>
        <a:effectLst/>
        <a:scene3d>
          <a:camera prst="legacyObliqueTopRight"/>
          <a:lightRig rig="legacyFlat3" dir="b"/>
        </a:scene3d>
        <a:sp3d extrusionH="430200" prstMaterial="legacyMatte">
          <a:bevelT w="13500" h="13500" prst="angle"/>
          <a:bevelB w="13500" h="13500" prst="angle"/>
          <a:extrusionClr>
            <a:srgbClr val="BBE0E3"/>
          </a:extrusionClr>
        </a:sp3d>
        <a:extLst>
          <a:ext uri="{AF507438-7753-43E0-B8FC-AC1667EBCBE1}">
            <a14:hiddenEffects xmlns:a14="http://schemas.microsoft.com/office/drawing/2010/main">
              <a:effectLst>
                <a:outerShdw dist="35921" dir="2700000" algn="ctr" rotWithShape="0">
                  <a:srgbClr val="808080"/>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500" b="0" i="0" u="none" strike="noStrike" cap="none" normalizeH="0" baseline="0" smtClean="0">
            <a:ln>
              <a:noFill/>
            </a:ln>
            <a:solidFill>
              <a:schemeClr val="folHlink"/>
            </a:solidFill>
            <a:effectLst>
              <a:outerShdw blurRad="38100" dist="38100" dir="2700000" algn="tl">
                <a:srgbClr val="000000">
                  <a:alpha val="43137"/>
                </a:srgbClr>
              </a:outerShdw>
            </a:effectLst>
            <a:latin typeface="Arial" pitchFamily="34" charset="0"/>
          </a:defRPr>
        </a:defPPr>
      </a:lstStyle>
    </a:spDef>
    <a:lnDef>
      <a:spPr bwMode="auto">
        <a:xfrm>
          <a:off x="0" y="0"/>
          <a:ext cx="1" cy="1"/>
        </a:xfrm>
        <a:custGeom>
          <a:avLst/>
          <a:gdLst/>
          <a:ahLst/>
          <a:cxnLst/>
          <a:rect l="0" t="0" r="0" b="0"/>
          <a:pathLst/>
        </a:custGeom>
        <a:solidFill>
          <a:srgbClr val="BBE0E3"/>
        </a:solidFill>
        <a:ln w="9525" cap="flat" cmpd="sng" algn="ctr">
          <a:noFill/>
          <a:prstDash val="solid"/>
          <a:round/>
          <a:headEnd type="none" w="med" len="med"/>
          <a:tailEnd type="none" w="med" len="med"/>
        </a:ln>
        <a:effectLst/>
        <a:scene3d>
          <a:camera prst="legacyObliqueTopRight"/>
          <a:lightRig rig="legacyFlat3" dir="b"/>
        </a:scene3d>
        <a:sp3d extrusionH="430200" prstMaterial="legacyMatte">
          <a:bevelT w="13500" h="13500" prst="angle"/>
          <a:bevelB w="13500" h="13500" prst="angle"/>
          <a:extrusionClr>
            <a:srgbClr val="BBE0E3"/>
          </a:extrusionClr>
        </a:sp3d>
        <a:extLst>
          <a:ext uri="{AF507438-7753-43E0-B8FC-AC1667EBCBE1}">
            <a14:hiddenEffects xmlns:a14="http://schemas.microsoft.com/office/drawing/2010/main">
              <a:effectLst>
                <a:outerShdw dist="35921" dir="2700000" algn="ctr" rotWithShape="0">
                  <a:srgbClr val="808080"/>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500" b="0" i="0" u="none" strike="noStrike" cap="none" normalizeH="0" baseline="0" smtClean="0">
            <a:ln>
              <a:noFill/>
            </a:ln>
            <a:solidFill>
              <a:schemeClr val="folHlink"/>
            </a:solidFill>
            <a:effectLst>
              <a:outerShdw blurRad="38100" dist="38100" dir="2700000" algn="tl">
                <a:srgbClr val="000000">
                  <a:alpha val="43137"/>
                </a:srgbClr>
              </a:outerShdw>
            </a:effectLst>
            <a:latin typeface="Arial" pitchFamily="34" charset="0"/>
          </a:defRPr>
        </a:defPPr>
      </a:lstStyle>
    </a:lnDef>
  </a:objectDefaults>
  <a:extraClrSchemeLst>
    <a:extraClrScheme>
      <a:clrScheme name="PASCOS 98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ASCOS 98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ASCOS 98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ASCOS 98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ASCOS 9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ASCOS 9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ASCOS 9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2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2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9525" cap="flat" cmpd="sng" algn="ctr">
          <a:noFill/>
          <a:prstDash val="solid"/>
          <a:round/>
          <a:headEnd type="none" w="med" len="med"/>
          <a:tailEnd type="none" w="med" len="med"/>
        </a:ln>
        <a:effectLst/>
        <a:scene3d>
          <a:camera prst="legacyObliqueTopRight"/>
          <a:lightRig rig="legacyFlat3" dir="b"/>
        </a:scene3d>
        <a:sp3d extrusionH="430200" prstMaterial="legacyMatte">
          <a:bevelT w="13500" h="13500" prst="angle"/>
          <a:bevelB w="13500" h="13500" prst="angle"/>
          <a:extrusionClr>
            <a:srgbClr val="BBE0E3"/>
          </a:extrusionClr>
        </a:sp3d>
        <a:extLst>
          <a:ext uri="{AF507438-7753-43E0-B8FC-AC1667EBCBE1}">
            <a14:hiddenEffects xmlns:a14="http://schemas.microsoft.com/office/drawing/2010/main">
              <a:effectLst>
                <a:outerShdw dist="35921" dir="2700000" algn="ctr" rotWithShape="0">
                  <a:srgbClr val="808080"/>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500" b="0" i="0" u="none" strike="noStrike" cap="none" normalizeH="0" baseline="0" smtClean="0">
            <a:ln>
              <a:noFill/>
            </a:ln>
            <a:solidFill>
              <a:schemeClr val="folHlink"/>
            </a:solidFill>
            <a:effectLst>
              <a:outerShdw blurRad="38100" dist="38100" dir="2700000" algn="tl">
                <a:srgbClr val="000000">
                  <a:alpha val="43137"/>
                </a:srgbClr>
              </a:outerShdw>
            </a:effectLst>
            <a:latin typeface="Arial" pitchFamily="34" charset="0"/>
          </a:defRPr>
        </a:defPPr>
      </a:lstStyle>
    </a:spDef>
    <a:lnDef>
      <a:spPr bwMode="auto">
        <a:xfrm>
          <a:off x="0" y="0"/>
          <a:ext cx="1" cy="1"/>
        </a:xfrm>
        <a:custGeom>
          <a:avLst/>
          <a:gdLst/>
          <a:ahLst/>
          <a:cxnLst/>
          <a:rect l="0" t="0" r="0" b="0"/>
          <a:pathLst/>
        </a:custGeom>
        <a:solidFill>
          <a:srgbClr val="BBE0E3"/>
        </a:solidFill>
        <a:ln w="9525" cap="flat" cmpd="sng" algn="ctr">
          <a:noFill/>
          <a:prstDash val="solid"/>
          <a:round/>
          <a:headEnd type="none" w="med" len="med"/>
          <a:tailEnd type="none" w="med" len="med"/>
        </a:ln>
        <a:effectLst/>
        <a:scene3d>
          <a:camera prst="legacyObliqueTopRight"/>
          <a:lightRig rig="legacyFlat3" dir="b"/>
        </a:scene3d>
        <a:sp3d extrusionH="430200" prstMaterial="legacyMatte">
          <a:bevelT w="13500" h="13500" prst="angle"/>
          <a:bevelB w="13500" h="13500" prst="angle"/>
          <a:extrusionClr>
            <a:srgbClr val="BBE0E3"/>
          </a:extrusionClr>
        </a:sp3d>
        <a:extLst>
          <a:ext uri="{AF507438-7753-43E0-B8FC-AC1667EBCBE1}">
            <a14:hiddenEffects xmlns:a14="http://schemas.microsoft.com/office/drawing/2010/main">
              <a:effectLst>
                <a:outerShdw dist="35921" dir="2700000" algn="ctr" rotWithShape="0">
                  <a:srgbClr val="808080"/>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500" b="0" i="0" u="none" strike="noStrike" cap="none" normalizeH="0" baseline="0" smtClean="0">
            <a:ln>
              <a:noFill/>
            </a:ln>
            <a:solidFill>
              <a:schemeClr val="folHlink"/>
            </a:solidFill>
            <a:effectLst>
              <a:outerShdw blurRad="38100" dist="38100" dir="2700000" algn="tl">
                <a:srgbClr val="000000">
                  <a:alpha val="43137"/>
                </a:srgbClr>
              </a:outerShdw>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7_PASCOS 98">
  <a:themeElements>
    <a:clrScheme name="">
      <a:dk1>
        <a:srgbClr val="000000"/>
      </a:dk1>
      <a:lt1>
        <a:srgbClr val="FFFFFF"/>
      </a:lt1>
      <a:dk2>
        <a:srgbClr val="0000D4"/>
      </a:dk2>
      <a:lt2>
        <a:srgbClr val="000080"/>
      </a:lt2>
      <a:accent1>
        <a:srgbClr val="F20884"/>
      </a:accent1>
      <a:accent2>
        <a:srgbClr val="DD0806"/>
      </a:accent2>
      <a:accent3>
        <a:srgbClr val="FFFFFF"/>
      </a:accent3>
      <a:accent4>
        <a:srgbClr val="000000"/>
      </a:accent4>
      <a:accent5>
        <a:srgbClr val="F7AAC2"/>
      </a:accent5>
      <a:accent6>
        <a:srgbClr val="C80605"/>
      </a:accent6>
      <a:hlink>
        <a:srgbClr val="02ABEA"/>
      </a:hlink>
      <a:folHlink>
        <a:srgbClr val="C0C0C0"/>
      </a:folHlink>
    </a:clrScheme>
    <a:fontScheme name="5_PASCOS 9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5_PASCOS 98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5_PASCOS 98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5_PASCOS 98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5_PASCOS 98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5_PASCOS 9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5_PASCOS 9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5_PASCOS 9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3_Aufsteigend">
  <a:themeElements>
    <a:clrScheme name="Aufsteigend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fontScheme name="Custom 1">
      <a:majorFont>
        <a:latin typeface="Arial Unicode MS"/>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9050"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sz="1500" b="0" i="0" u="none" strike="noStrike" cap="none" normalizeH="0" baseline="0" smtClean="0">
            <a:ln>
              <a:noFill/>
            </a:ln>
            <a:solidFill>
              <a:schemeClr val="folHlink"/>
            </a:solidFill>
            <a:effectLst>
              <a:outerShdw blurRad="38100" dist="38100" dir="2700000" algn="tl">
                <a:srgbClr val="000000">
                  <a:alpha val="43137"/>
                </a:srgbClr>
              </a:outerShdw>
            </a:effectLst>
            <a:latin typeface="Arial" pitchFamily="34" charset="0"/>
          </a:defRPr>
        </a:defPPr>
      </a:lstStyle>
    </a:spDef>
    <a:lnDef>
      <a:spPr bwMode="auto">
        <a:xfrm>
          <a:off x="0" y="0"/>
          <a:ext cx="1" cy="1"/>
        </a:xfrm>
        <a:custGeom>
          <a:avLst/>
          <a:gdLst/>
          <a:ahLst/>
          <a:cxnLst/>
          <a:rect l="0" t="0" r="0" b="0"/>
          <a:pathLst/>
        </a:custGeom>
        <a:noFill/>
        <a:ln w="1905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500" b="0" i="0" u="none" strike="noStrike" cap="none" normalizeH="0" baseline="0" smtClean="0">
            <a:ln>
              <a:noFill/>
            </a:ln>
            <a:solidFill>
              <a:schemeClr val="folHlink"/>
            </a:solidFill>
            <a:effectLst>
              <a:outerShdw blurRad="38100" dist="38100" dir="2700000" algn="tl">
                <a:srgbClr val="000000">
                  <a:alpha val="43137"/>
                </a:srgbClr>
              </a:outerShdw>
            </a:effectLst>
            <a:latin typeface="Arial" pitchFamily="34" charset="0"/>
          </a:defRPr>
        </a:defPPr>
      </a:lstStyle>
    </a:lnDef>
  </a:objectDefaults>
  <a:extraClrSchemeLst>
    <a:extraClrScheme>
      <a:clrScheme name="Aufsteigend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clrMap bg1="dk2" tx1="lt1" bg2="dk1" tx2="lt2" accent1="accent1" accent2="accent2" accent3="accent3" accent4="accent4" accent5="accent5" accent6="accent6" hlink="hlink" folHlink="folHlink"/>
    </a:extraClrScheme>
    <a:extraClrScheme>
      <a:clrScheme name="Aufsteigend 2">
        <a:dk1>
          <a:srgbClr val="000000"/>
        </a:dk1>
        <a:lt1>
          <a:srgbClr val="FFFFFF"/>
        </a:lt1>
        <a:dk2>
          <a:srgbClr val="000000"/>
        </a:dk2>
        <a:lt2>
          <a:srgbClr val="CCECFF"/>
        </a:lt2>
        <a:accent1>
          <a:srgbClr val="6699FF"/>
        </a:accent1>
        <a:accent2>
          <a:srgbClr val="66CCFF"/>
        </a:accent2>
        <a:accent3>
          <a:srgbClr val="FFFFFF"/>
        </a:accent3>
        <a:accent4>
          <a:srgbClr val="000000"/>
        </a:accent4>
        <a:accent5>
          <a:srgbClr val="B8CAFF"/>
        </a:accent5>
        <a:accent6>
          <a:srgbClr val="5CB9E7"/>
        </a:accent6>
        <a:hlink>
          <a:srgbClr val="CC99FF"/>
        </a:hlink>
        <a:folHlink>
          <a:srgbClr val="00CCCC"/>
        </a:folHlink>
      </a:clrScheme>
      <a:clrMap bg1="lt1" tx1="dk1" bg2="lt2" tx2="dk2" accent1="accent1" accent2="accent2" accent3="accent3" accent4="accent4" accent5="accent5" accent6="accent6" hlink="hlink" folHlink="folHlink"/>
    </a:extraClrScheme>
    <a:extraClrScheme>
      <a:clrScheme name="Aufsteigend 3">
        <a:dk1>
          <a:srgbClr val="000000"/>
        </a:dk1>
        <a:lt1>
          <a:srgbClr val="FFFFFF"/>
        </a:lt1>
        <a:dk2>
          <a:srgbClr val="000000"/>
        </a:dk2>
        <a:lt2>
          <a:srgbClr val="FFFFFF"/>
        </a:lt2>
        <a:accent1>
          <a:srgbClr val="CBCBCB"/>
        </a:accent1>
        <a:accent2>
          <a:srgbClr val="EAEAEA"/>
        </a:accent2>
        <a:accent3>
          <a:srgbClr val="FFFFFF"/>
        </a:accent3>
        <a:accent4>
          <a:srgbClr val="000000"/>
        </a:accent4>
        <a:accent5>
          <a:srgbClr val="E2E2E2"/>
        </a:accent5>
        <a:accent6>
          <a:srgbClr val="D4D4D4"/>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Aufsteigend 4">
        <a:dk1>
          <a:srgbClr val="000000"/>
        </a:dk1>
        <a:lt1>
          <a:srgbClr val="FFFFFF"/>
        </a:lt1>
        <a:dk2>
          <a:srgbClr val="008080"/>
        </a:dk2>
        <a:lt2>
          <a:srgbClr val="FFCC66"/>
        </a:lt2>
        <a:accent1>
          <a:srgbClr val="0099CC"/>
        </a:accent1>
        <a:accent2>
          <a:srgbClr val="009999"/>
        </a:accent2>
        <a:accent3>
          <a:srgbClr val="AAC0C0"/>
        </a:accent3>
        <a:accent4>
          <a:srgbClr val="DADADA"/>
        </a:accent4>
        <a:accent5>
          <a:srgbClr val="AACAE2"/>
        </a:accent5>
        <a:accent6>
          <a:srgbClr val="008A8A"/>
        </a:accent6>
        <a:hlink>
          <a:srgbClr val="6600CC"/>
        </a:hlink>
        <a:folHlink>
          <a:srgbClr val="FFFF00"/>
        </a:folHlink>
      </a:clrScheme>
      <a:clrMap bg1="dk2" tx1="lt1" bg2="dk1" tx2="lt2" accent1="accent1" accent2="accent2" accent3="accent3" accent4="accent4" accent5="accent5" accent6="accent6" hlink="hlink" folHlink="folHlink"/>
    </a:extraClrScheme>
    <a:extraClrScheme>
      <a:clrScheme name="Aufsteigend 5">
        <a:dk1>
          <a:srgbClr val="000000"/>
        </a:dk1>
        <a:lt1>
          <a:srgbClr val="FFFFFF"/>
        </a:lt1>
        <a:dk2>
          <a:srgbClr val="993300"/>
        </a:dk2>
        <a:lt2>
          <a:srgbClr val="FFCC66"/>
        </a:lt2>
        <a:accent1>
          <a:srgbClr val="FF6633"/>
        </a:accent1>
        <a:accent2>
          <a:srgbClr val="CC6600"/>
        </a:accent2>
        <a:accent3>
          <a:srgbClr val="CAADAA"/>
        </a:accent3>
        <a:accent4>
          <a:srgbClr val="DADADA"/>
        </a:accent4>
        <a:accent5>
          <a:srgbClr val="FFB8AD"/>
        </a:accent5>
        <a:accent6>
          <a:srgbClr val="B95C00"/>
        </a:accent6>
        <a:hlink>
          <a:srgbClr val="CC0000"/>
        </a:hlink>
        <a:folHlink>
          <a:srgbClr val="FFFF00"/>
        </a:folHlink>
      </a:clrScheme>
      <a:clrMap bg1="dk2" tx1="lt1" bg2="dk1" tx2="lt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17.xml><?xml version="1.0" encoding="utf-8"?>
<a:theme xmlns:a="http://schemas.openxmlformats.org/drawingml/2006/main" name="9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9525" cap="flat" cmpd="sng" algn="ctr">
          <a:noFill/>
          <a:prstDash val="solid"/>
          <a:round/>
          <a:headEnd type="none" w="med" len="med"/>
          <a:tailEnd type="none" w="med" len="med"/>
        </a:ln>
        <a:effectLst/>
        <a:scene3d>
          <a:camera prst="legacyObliqueTopRight"/>
          <a:lightRig rig="legacyFlat3" dir="b"/>
        </a:scene3d>
        <a:sp3d extrusionH="430200" prstMaterial="legacyMatte">
          <a:bevelT w="13500" h="13500" prst="angle"/>
          <a:bevelB w="13500" h="13500" prst="angle"/>
          <a:extrusionClr>
            <a:srgbClr val="BBE0E3"/>
          </a:extrusionClr>
        </a:sp3d>
        <a:extLst>
          <a:ext uri="{AF507438-7753-43E0-B8FC-AC1667EBCBE1}">
            <a14:hiddenEffects xmlns:a14="http://schemas.microsoft.com/office/drawing/2010/main">
              <a:effectLst>
                <a:outerShdw dist="35921" dir="2700000" algn="ctr" rotWithShape="0">
                  <a:srgbClr val="808080"/>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500" b="0" i="0" u="none" strike="noStrike" cap="none" normalizeH="0" baseline="0" smtClean="0">
            <a:ln>
              <a:noFill/>
            </a:ln>
            <a:solidFill>
              <a:schemeClr val="folHlink"/>
            </a:solidFill>
            <a:effectLst>
              <a:outerShdw blurRad="38100" dist="38100" dir="2700000" algn="tl">
                <a:srgbClr val="000000">
                  <a:alpha val="43137"/>
                </a:srgbClr>
              </a:outerShdw>
            </a:effectLst>
            <a:latin typeface="Arial" pitchFamily="34" charset="0"/>
          </a:defRPr>
        </a:defPPr>
      </a:lstStyle>
    </a:spDef>
    <a:lnDef>
      <a:spPr bwMode="auto">
        <a:xfrm>
          <a:off x="0" y="0"/>
          <a:ext cx="1" cy="1"/>
        </a:xfrm>
        <a:custGeom>
          <a:avLst/>
          <a:gdLst/>
          <a:ahLst/>
          <a:cxnLst/>
          <a:rect l="0" t="0" r="0" b="0"/>
          <a:pathLst/>
        </a:custGeom>
        <a:solidFill>
          <a:srgbClr val="BBE0E3"/>
        </a:solidFill>
        <a:ln w="9525" cap="flat" cmpd="sng" algn="ctr">
          <a:noFill/>
          <a:prstDash val="solid"/>
          <a:round/>
          <a:headEnd type="none" w="med" len="med"/>
          <a:tailEnd type="none" w="med" len="med"/>
        </a:ln>
        <a:effectLst/>
        <a:scene3d>
          <a:camera prst="legacyObliqueTopRight"/>
          <a:lightRig rig="legacyFlat3" dir="b"/>
        </a:scene3d>
        <a:sp3d extrusionH="430200" prstMaterial="legacyMatte">
          <a:bevelT w="13500" h="13500" prst="angle"/>
          <a:bevelB w="13500" h="13500" prst="angle"/>
          <a:extrusionClr>
            <a:srgbClr val="BBE0E3"/>
          </a:extrusionClr>
        </a:sp3d>
        <a:extLst>
          <a:ext uri="{AF507438-7753-43E0-B8FC-AC1667EBCBE1}">
            <a14:hiddenEffects xmlns:a14="http://schemas.microsoft.com/office/drawing/2010/main">
              <a:effectLst>
                <a:outerShdw dist="35921" dir="2700000" algn="ctr" rotWithShape="0">
                  <a:srgbClr val="808080"/>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500" b="0" i="0" u="none" strike="noStrike" cap="none" normalizeH="0" baseline="0" smtClean="0">
            <a:ln>
              <a:noFill/>
            </a:ln>
            <a:solidFill>
              <a:schemeClr val="folHlink"/>
            </a:solidFill>
            <a:effectLst>
              <a:outerShdw blurRad="38100" dist="38100" dir="2700000" algn="tl">
                <a:srgbClr val="000000">
                  <a:alpha val="43137"/>
                </a:srgbClr>
              </a:outerShdw>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15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9525" cap="flat" cmpd="sng" algn="ctr">
          <a:noFill/>
          <a:prstDash val="solid"/>
          <a:round/>
          <a:headEnd type="none" w="med" len="med"/>
          <a:tailEnd type="none" w="med" len="med"/>
        </a:ln>
        <a:effectLst/>
        <a:scene3d>
          <a:camera prst="legacyObliqueTopRight"/>
          <a:lightRig rig="legacyFlat3" dir="b"/>
        </a:scene3d>
        <a:sp3d extrusionH="430200" prstMaterial="legacyMatte">
          <a:bevelT w="13500" h="13500" prst="angle"/>
          <a:bevelB w="13500" h="13500" prst="angle"/>
          <a:extrusionClr>
            <a:srgbClr val="BBE0E3"/>
          </a:extrusionClr>
        </a:sp3d>
        <a:extLst>
          <a:ext uri="{AF507438-7753-43E0-B8FC-AC1667EBCBE1}">
            <a14:hiddenEffects xmlns:a14="http://schemas.microsoft.com/office/drawing/2010/main">
              <a:effectLst>
                <a:outerShdw dist="35921" dir="2700000" algn="ctr" rotWithShape="0">
                  <a:srgbClr val="808080"/>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500" b="0" i="0" u="none" strike="noStrike" cap="none" normalizeH="0" baseline="0" smtClean="0">
            <a:ln>
              <a:noFill/>
            </a:ln>
            <a:solidFill>
              <a:schemeClr val="folHlink"/>
            </a:solidFill>
            <a:effectLst>
              <a:outerShdw blurRad="38100" dist="38100" dir="2700000" algn="tl">
                <a:srgbClr val="000000">
                  <a:alpha val="43137"/>
                </a:srgbClr>
              </a:outerShdw>
            </a:effectLst>
            <a:latin typeface="Arial" pitchFamily="34" charset="0"/>
          </a:defRPr>
        </a:defPPr>
      </a:lstStyle>
    </a:spDef>
    <a:lnDef>
      <a:spPr bwMode="auto">
        <a:xfrm>
          <a:off x="0" y="0"/>
          <a:ext cx="1" cy="1"/>
        </a:xfrm>
        <a:custGeom>
          <a:avLst/>
          <a:gdLst/>
          <a:ahLst/>
          <a:cxnLst/>
          <a:rect l="0" t="0" r="0" b="0"/>
          <a:pathLst/>
        </a:custGeom>
        <a:solidFill>
          <a:srgbClr val="BBE0E3"/>
        </a:solidFill>
        <a:ln w="9525" cap="flat" cmpd="sng" algn="ctr">
          <a:noFill/>
          <a:prstDash val="solid"/>
          <a:round/>
          <a:headEnd type="none" w="med" len="med"/>
          <a:tailEnd type="none" w="med" len="med"/>
        </a:ln>
        <a:effectLst/>
        <a:scene3d>
          <a:camera prst="legacyObliqueTopRight"/>
          <a:lightRig rig="legacyFlat3" dir="b"/>
        </a:scene3d>
        <a:sp3d extrusionH="430200" prstMaterial="legacyMatte">
          <a:bevelT w="13500" h="13500" prst="angle"/>
          <a:bevelB w="13500" h="13500" prst="angle"/>
          <a:extrusionClr>
            <a:srgbClr val="BBE0E3"/>
          </a:extrusionClr>
        </a:sp3d>
        <a:extLst>
          <a:ext uri="{AF507438-7753-43E0-B8FC-AC1667EBCBE1}">
            <a14:hiddenEffects xmlns:a14="http://schemas.microsoft.com/office/drawing/2010/main">
              <a:effectLst>
                <a:outerShdw dist="35921" dir="2700000" algn="ctr" rotWithShape="0">
                  <a:srgbClr val="808080"/>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500" b="0" i="0" u="none" strike="noStrike" cap="none" normalizeH="0" baseline="0" smtClean="0">
            <a:ln>
              <a:noFill/>
            </a:ln>
            <a:solidFill>
              <a:schemeClr val="folHlink"/>
            </a:solidFill>
            <a:effectLst>
              <a:outerShdw blurRad="38100" dist="38100" dir="2700000" algn="tl">
                <a:srgbClr val="000000">
                  <a:alpha val="43137"/>
                </a:srgbClr>
              </a:outerShdw>
            </a:effectLst>
            <a:latin typeface="Arial" pitchFamily="34"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4_Aufsteigend">
  <a:themeElements>
    <a:clrScheme name="Aufsteigend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fontScheme name="Aufsteigend">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9525" cap="flat" cmpd="sng" algn="ctr">
          <a:noFill/>
          <a:prstDash val="solid"/>
          <a:round/>
          <a:headEnd type="none" w="med" len="med"/>
          <a:tailEnd type="none" w="med" len="med"/>
        </a:ln>
        <a:effectLst/>
        <a:scene3d>
          <a:camera prst="legacyObliqueTopRight"/>
          <a:lightRig rig="legacyFlat3" dir="b"/>
        </a:scene3d>
        <a:sp3d extrusionH="430200" prstMaterial="legacyMatte">
          <a:bevelT w="13500" h="13500" prst="angle"/>
          <a:bevelB w="13500" h="13500" prst="angle"/>
          <a:extrusionClr>
            <a:srgbClr val="BBE0E3"/>
          </a:extrusionClr>
        </a:sp3d>
        <a:extLst>
          <a:ext uri="{AF507438-7753-43E0-B8FC-AC1667EBCBE1}">
            <a14:hiddenEffects xmlns:a14="http://schemas.microsoft.com/office/drawing/2010/main">
              <a:effectLst>
                <a:outerShdw dist="35921" dir="2700000" algn="ctr" rotWithShape="0">
                  <a:srgbClr val="808080"/>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500" b="0" i="0" u="none" strike="noStrike" cap="none" normalizeH="0" baseline="0" smtClean="0">
            <a:ln>
              <a:noFill/>
            </a:ln>
            <a:solidFill>
              <a:schemeClr val="folHlink"/>
            </a:solidFill>
            <a:effectLst>
              <a:outerShdw blurRad="38100" dist="38100" dir="2700000" algn="tl">
                <a:srgbClr val="000000">
                  <a:alpha val="43137"/>
                </a:srgbClr>
              </a:outerShdw>
            </a:effectLst>
            <a:latin typeface="Arial" pitchFamily="34" charset="0"/>
          </a:defRPr>
        </a:defPPr>
      </a:lstStyle>
    </a:spDef>
    <a:lnDef>
      <a:spPr bwMode="auto">
        <a:xfrm>
          <a:off x="0" y="0"/>
          <a:ext cx="1" cy="1"/>
        </a:xfrm>
        <a:custGeom>
          <a:avLst/>
          <a:gdLst/>
          <a:ahLst/>
          <a:cxnLst/>
          <a:rect l="0" t="0" r="0" b="0"/>
          <a:pathLst/>
        </a:custGeom>
        <a:solidFill>
          <a:srgbClr val="BBE0E3"/>
        </a:solidFill>
        <a:ln w="9525" cap="flat" cmpd="sng" algn="ctr">
          <a:noFill/>
          <a:prstDash val="solid"/>
          <a:round/>
          <a:headEnd type="none" w="med" len="med"/>
          <a:tailEnd type="none" w="med" len="med"/>
        </a:ln>
        <a:effectLst/>
        <a:scene3d>
          <a:camera prst="legacyObliqueTopRight"/>
          <a:lightRig rig="legacyFlat3" dir="b"/>
        </a:scene3d>
        <a:sp3d extrusionH="430200" prstMaterial="legacyMatte">
          <a:bevelT w="13500" h="13500" prst="angle"/>
          <a:bevelB w="13500" h="13500" prst="angle"/>
          <a:extrusionClr>
            <a:srgbClr val="BBE0E3"/>
          </a:extrusionClr>
        </a:sp3d>
        <a:extLst>
          <a:ext uri="{AF507438-7753-43E0-B8FC-AC1667EBCBE1}">
            <a14:hiddenEffects xmlns:a14="http://schemas.microsoft.com/office/drawing/2010/main">
              <a:effectLst>
                <a:outerShdw dist="35921" dir="2700000" algn="ctr" rotWithShape="0">
                  <a:srgbClr val="808080"/>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500" b="0" i="0" u="none" strike="noStrike" cap="none" normalizeH="0" baseline="0" smtClean="0">
            <a:ln>
              <a:noFill/>
            </a:ln>
            <a:solidFill>
              <a:schemeClr val="folHlink"/>
            </a:solidFill>
            <a:effectLst>
              <a:outerShdw blurRad="38100" dist="38100" dir="2700000" algn="tl">
                <a:srgbClr val="000000">
                  <a:alpha val="43137"/>
                </a:srgbClr>
              </a:outerShdw>
            </a:effectLst>
            <a:latin typeface="Arial" pitchFamily="34" charset="0"/>
          </a:defRPr>
        </a:defPPr>
      </a:lstStyle>
    </a:lnDef>
  </a:objectDefaults>
  <a:extraClrSchemeLst>
    <a:extraClrScheme>
      <a:clrScheme name="Aufsteigend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clrMap bg1="dk2" tx1="lt1" bg2="dk1" tx2="lt2" accent1="accent1" accent2="accent2" accent3="accent3" accent4="accent4" accent5="accent5" accent6="accent6" hlink="hlink" folHlink="folHlink"/>
    </a:extraClrScheme>
    <a:extraClrScheme>
      <a:clrScheme name="Aufsteigend 2">
        <a:dk1>
          <a:srgbClr val="000000"/>
        </a:dk1>
        <a:lt1>
          <a:srgbClr val="FFFFFF"/>
        </a:lt1>
        <a:dk2>
          <a:srgbClr val="000000"/>
        </a:dk2>
        <a:lt2>
          <a:srgbClr val="CCECFF"/>
        </a:lt2>
        <a:accent1>
          <a:srgbClr val="6699FF"/>
        </a:accent1>
        <a:accent2>
          <a:srgbClr val="66CCFF"/>
        </a:accent2>
        <a:accent3>
          <a:srgbClr val="FFFFFF"/>
        </a:accent3>
        <a:accent4>
          <a:srgbClr val="000000"/>
        </a:accent4>
        <a:accent5>
          <a:srgbClr val="B8CAFF"/>
        </a:accent5>
        <a:accent6>
          <a:srgbClr val="5CB9E7"/>
        </a:accent6>
        <a:hlink>
          <a:srgbClr val="CC99FF"/>
        </a:hlink>
        <a:folHlink>
          <a:srgbClr val="00CCCC"/>
        </a:folHlink>
      </a:clrScheme>
      <a:clrMap bg1="lt1" tx1="dk1" bg2="lt2" tx2="dk2" accent1="accent1" accent2="accent2" accent3="accent3" accent4="accent4" accent5="accent5" accent6="accent6" hlink="hlink" folHlink="folHlink"/>
    </a:extraClrScheme>
    <a:extraClrScheme>
      <a:clrScheme name="Aufsteigend 3">
        <a:dk1>
          <a:srgbClr val="000000"/>
        </a:dk1>
        <a:lt1>
          <a:srgbClr val="FFFFFF"/>
        </a:lt1>
        <a:dk2>
          <a:srgbClr val="000000"/>
        </a:dk2>
        <a:lt2>
          <a:srgbClr val="FFFFFF"/>
        </a:lt2>
        <a:accent1>
          <a:srgbClr val="CBCBCB"/>
        </a:accent1>
        <a:accent2>
          <a:srgbClr val="EAEAEA"/>
        </a:accent2>
        <a:accent3>
          <a:srgbClr val="FFFFFF"/>
        </a:accent3>
        <a:accent4>
          <a:srgbClr val="000000"/>
        </a:accent4>
        <a:accent5>
          <a:srgbClr val="E2E2E2"/>
        </a:accent5>
        <a:accent6>
          <a:srgbClr val="D4D4D4"/>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Aufsteigend 4">
        <a:dk1>
          <a:srgbClr val="000000"/>
        </a:dk1>
        <a:lt1>
          <a:srgbClr val="FFFFFF"/>
        </a:lt1>
        <a:dk2>
          <a:srgbClr val="008080"/>
        </a:dk2>
        <a:lt2>
          <a:srgbClr val="FFCC66"/>
        </a:lt2>
        <a:accent1>
          <a:srgbClr val="0099CC"/>
        </a:accent1>
        <a:accent2>
          <a:srgbClr val="009999"/>
        </a:accent2>
        <a:accent3>
          <a:srgbClr val="AAC0C0"/>
        </a:accent3>
        <a:accent4>
          <a:srgbClr val="DADADA"/>
        </a:accent4>
        <a:accent5>
          <a:srgbClr val="AACAE2"/>
        </a:accent5>
        <a:accent6>
          <a:srgbClr val="008A8A"/>
        </a:accent6>
        <a:hlink>
          <a:srgbClr val="6600CC"/>
        </a:hlink>
        <a:folHlink>
          <a:srgbClr val="FFFF00"/>
        </a:folHlink>
      </a:clrScheme>
      <a:clrMap bg1="dk2" tx1="lt1" bg2="dk1" tx2="lt2" accent1="accent1" accent2="accent2" accent3="accent3" accent4="accent4" accent5="accent5" accent6="accent6" hlink="hlink" folHlink="folHlink"/>
    </a:extraClrScheme>
    <a:extraClrScheme>
      <a:clrScheme name="Aufsteigend 5">
        <a:dk1>
          <a:srgbClr val="000000"/>
        </a:dk1>
        <a:lt1>
          <a:srgbClr val="FFFFFF"/>
        </a:lt1>
        <a:dk2>
          <a:srgbClr val="993300"/>
        </a:dk2>
        <a:lt2>
          <a:srgbClr val="FFCC66"/>
        </a:lt2>
        <a:accent1>
          <a:srgbClr val="FF6633"/>
        </a:accent1>
        <a:accent2>
          <a:srgbClr val="CC6600"/>
        </a:accent2>
        <a:accent3>
          <a:srgbClr val="CAADAA"/>
        </a:accent3>
        <a:accent4>
          <a:srgbClr val="DADADA"/>
        </a:accent4>
        <a:accent5>
          <a:srgbClr val="FFB8AD"/>
        </a:accent5>
        <a:accent6>
          <a:srgbClr val="B95C00"/>
        </a:accent6>
        <a:hlink>
          <a:srgbClr val="CC0000"/>
        </a:hlink>
        <a:folHlink>
          <a:srgbClr val="FFFF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9525" cap="flat" cmpd="sng" algn="ctr">
          <a:noFill/>
          <a:prstDash val="solid"/>
          <a:round/>
          <a:headEnd type="none" w="med" len="med"/>
          <a:tailEnd type="none" w="med" len="med"/>
        </a:ln>
        <a:effectLst/>
        <a:scene3d>
          <a:camera prst="legacyObliqueTopRight"/>
          <a:lightRig rig="legacyFlat3" dir="b"/>
        </a:scene3d>
        <a:sp3d extrusionH="430200" prstMaterial="legacyMatte">
          <a:bevelT w="13500" h="13500" prst="angle"/>
          <a:bevelB w="13500" h="13500" prst="angle"/>
          <a:extrusionClr>
            <a:srgbClr val="BBE0E3"/>
          </a:extrusionClr>
        </a:sp3d>
        <a:extLst>
          <a:ext uri="{AF507438-7753-43E0-B8FC-AC1667EBCBE1}">
            <a14:hiddenEffects xmlns:a14="http://schemas.microsoft.com/office/drawing/2010/main">
              <a:effectLst>
                <a:outerShdw dist="35921" dir="2700000" algn="ctr" rotWithShape="0">
                  <a:srgbClr val="808080"/>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500" b="0" i="0" u="none" strike="noStrike" cap="none" normalizeH="0" baseline="0" smtClean="0">
            <a:ln>
              <a:noFill/>
            </a:ln>
            <a:solidFill>
              <a:schemeClr val="folHlink"/>
            </a:solidFill>
            <a:effectLst>
              <a:outerShdw blurRad="38100" dist="38100" dir="2700000" algn="tl">
                <a:srgbClr val="000000">
                  <a:alpha val="43137"/>
                </a:srgbClr>
              </a:outerShdw>
            </a:effectLst>
            <a:latin typeface="Arial" pitchFamily="34" charset="0"/>
          </a:defRPr>
        </a:defPPr>
      </a:lstStyle>
    </a:spDef>
    <a:lnDef>
      <a:spPr bwMode="auto">
        <a:xfrm>
          <a:off x="0" y="0"/>
          <a:ext cx="1" cy="1"/>
        </a:xfrm>
        <a:custGeom>
          <a:avLst/>
          <a:gdLst/>
          <a:ahLst/>
          <a:cxnLst/>
          <a:rect l="0" t="0" r="0" b="0"/>
          <a:pathLst/>
        </a:custGeom>
        <a:solidFill>
          <a:srgbClr val="BBE0E3"/>
        </a:solidFill>
        <a:ln w="9525" cap="flat" cmpd="sng" algn="ctr">
          <a:noFill/>
          <a:prstDash val="solid"/>
          <a:round/>
          <a:headEnd type="none" w="med" len="med"/>
          <a:tailEnd type="none" w="med" len="med"/>
        </a:ln>
        <a:effectLst/>
        <a:scene3d>
          <a:camera prst="legacyObliqueTopRight"/>
          <a:lightRig rig="legacyFlat3" dir="b"/>
        </a:scene3d>
        <a:sp3d extrusionH="430200" prstMaterial="legacyMatte">
          <a:bevelT w="13500" h="13500" prst="angle"/>
          <a:bevelB w="13500" h="13500" prst="angle"/>
          <a:extrusionClr>
            <a:srgbClr val="BBE0E3"/>
          </a:extrusionClr>
        </a:sp3d>
        <a:extLst>
          <a:ext uri="{AF507438-7753-43E0-B8FC-AC1667EBCBE1}">
            <a14:hiddenEffects xmlns:a14="http://schemas.microsoft.com/office/drawing/2010/main">
              <a:effectLst>
                <a:outerShdw dist="35921" dir="2700000" algn="ctr" rotWithShape="0">
                  <a:srgbClr val="808080"/>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500" b="0" i="0" u="none" strike="noStrike" cap="none" normalizeH="0" baseline="0" smtClean="0">
            <a:ln>
              <a:noFill/>
            </a:ln>
            <a:solidFill>
              <a:schemeClr val="folHlink"/>
            </a:solidFill>
            <a:effectLst>
              <a:outerShdw blurRad="38100" dist="38100" dir="2700000" algn="tl">
                <a:srgbClr val="000000">
                  <a:alpha val="43137"/>
                </a:srgbClr>
              </a:outerShdw>
            </a:effectLst>
            <a:latin typeface="Arial" pitchFamily="34"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3810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1.xml><?xml version="1.0" encoding="utf-8"?>
<a:theme xmlns:a="http://schemas.openxmlformats.org/drawingml/2006/main" name="5_Aufsteigend">
  <a:themeElements>
    <a:clrScheme name="Aufsteigend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fontScheme name="Custom 1">
      <a:majorFont>
        <a:latin typeface="Arial Unicode MS"/>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w="19050"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sz="1500" b="0" i="0" u="none" strike="noStrike" cap="none" normalizeH="0" baseline="0" smtClean="0">
            <a:ln>
              <a:noFill/>
            </a:ln>
            <a:solidFill>
              <a:schemeClr val="folHlink"/>
            </a:solidFill>
            <a:effectLst>
              <a:outerShdw blurRad="38100" dist="38100" dir="2700000" algn="tl">
                <a:srgbClr val="000000">
                  <a:alpha val="43137"/>
                </a:srgbClr>
              </a:outerShdw>
            </a:effectLst>
            <a:latin typeface="Arial" pitchFamily="34" charset="0"/>
          </a:defRPr>
        </a:defPPr>
      </a:lstStyle>
    </a:spDef>
    <a:lnDef>
      <a:spPr bwMode="auto">
        <a:xfrm>
          <a:off x="0" y="0"/>
          <a:ext cx="1" cy="1"/>
        </a:xfrm>
        <a:custGeom>
          <a:avLst/>
          <a:gdLst/>
          <a:ahLst/>
          <a:cxnLst/>
          <a:rect l="0" t="0" r="0" b="0"/>
          <a:pathLst/>
        </a:custGeom>
        <a:noFill/>
        <a:ln w="1905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500" b="0" i="0" u="none" strike="noStrike" cap="none" normalizeH="0" baseline="0" smtClean="0">
            <a:ln>
              <a:noFill/>
            </a:ln>
            <a:solidFill>
              <a:schemeClr val="folHlink"/>
            </a:solidFill>
            <a:effectLst>
              <a:outerShdw blurRad="38100" dist="38100" dir="2700000" algn="tl">
                <a:srgbClr val="000000">
                  <a:alpha val="43137"/>
                </a:srgbClr>
              </a:outerShdw>
            </a:effectLst>
            <a:latin typeface="Arial" pitchFamily="34" charset="0"/>
          </a:defRPr>
        </a:defPPr>
      </a:lstStyle>
    </a:lnDef>
  </a:objectDefaults>
  <a:extraClrSchemeLst>
    <a:extraClrScheme>
      <a:clrScheme name="Aufsteigend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clrMap bg1="dk2" tx1="lt1" bg2="dk1" tx2="lt2" accent1="accent1" accent2="accent2" accent3="accent3" accent4="accent4" accent5="accent5" accent6="accent6" hlink="hlink" folHlink="folHlink"/>
    </a:extraClrScheme>
    <a:extraClrScheme>
      <a:clrScheme name="Aufsteigend 2">
        <a:dk1>
          <a:srgbClr val="000000"/>
        </a:dk1>
        <a:lt1>
          <a:srgbClr val="FFFFFF"/>
        </a:lt1>
        <a:dk2>
          <a:srgbClr val="000000"/>
        </a:dk2>
        <a:lt2>
          <a:srgbClr val="CCECFF"/>
        </a:lt2>
        <a:accent1>
          <a:srgbClr val="6699FF"/>
        </a:accent1>
        <a:accent2>
          <a:srgbClr val="66CCFF"/>
        </a:accent2>
        <a:accent3>
          <a:srgbClr val="FFFFFF"/>
        </a:accent3>
        <a:accent4>
          <a:srgbClr val="000000"/>
        </a:accent4>
        <a:accent5>
          <a:srgbClr val="B8CAFF"/>
        </a:accent5>
        <a:accent6>
          <a:srgbClr val="5CB9E7"/>
        </a:accent6>
        <a:hlink>
          <a:srgbClr val="CC99FF"/>
        </a:hlink>
        <a:folHlink>
          <a:srgbClr val="00CCCC"/>
        </a:folHlink>
      </a:clrScheme>
      <a:clrMap bg1="lt1" tx1="dk1" bg2="lt2" tx2="dk2" accent1="accent1" accent2="accent2" accent3="accent3" accent4="accent4" accent5="accent5" accent6="accent6" hlink="hlink" folHlink="folHlink"/>
    </a:extraClrScheme>
    <a:extraClrScheme>
      <a:clrScheme name="Aufsteigend 3">
        <a:dk1>
          <a:srgbClr val="000000"/>
        </a:dk1>
        <a:lt1>
          <a:srgbClr val="FFFFFF"/>
        </a:lt1>
        <a:dk2>
          <a:srgbClr val="000000"/>
        </a:dk2>
        <a:lt2>
          <a:srgbClr val="FFFFFF"/>
        </a:lt2>
        <a:accent1>
          <a:srgbClr val="CBCBCB"/>
        </a:accent1>
        <a:accent2>
          <a:srgbClr val="EAEAEA"/>
        </a:accent2>
        <a:accent3>
          <a:srgbClr val="FFFFFF"/>
        </a:accent3>
        <a:accent4>
          <a:srgbClr val="000000"/>
        </a:accent4>
        <a:accent5>
          <a:srgbClr val="E2E2E2"/>
        </a:accent5>
        <a:accent6>
          <a:srgbClr val="D4D4D4"/>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Aufsteigend 4">
        <a:dk1>
          <a:srgbClr val="000000"/>
        </a:dk1>
        <a:lt1>
          <a:srgbClr val="FFFFFF"/>
        </a:lt1>
        <a:dk2>
          <a:srgbClr val="008080"/>
        </a:dk2>
        <a:lt2>
          <a:srgbClr val="FFCC66"/>
        </a:lt2>
        <a:accent1>
          <a:srgbClr val="0099CC"/>
        </a:accent1>
        <a:accent2>
          <a:srgbClr val="009999"/>
        </a:accent2>
        <a:accent3>
          <a:srgbClr val="AAC0C0"/>
        </a:accent3>
        <a:accent4>
          <a:srgbClr val="DADADA"/>
        </a:accent4>
        <a:accent5>
          <a:srgbClr val="AACAE2"/>
        </a:accent5>
        <a:accent6>
          <a:srgbClr val="008A8A"/>
        </a:accent6>
        <a:hlink>
          <a:srgbClr val="6600CC"/>
        </a:hlink>
        <a:folHlink>
          <a:srgbClr val="FFFF00"/>
        </a:folHlink>
      </a:clrScheme>
      <a:clrMap bg1="dk2" tx1="lt1" bg2="dk1" tx2="lt2" accent1="accent1" accent2="accent2" accent3="accent3" accent4="accent4" accent5="accent5" accent6="accent6" hlink="hlink" folHlink="folHlink"/>
    </a:extraClrScheme>
    <a:extraClrScheme>
      <a:clrScheme name="Aufsteigend 5">
        <a:dk1>
          <a:srgbClr val="000000"/>
        </a:dk1>
        <a:lt1>
          <a:srgbClr val="FFFFFF"/>
        </a:lt1>
        <a:dk2>
          <a:srgbClr val="993300"/>
        </a:dk2>
        <a:lt2>
          <a:srgbClr val="FFCC66"/>
        </a:lt2>
        <a:accent1>
          <a:srgbClr val="FF6633"/>
        </a:accent1>
        <a:accent2>
          <a:srgbClr val="CC6600"/>
        </a:accent2>
        <a:accent3>
          <a:srgbClr val="CAADAA"/>
        </a:accent3>
        <a:accent4>
          <a:srgbClr val="DADADA"/>
        </a:accent4>
        <a:accent5>
          <a:srgbClr val="FFB8AD"/>
        </a:accent5>
        <a:accent6>
          <a:srgbClr val="B95C00"/>
        </a:accent6>
        <a:hlink>
          <a:srgbClr val="CC0000"/>
        </a:hlink>
        <a:folHlink>
          <a:srgbClr val="FFFF00"/>
        </a:folHlink>
      </a:clrScheme>
      <a:clrMap bg1="dk2" tx1="lt1" bg2="dk1" tx2="lt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Default Design">
  <a:themeElements>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9525" cap="flat" cmpd="sng" algn="ctr">
          <a:noFill/>
          <a:prstDash val="solid"/>
          <a:round/>
          <a:headEnd type="none" w="med" len="med"/>
          <a:tailEnd type="none" w="med" len="med"/>
        </a:ln>
        <a:effectLst/>
        <a:scene3d>
          <a:camera prst="legacyObliqueTopRight"/>
          <a:lightRig rig="legacyFlat3" dir="b"/>
        </a:scene3d>
        <a:sp3d extrusionH="430200" prstMaterial="legacyMatte">
          <a:bevelT w="13500" h="13500" prst="angle"/>
          <a:bevelB w="13500" h="13500" prst="angle"/>
          <a:extrusionClr>
            <a:srgbClr val="BBE0E3"/>
          </a:extrusionClr>
        </a:sp3d>
        <a:extLst>
          <a:ext uri="{AF507438-7753-43E0-B8FC-AC1667EBCBE1}">
            <a14:hiddenEffects xmlns:a14="http://schemas.microsoft.com/office/drawing/2010/main">
              <a:effectLst>
                <a:outerShdw dist="35921" dir="2700000" algn="ctr" rotWithShape="0">
                  <a:srgbClr val="808080"/>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500" b="0" i="0" u="none" strike="noStrike" cap="none" normalizeH="0" baseline="0" smtClean="0">
            <a:ln>
              <a:noFill/>
            </a:ln>
            <a:solidFill>
              <a:schemeClr val="folHlink"/>
            </a:solidFill>
            <a:effectLst>
              <a:outerShdw blurRad="38100" dist="38100" dir="2700000" algn="tl">
                <a:srgbClr val="000000">
                  <a:alpha val="43137"/>
                </a:srgbClr>
              </a:outerShdw>
            </a:effectLst>
            <a:latin typeface="Arial" pitchFamily="34" charset="0"/>
          </a:defRPr>
        </a:defPPr>
      </a:lstStyle>
    </a:spDef>
    <a:lnDef>
      <a:spPr bwMode="auto">
        <a:xfrm>
          <a:off x="0" y="0"/>
          <a:ext cx="1" cy="1"/>
        </a:xfrm>
        <a:custGeom>
          <a:avLst/>
          <a:gdLst/>
          <a:ahLst/>
          <a:cxnLst/>
          <a:rect l="0" t="0" r="0" b="0"/>
          <a:pathLst/>
        </a:custGeom>
        <a:solidFill>
          <a:srgbClr val="BBE0E3"/>
        </a:solidFill>
        <a:ln w="9525" cap="flat" cmpd="sng" algn="ctr">
          <a:noFill/>
          <a:prstDash val="solid"/>
          <a:round/>
          <a:headEnd type="none" w="med" len="med"/>
          <a:tailEnd type="none" w="med" len="med"/>
        </a:ln>
        <a:effectLst/>
        <a:scene3d>
          <a:camera prst="legacyObliqueTopRight"/>
          <a:lightRig rig="legacyFlat3" dir="b"/>
        </a:scene3d>
        <a:sp3d extrusionH="430200" prstMaterial="legacyMatte">
          <a:bevelT w="13500" h="13500" prst="angle"/>
          <a:bevelB w="13500" h="13500" prst="angle"/>
          <a:extrusionClr>
            <a:srgbClr val="BBE0E3"/>
          </a:extrusionClr>
        </a:sp3d>
        <a:extLst>
          <a:ext uri="{AF507438-7753-43E0-B8FC-AC1667EBCBE1}">
            <a14:hiddenEffects xmlns:a14="http://schemas.microsoft.com/office/drawing/2010/main">
              <a:effectLst>
                <a:outerShdw dist="35921" dir="2700000" algn="ctr" rotWithShape="0">
                  <a:srgbClr val="808080"/>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500" b="0" i="0" u="none" strike="noStrike" cap="none" normalizeH="0" baseline="0" smtClean="0">
            <a:ln>
              <a:noFill/>
            </a:ln>
            <a:solidFill>
              <a:schemeClr val="folHlink"/>
            </a:solidFill>
            <a:effectLst>
              <a:outerShdw blurRad="38100" dist="38100" dir="2700000" algn="tl">
                <a:srgbClr val="000000">
                  <a:alpha val="43137"/>
                </a:srgbClr>
              </a:outerShdw>
            </a:effectLst>
            <a:latin typeface="Arial" pitchFamily="34" charset="0"/>
          </a:defRPr>
        </a:defPPr>
      </a:lstStyle>
    </a:lnDef>
  </a:objectDefaults>
  <a:extraClrSchemeLst>
    <a:extraClrScheme>
      <a:clrScheme name="1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Aufsteigend">
  <a:themeElements>
    <a:clrScheme name="1_Aufsteigend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fontScheme name="1_Aufsteigend">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Aufsteigend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clrMap bg1="dk2" tx1="lt1" bg2="dk1" tx2="lt2" accent1="accent1" accent2="accent2" accent3="accent3" accent4="accent4" accent5="accent5" accent6="accent6" hlink="hlink" folHlink="folHlink"/>
    </a:extraClrScheme>
    <a:extraClrScheme>
      <a:clrScheme name="1_Aufsteigend 2">
        <a:dk1>
          <a:srgbClr val="000000"/>
        </a:dk1>
        <a:lt1>
          <a:srgbClr val="FFFFFF"/>
        </a:lt1>
        <a:dk2>
          <a:srgbClr val="000000"/>
        </a:dk2>
        <a:lt2>
          <a:srgbClr val="CCECFF"/>
        </a:lt2>
        <a:accent1>
          <a:srgbClr val="6699FF"/>
        </a:accent1>
        <a:accent2>
          <a:srgbClr val="66CCFF"/>
        </a:accent2>
        <a:accent3>
          <a:srgbClr val="FFFFFF"/>
        </a:accent3>
        <a:accent4>
          <a:srgbClr val="000000"/>
        </a:accent4>
        <a:accent5>
          <a:srgbClr val="B8CAFF"/>
        </a:accent5>
        <a:accent6>
          <a:srgbClr val="5CB9E7"/>
        </a:accent6>
        <a:hlink>
          <a:srgbClr val="CC99FF"/>
        </a:hlink>
        <a:folHlink>
          <a:srgbClr val="00CCCC"/>
        </a:folHlink>
      </a:clrScheme>
      <a:clrMap bg1="lt1" tx1="dk1" bg2="lt2" tx2="dk2" accent1="accent1" accent2="accent2" accent3="accent3" accent4="accent4" accent5="accent5" accent6="accent6" hlink="hlink" folHlink="folHlink"/>
    </a:extraClrScheme>
    <a:extraClrScheme>
      <a:clrScheme name="1_Aufsteigend 3">
        <a:dk1>
          <a:srgbClr val="000000"/>
        </a:dk1>
        <a:lt1>
          <a:srgbClr val="FFFFFF"/>
        </a:lt1>
        <a:dk2>
          <a:srgbClr val="000000"/>
        </a:dk2>
        <a:lt2>
          <a:srgbClr val="FFFFFF"/>
        </a:lt2>
        <a:accent1>
          <a:srgbClr val="CBCBCB"/>
        </a:accent1>
        <a:accent2>
          <a:srgbClr val="EAEAEA"/>
        </a:accent2>
        <a:accent3>
          <a:srgbClr val="FFFFFF"/>
        </a:accent3>
        <a:accent4>
          <a:srgbClr val="000000"/>
        </a:accent4>
        <a:accent5>
          <a:srgbClr val="E2E2E2"/>
        </a:accent5>
        <a:accent6>
          <a:srgbClr val="D4D4D4"/>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1_Aufsteigend 4">
        <a:dk1>
          <a:srgbClr val="000000"/>
        </a:dk1>
        <a:lt1>
          <a:srgbClr val="FFFFFF"/>
        </a:lt1>
        <a:dk2>
          <a:srgbClr val="008080"/>
        </a:dk2>
        <a:lt2>
          <a:srgbClr val="FFCC66"/>
        </a:lt2>
        <a:accent1>
          <a:srgbClr val="0099CC"/>
        </a:accent1>
        <a:accent2>
          <a:srgbClr val="009999"/>
        </a:accent2>
        <a:accent3>
          <a:srgbClr val="AAC0C0"/>
        </a:accent3>
        <a:accent4>
          <a:srgbClr val="DADADA"/>
        </a:accent4>
        <a:accent5>
          <a:srgbClr val="AACAE2"/>
        </a:accent5>
        <a:accent6>
          <a:srgbClr val="008A8A"/>
        </a:accent6>
        <a:hlink>
          <a:srgbClr val="6600CC"/>
        </a:hlink>
        <a:folHlink>
          <a:srgbClr val="FFFF00"/>
        </a:folHlink>
      </a:clrScheme>
      <a:clrMap bg1="dk2" tx1="lt1" bg2="dk1" tx2="lt2" accent1="accent1" accent2="accent2" accent3="accent3" accent4="accent4" accent5="accent5" accent6="accent6" hlink="hlink" folHlink="folHlink"/>
    </a:extraClrScheme>
    <a:extraClrScheme>
      <a:clrScheme name="1_Aufsteigend 5">
        <a:dk1>
          <a:srgbClr val="000000"/>
        </a:dk1>
        <a:lt1>
          <a:srgbClr val="FFFFFF"/>
        </a:lt1>
        <a:dk2>
          <a:srgbClr val="993300"/>
        </a:dk2>
        <a:lt2>
          <a:srgbClr val="FFCC66"/>
        </a:lt2>
        <a:accent1>
          <a:srgbClr val="FF6633"/>
        </a:accent1>
        <a:accent2>
          <a:srgbClr val="CC6600"/>
        </a:accent2>
        <a:accent3>
          <a:srgbClr val="CAADAA"/>
        </a:accent3>
        <a:accent4>
          <a:srgbClr val="DADADA"/>
        </a:accent4>
        <a:accent5>
          <a:srgbClr val="FFB8AD"/>
        </a:accent5>
        <a:accent6>
          <a:srgbClr val="B95C00"/>
        </a:accent6>
        <a:hlink>
          <a:srgbClr val="CC0000"/>
        </a:hlink>
        <a:folHlink>
          <a:srgbClr val="FFFF00"/>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5_PASCOS 98">
  <a:themeElements>
    <a:clrScheme name="">
      <a:dk1>
        <a:srgbClr val="000000"/>
      </a:dk1>
      <a:lt1>
        <a:srgbClr val="FFFFFF"/>
      </a:lt1>
      <a:dk2>
        <a:srgbClr val="0000D4"/>
      </a:dk2>
      <a:lt2>
        <a:srgbClr val="000080"/>
      </a:lt2>
      <a:accent1>
        <a:srgbClr val="F20884"/>
      </a:accent1>
      <a:accent2>
        <a:srgbClr val="DD0806"/>
      </a:accent2>
      <a:accent3>
        <a:srgbClr val="FFFFFF"/>
      </a:accent3>
      <a:accent4>
        <a:srgbClr val="000000"/>
      </a:accent4>
      <a:accent5>
        <a:srgbClr val="F7AAC2"/>
      </a:accent5>
      <a:accent6>
        <a:srgbClr val="C80605"/>
      </a:accent6>
      <a:hlink>
        <a:srgbClr val="02ABEA"/>
      </a:hlink>
      <a:folHlink>
        <a:srgbClr val="C0C0C0"/>
      </a:folHlink>
    </a:clrScheme>
    <a:fontScheme name="5_PASCOS 9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pitchFamily="34" charset="0"/>
          </a:defRPr>
        </a:defPPr>
      </a:lstStyle>
    </a:lnDef>
  </a:objectDefaults>
  <a:extraClrSchemeLst>
    <a:extraClrScheme>
      <a:clrScheme name="5_PASCOS 98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5_PASCOS 98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5_PASCOS 98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5_PASCOS 98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5_PASCOS 9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5_PASCOS 9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5_PASCOS 9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9_PASCOS 98">
  <a:themeElements>
    <a:clrScheme name="">
      <a:dk1>
        <a:srgbClr val="000000"/>
      </a:dk1>
      <a:lt1>
        <a:srgbClr val="FFFFFF"/>
      </a:lt1>
      <a:dk2>
        <a:srgbClr val="0000D4"/>
      </a:dk2>
      <a:lt2>
        <a:srgbClr val="000080"/>
      </a:lt2>
      <a:accent1>
        <a:srgbClr val="F20884"/>
      </a:accent1>
      <a:accent2>
        <a:srgbClr val="DD0806"/>
      </a:accent2>
      <a:accent3>
        <a:srgbClr val="FFFFFF"/>
      </a:accent3>
      <a:accent4>
        <a:srgbClr val="000000"/>
      </a:accent4>
      <a:accent5>
        <a:srgbClr val="F7AAC2"/>
      </a:accent5>
      <a:accent6>
        <a:srgbClr val="C80605"/>
      </a:accent6>
      <a:hlink>
        <a:srgbClr val="02ABEA"/>
      </a:hlink>
      <a:folHlink>
        <a:srgbClr val="C0C0C0"/>
      </a:folHlink>
    </a:clrScheme>
    <a:fontScheme name="1_PASCOS 9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PASCOS 98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PASCOS 98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PASCOS 98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PASCOS 98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PASCOS 9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PASCOS 9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PASCOS 9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3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6_PASCOS 98">
  <a:themeElements>
    <a:clrScheme name="">
      <a:dk1>
        <a:srgbClr val="000000"/>
      </a:dk1>
      <a:lt1>
        <a:srgbClr val="FFFFFF"/>
      </a:lt1>
      <a:dk2>
        <a:srgbClr val="0000D4"/>
      </a:dk2>
      <a:lt2>
        <a:srgbClr val="000080"/>
      </a:lt2>
      <a:accent1>
        <a:srgbClr val="F20884"/>
      </a:accent1>
      <a:accent2>
        <a:srgbClr val="DD0806"/>
      </a:accent2>
      <a:accent3>
        <a:srgbClr val="FFFFFF"/>
      </a:accent3>
      <a:accent4>
        <a:srgbClr val="000000"/>
      </a:accent4>
      <a:accent5>
        <a:srgbClr val="F7AAC2"/>
      </a:accent5>
      <a:accent6>
        <a:srgbClr val="C80605"/>
      </a:accent6>
      <a:hlink>
        <a:srgbClr val="02ABEA"/>
      </a:hlink>
      <a:folHlink>
        <a:srgbClr val="C0C0C0"/>
      </a:folHlink>
    </a:clrScheme>
    <a:fontScheme name="5_PASCOS 98">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bg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5_PASCOS 98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5_PASCOS 98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5_PASCOS 98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5_PASCOS 98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5_PASCOS 98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5_PASCOS 98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5_PASCOS 98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14_Default Design">
  <a:themeElements>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Default Design">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Designs\WebberBlue.pot</Template>
  <TotalTime>12609463</TotalTime>
  <Pages>15</Pages>
  <Words>3793</Words>
  <Application>Microsoft Office PowerPoint</Application>
  <PresentationFormat>Letter Paper (8.5x11 in)</PresentationFormat>
  <Paragraphs>726</Paragraphs>
  <Slides>63</Slides>
  <Notes>21</Notes>
  <HiddenSlides>0</HiddenSlides>
  <MMClips>0</MMClips>
  <ScaleCrop>false</ScaleCrop>
  <HeadingPairs>
    <vt:vector size="8" baseType="variant">
      <vt:variant>
        <vt:lpstr>Fonts Used</vt:lpstr>
      </vt:variant>
      <vt:variant>
        <vt:i4>18</vt:i4>
      </vt:variant>
      <vt:variant>
        <vt:lpstr>Theme</vt:lpstr>
      </vt:variant>
      <vt:variant>
        <vt:i4>21</vt:i4>
      </vt:variant>
      <vt:variant>
        <vt:lpstr>Embedded OLE Servers</vt:lpstr>
      </vt:variant>
      <vt:variant>
        <vt:i4>2</vt:i4>
      </vt:variant>
      <vt:variant>
        <vt:lpstr>Slide Titles</vt:lpstr>
      </vt:variant>
      <vt:variant>
        <vt:i4>63</vt:i4>
      </vt:variant>
    </vt:vector>
  </HeadingPairs>
  <TitlesOfParts>
    <vt:vector size="104" baseType="lpstr">
      <vt:lpstr>Arial</vt:lpstr>
      <vt:lpstr>Arial Rounded MT Bold</vt:lpstr>
      <vt:lpstr>WenQuanYi Zen Hei</vt:lpstr>
      <vt:lpstr>Times New Roman</vt:lpstr>
      <vt:lpstr>Monotype Sorts</vt:lpstr>
      <vt:lpstr>Symbol</vt:lpstr>
      <vt:lpstr>Comic Sans MS</vt:lpstr>
      <vt:lpstr>Helvetica</vt:lpstr>
      <vt:lpstr>Lohit Devanagari</vt:lpstr>
      <vt:lpstr>Cambria Math</vt:lpstr>
      <vt:lpstr>Arial Unicode MS</vt:lpstr>
      <vt:lpstr>cmmi10</vt:lpstr>
      <vt:lpstr>Chalkboard</vt:lpstr>
      <vt:lpstr>Wingdings</vt:lpstr>
      <vt:lpstr>Calibri</vt:lpstr>
      <vt:lpstr>MS PGothic</vt:lpstr>
      <vt:lpstr>StarSymbol</vt:lpstr>
      <vt:lpstr>msgothic</vt:lpstr>
      <vt:lpstr>PASCOS 98</vt:lpstr>
      <vt:lpstr>Default Design</vt:lpstr>
      <vt:lpstr>1_Default Design</vt:lpstr>
      <vt:lpstr>1_Aufsteigend</vt:lpstr>
      <vt:lpstr>5_PASCOS 98</vt:lpstr>
      <vt:lpstr>9_PASCOS 98</vt:lpstr>
      <vt:lpstr>3_Default Design</vt:lpstr>
      <vt:lpstr>6_PASCOS 98</vt:lpstr>
      <vt:lpstr>14_Default Design</vt:lpstr>
      <vt:lpstr>14_PASCOS 98</vt:lpstr>
      <vt:lpstr>Blank Presentation</vt:lpstr>
      <vt:lpstr>2_Blank Presentation</vt:lpstr>
      <vt:lpstr>2_Default Design</vt:lpstr>
      <vt:lpstr>7_PASCOS 98</vt:lpstr>
      <vt:lpstr>3_Aufsteigend</vt:lpstr>
      <vt:lpstr>1_Office Theme</vt:lpstr>
      <vt:lpstr>9_Default Design</vt:lpstr>
      <vt:lpstr>15_Default Design</vt:lpstr>
      <vt:lpstr>4_Aufsteigend</vt:lpstr>
      <vt:lpstr>2_Office Theme</vt:lpstr>
      <vt:lpstr>5_Aufsteigend</vt:lpstr>
      <vt:lpstr>Equation</vt:lpstr>
      <vt:lpstr>Document</vt:lpstr>
      <vt:lpstr>Measurement of the Muon Lifetime and Determination of the Fermi Constant and the Nucleon’s Weak Induced Pseudoscalar Coupling</vt:lpstr>
      <vt:lpstr>Positive and Negative Muon Lifetimes</vt:lpstr>
      <vt:lpstr>The Fermi constant is related to the  electroweak gauge coupling g by</vt:lpstr>
      <vt:lpstr>EW Phenomenology</vt:lpstr>
      <vt:lpstr>Positive muon lifetime motivation: Predictive power of the SM depends on well-measured input parameters</vt:lpstr>
      <vt:lpstr>Example: connection from tm to sin2 θW </vt:lpstr>
      <vt:lpstr>World avg dtm/tm is 18 ppm, but is it right?</vt:lpstr>
      <vt:lpstr>PowerPoint Presentation</vt:lpstr>
      <vt:lpstr>The observable is the Capture Rate LS … </vt:lpstr>
      <vt:lpstr>PowerPoint Presentation</vt:lpstr>
      <vt:lpstr>PowerPoint Presentation</vt:lpstr>
      <vt:lpstr>Our method:  Take difference between tm+ and tm- in hydrogen to infer singlet capture rate LS</vt:lpstr>
      <vt:lpstr>The Experiments</vt:lpstr>
      <vt:lpstr>PSI: a 1.3 MW facility with many secondary muon beams. Example: pE3 beamline at PSI</vt:lpstr>
      <vt:lpstr>Design Considerations counts and systematic control</vt:lpstr>
      <vt:lpstr>Generic Design Considerations counts and systematic control</vt:lpstr>
      <vt:lpstr>PowerPoint Presentation</vt:lpstr>
      <vt:lpstr>Stopping Target</vt:lpstr>
      <vt:lpstr>Stopping Target</vt:lpstr>
      <vt:lpstr>Stopping targets selected to control spin</vt:lpstr>
      <vt:lpstr>170 scintillator tile pairs readout using 450 MHz waveform digitizers.</vt:lpstr>
      <vt:lpstr>The MuCap Experimental Concept</vt:lpstr>
      <vt:lpstr>Muon kinetics</vt:lpstr>
      <vt:lpstr> Capture from mp singlet is in competition with capture from ppm molecular states:  depends on density and time</vt:lpstr>
      <vt:lpstr>Analysis &amp; Results</vt:lpstr>
      <vt:lpstr>Raw waveforms for 170 inner and outer scintillators are fit using calibrated pulse templates</vt:lpstr>
      <vt:lpstr>Leading order pileup is a ~5x10-4 effect, yet …</vt:lpstr>
      <vt:lpstr>The pileup corrections were tested with Monte-Carlo.</vt:lpstr>
      <vt:lpstr>Pileup to sub-ppm requires higher-order terms</vt:lpstr>
      <vt:lpstr>Gain variation vs. time is derived from the stability of the peak (MPV) of the fit to pulse distribution</vt:lpstr>
      <vt:lpstr>MuLan fit of 30,000 AK-3 pileup-corrected runs</vt:lpstr>
      <vt:lpstr>Varying the fit start and stop time shows good self-consistency.</vt:lpstr>
      <vt:lpstr>PowerPoint Presentation</vt:lpstr>
      <vt:lpstr>PowerPoint Presentation</vt:lpstr>
      <vt:lpstr>PowerPoint Presentation</vt:lpstr>
      <vt:lpstr>PowerPoint Presentation</vt:lpstr>
      <vt:lpstr>PowerPoint Presentation</vt:lpstr>
      <vt:lpstr>Quartz data fits well as a simple sum, exploiting the symmetry of the detector. The mSR remnants vanish.</vt:lpstr>
      <vt:lpstr>Quartz visible mSR. Fit each detector for an “effective lifetime.”  Would be correct, except for remnant longitudinal polarization relaxation. </vt:lpstr>
      <vt:lpstr>Longitudinal polarization distorts result in predictable manner depending on location. The ensemble of lifetimes is fit to obtain the actual lifetime.  (Method robust in MC studies)</vt:lpstr>
      <vt:lpstr>PowerPoint Presentation</vt:lpstr>
      <vt:lpstr>MuLan Final Errors and Numbers</vt:lpstr>
      <vt:lpstr>MuLan Final Results on tm:</vt:lpstr>
      <vt:lpstr>PowerPoint Presentation</vt:lpstr>
      <vt:lpstr>Some recent Press …</vt:lpstr>
      <vt:lpstr>PowerPoint Presentation</vt:lpstr>
      <vt:lpstr>MuCap Negative Muon Lifetime Spectra</vt:lpstr>
      <vt:lpstr>Start- and stop-time-scans</vt:lpstr>
      <vt:lpstr>The disappearance rate is independent of azimuth (non trivial since TPC is asymmetric vertically owing to drift direction)</vt:lpstr>
      <vt:lpstr>MuCap systematic corrections, uncertainties and final capture rate</vt:lpstr>
      <vt:lpstr>Gas impurities are monitored directly.  Correction is based on measurement.  Calibration done at high concentation</vt:lpstr>
      <vt:lpstr>External corrections to L</vt:lpstr>
      <vt:lpstr>Precise and unambiguous MuCap result solves longstanding puzzle</vt:lpstr>
      <vt:lpstr>Compare Lifetimes ! (If you believe cPT more than CPT   ) </vt:lpstr>
      <vt:lpstr>Summary</vt:lpstr>
      <vt:lpstr>Collaborations</vt:lpstr>
      <vt:lpstr>PowerPoint Presentation</vt:lpstr>
      <vt:lpstr>Backups</vt:lpstr>
      <vt:lpstr>MuSun:  muon capture on the deuteron</vt:lpstr>
      <vt:lpstr>MuSun Detector System</vt:lpstr>
      <vt:lpstr>CENPA and MuSun Cryo-PreAmps, Local TPC optimization, MWPC support</vt:lpstr>
      <vt:lpstr>MuLan collected two datasets, each containing 1012 muon decays</vt:lpstr>
      <vt:lpstr>Our group’s program: An Evolution of Precision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Muon g-2 Colloquium</dc:title>
  <dc:creator>David W. Hertzog</dc:creator>
  <cp:lastModifiedBy>hertzog</cp:lastModifiedBy>
  <cp:revision>573</cp:revision>
  <cp:lastPrinted>2002-09-27T21:33:38Z</cp:lastPrinted>
  <dcterms:created xsi:type="dcterms:W3CDTF">1998-11-13T10:19:43Z</dcterms:created>
  <dcterms:modified xsi:type="dcterms:W3CDTF">2014-01-29T06:39:45Z</dcterms:modified>
</cp:coreProperties>
</file>